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notesSlides/notesSlide1.xml" ContentType="application/vnd.openxmlformats-officedocument.presentationml.notesSlide+xml"/>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notesSlides/notesSlide2.xml" ContentType="application/vnd.openxmlformats-officedocument.presentationml.notesSlide+xml"/>
  <Override PartName="/ppt/media/image55.jpeg" ContentType="image/jpeg"/>
  <Override PartName="/ppt/media/image56.jpeg" ContentType="image/jpeg"/>
  <Override PartName="/ppt/notesSlides/notesSlide3.xml" ContentType="application/vnd.openxmlformats-officedocument.presentationml.notesSlide+xml"/>
  <Override PartName="/ppt/media/image57.jpeg" ContentType="image/jpeg"/>
  <Override PartName="/ppt/notesSlides/notesSlide4.xml" ContentType="application/vnd.openxmlformats-officedocument.presentationml.notesSlide+xml"/>
  <Override PartName="/ppt/media/image58.jpeg" ContentType="image/jpeg"/>
  <Override PartName="/ppt/notesSlides/notesSlide5.xml" ContentType="application/vnd.openxmlformats-officedocument.presentationml.notesSlide+xml"/>
  <Override PartName="/ppt/media/image59.jpeg" ContentType="image/jpeg"/>
  <Override PartName="/ppt/media/image60.jpeg" ContentType="image/jpeg"/>
  <Override PartName="/ppt/notesSlides/notesSlide6.xml" ContentType="application/vnd.openxmlformats-officedocument.presentationml.notesSlide+xml"/>
  <Override PartName="/ppt/media/image61.jpeg" ContentType="image/jpeg"/>
  <Override PartName="/ppt/media/image62.jpeg" ContentType="image/jpeg"/>
  <Override PartName="/ppt/notesSlides/notesSlide7.xml" ContentType="application/vnd.openxmlformats-officedocument.presentationml.notesSlide+xml"/>
  <Override PartName="/ppt/media/image63.jpeg" ContentType="image/jpeg"/>
  <Override PartName="/ppt/media/image64.jpeg" ContentType="image/jpeg"/>
  <Override PartName="/ppt/media/image65.jpeg" ContentType="image/jpeg"/>
  <Override PartName="/ppt/media/image66.jpeg" ContentType="image/jpeg"/>
  <Override PartName="/ppt/notesSlides/notesSlide8.xml" ContentType="application/vnd.openxmlformats-officedocument.presentationml.notesSlide+xml"/>
  <Override PartName="/ppt/media/image67.jpeg" ContentType="image/jpeg"/>
  <Override PartName="/ppt/notesSlides/notesSlide9.xml" ContentType="application/vnd.openxmlformats-officedocument.presentationml.notesSlide+xml"/>
  <Override PartName="/ppt/media/image68.jpeg" ContentType="image/jpeg"/>
  <Override PartName="/ppt/notesSlides/notesSlide10.xml" ContentType="application/vnd.openxmlformats-officedocument.presentationml.notesSlide+xml"/>
  <Override PartName="/ppt/media/image69.jpeg" ContentType="image/jpeg"/>
  <Override PartName="/ppt/media/image70.jpeg" ContentType="image/jpeg"/>
  <Override PartName="/ppt/media/image71.jpeg" ContentType="image/jpeg"/>
  <Override PartName="/ppt/media/image72.jpeg" ContentType="image/jpeg"/>
  <Override PartName="/ppt/notesSlides/notesSlide11.xml" ContentType="application/vnd.openxmlformats-officedocument.presentationml.notesSlide+xml"/>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notesSlides/notesSlide12.xml" ContentType="application/vnd.openxmlformats-officedocument.presentationml.notesSlide+xml"/>
  <Override PartName="/ppt/media/image79.jpeg" ContentType="image/jpeg"/>
  <Override PartName="/ppt/media/image80.jpeg" ContentType="image/jpeg"/>
  <Override PartName="/ppt/notesSlides/notesSlide13.xml" ContentType="application/vnd.openxmlformats-officedocument.presentationml.notesSlide+xml"/>
  <Override PartName="/ppt/media/image81.jpeg" ContentType="image/jpeg"/>
  <Override PartName="/ppt/media/image82.jpeg" ContentType="image/jpeg"/>
  <Override PartName="/ppt/notesSlides/notesSlide14.xml" ContentType="application/vnd.openxmlformats-officedocument.presentationml.notesSlide+xml"/>
  <Override PartName="/ppt/media/image83.jpeg" ContentType="image/jpeg"/>
  <Override PartName="/ppt/media/image84.jpeg" ContentType="image/jpeg"/>
  <Override PartName="/ppt/notesSlides/notesSlide15.xml" ContentType="application/vnd.openxmlformats-officedocument.presentationml.notesSlide+xml"/>
  <Override PartName="/ppt/media/image85.jpeg" ContentType="image/jpeg"/>
  <Override PartName="/ppt/media/image86.jpeg" ContentType="image/jpeg"/>
  <Override PartName="/ppt/media/image87.jpeg" ContentType="image/jpeg"/>
  <Override PartName="/ppt/media/image88.jpeg" ContentType="image/jpeg"/>
  <Override PartName="/ppt/notesSlides/notesSlide16.xml" ContentType="application/vnd.openxmlformats-officedocument.presentationml.notesSlide+xml"/>
  <Override PartName="/ppt/media/image89.jpeg" ContentType="image/jpeg"/>
  <Override PartName="/ppt/media/image90.jpeg" ContentType="image/jpeg"/>
  <Override PartName="/ppt/notesSlides/notesSlide17.xml" ContentType="application/vnd.openxmlformats-officedocument.presentationml.notesSlide+xml"/>
  <Override PartName="/ppt/media/image91.jpeg" ContentType="image/jpeg"/>
  <Override PartName="/ppt/notesSlides/notesSlide18.xml" ContentType="application/vnd.openxmlformats-officedocument.presentationml.notesSlide+xml"/>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notesSlides/notesSlide19.xml" ContentType="application/vnd.openxmlformats-officedocument.presentationml.notesSlide+xml"/>
  <Override PartName="/ppt/media/image104.jpeg" ContentType="image/jpeg"/>
  <Override PartName="/ppt/notesSlides/notesSlide20.xml" ContentType="application/vnd.openxmlformats-officedocument.presentationml.notesSlide+xml"/>
  <Override PartName="/ppt/media/image105.jpeg" ContentType="image/jpeg"/>
  <Override PartName="/ppt/media/image106.jpeg" ContentType="image/jpeg"/>
  <Override PartName="/ppt/notesSlides/notesSlide21.xml" ContentType="application/vnd.openxmlformats-officedocument.presentationml.notesSlide+xml"/>
  <Override PartName="/ppt/media/image107.jpeg" ContentType="image/jpeg"/>
  <Override PartName="/ppt/media/image108.jpeg" ContentType="image/jpeg"/>
  <Override PartName="/ppt/media/image109.jpeg" ContentType="image/jpeg"/>
  <Override PartName="/ppt/media/image110.jpeg" ContentType="image/jpeg"/>
  <Override PartName="/ppt/media/image111.jpeg" ContentType="image/jpeg"/>
  <Override PartName="/ppt/media/image112.jpeg" ContentType="image/jpeg"/>
  <Override PartName="/ppt/media/image113.jpeg" ContentType="image/jpeg"/>
  <Override PartName="/ppt/media/image114.jpeg" ContentType="image/jpeg"/>
  <Override PartName="/ppt/media/image115.jpeg" ContentType="image/jpeg"/>
  <Override PartName="/ppt/media/image116.jpeg" ContentType="image/jpeg"/>
  <Override PartName="/ppt/notesSlides/notesSlide22.xml" ContentType="application/vnd.openxmlformats-officedocument.presentationml.notesSlide+xml"/>
  <Override PartName="/ppt/media/image117.jpeg" ContentType="image/jpeg"/>
  <Override PartName="/ppt/notesSlides/notesSlide23.xml" ContentType="application/vnd.openxmlformats-officedocument.presentationml.notesSlide+xml"/>
  <Override PartName="/ppt/media/image118.jpeg" ContentType="image/jpeg"/>
  <Override PartName="/ppt/media/image119.jpeg" ContentType="image/jpeg"/>
  <Override PartName="/ppt/notesSlides/notesSlide24.xml" ContentType="application/vnd.openxmlformats-officedocument.presentationml.notesSlide+xml"/>
  <Override PartName="/ppt/media/image120.jpeg" ContentType="image/jpeg"/>
  <Override PartName="/ppt/media/image121.jpeg" ContentType="image/jpeg"/>
  <Override PartName="/ppt/media/image122.jpeg" ContentType="image/jpeg"/>
  <Override PartName="/ppt/notesSlides/notesSlide25.xml" ContentType="application/vnd.openxmlformats-officedocument.presentationml.notesSlide+xml"/>
  <Override PartName="/ppt/media/image123.jpeg" ContentType="image/jpeg"/>
  <Override PartName="/ppt/media/image124.jpeg" ContentType="image/jpeg"/>
  <Override PartName="/ppt/media/image125.jpeg" ContentType="image/jpeg"/>
  <Override PartName="/ppt/media/image126.jpeg" ContentType="image/jpeg"/>
  <Override PartName="/ppt/notesSlides/notesSlide26.xml" ContentType="application/vnd.openxmlformats-officedocument.presentationml.notesSlide+xml"/>
  <Override PartName="/ppt/media/image127.jpeg" ContentType="image/jpeg"/>
  <Override PartName="/ppt/media/image128.jpeg" ContentType="image/jpeg"/>
  <Override PartName="/ppt/media/image129.jpeg" ContentType="image/jpeg"/>
  <Override PartName="/ppt/media/image130.jpeg" ContentType="image/jpeg"/>
  <Override PartName="/ppt/media/image131.jpeg" ContentType="image/jpeg"/>
  <Override PartName="/ppt/notesSlides/notesSlide27.xml" ContentType="application/vnd.openxmlformats-officedocument.presentationml.notesSlide+xml"/>
  <Override PartName="/ppt/media/image132.jpeg" ContentType="image/jpeg"/>
  <Override PartName="/ppt/media/image133.jpeg" ContentType="image/jpeg"/>
  <Override PartName="/ppt/media/image134.jpeg" ContentType="image/jpeg"/>
  <Override PartName="/ppt/notesSlides/notesSlide28.xml" ContentType="application/vnd.openxmlformats-officedocument.presentationml.notesSlide+xml"/>
  <Override PartName="/ppt/media/image135.jpeg" ContentType="image/jpeg"/>
  <Override PartName="/ppt/media/image136.jpeg" ContentType="image/jpeg"/>
  <Override PartName="/ppt/media/image137.jpeg" ContentType="image/jpeg"/>
  <Override PartName="/ppt/media/image138.jpeg" ContentType="image/jpeg"/>
  <Override PartName="/ppt/notesSlides/notesSlide29.xml" ContentType="application/vnd.openxmlformats-officedocument.presentationml.notesSlide+xml"/>
  <Override PartName="/ppt/media/image139.jpeg" ContentType="image/jpeg"/>
  <Override PartName="/ppt/notesSlides/notesSlide30.xml" ContentType="application/vnd.openxmlformats-officedocument.presentationml.notesSlide+xml"/>
  <Override PartName="/ppt/media/image140.jpeg" ContentType="image/jpeg"/>
  <Override PartName="/ppt/notesSlides/notesSlide31.xml" ContentType="application/vnd.openxmlformats-officedocument.presentationml.notesSlide+xml"/>
  <Override PartName="/ppt/media/image141.jpeg" ContentType="image/jpeg"/>
  <Override PartName="/ppt/media/image142.jpeg" ContentType="image/jpeg"/>
  <Override PartName="/ppt/media/image143.jpeg" ContentType="image/jpeg"/>
  <Override PartName="/ppt/notesSlides/notesSlide32.xml" ContentType="application/vnd.openxmlformats-officedocument.presentationml.notesSlide+xml"/>
  <Override PartName="/ppt/media/image144.jpeg" ContentType="image/jpeg"/>
  <Override PartName="/ppt/notesSlides/notesSlide33.xml" ContentType="application/vnd.openxmlformats-officedocument.presentationml.notesSlide+xml"/>
  <Override PartName="/ppt/media/image145.jpeg" ContentType="image/jpeg"/>
  <Override PartName="/ppt/notesSlides/notesSlide34.xml" ContentType="application/vnd.openxmlformats-officedocument.presentationml.notesSlide+xml"/>
  <Override PartName="/ppt/media/image146.jpeg" ContentType="image/jpeg"/>
  <Override PartName="/ppt/media/image147.jpeg" ContentType="image/jpeg"/>
  <Override PartName="/ppt/media/image148.jpeg" ContentType="image/jpeg"/>
  <Override PartName="/ppt/notesSlides/notesSlide35.xml" ContentType="application/vnd.openxmlformats-officedocument.presentationml.notesSlide+xml"/>
  <Override PartName="/ppt/media/image149.jpeg" ContentType="image/jpeg"/>
  <Override PartName="/ppt/media/image150.jpeg" ContentType="image/jpeg"/>
  <Override PartName="/ppt/media/image151.jpeg" ContentType="image/jpeg"/>
  <Override PartName="/ppt/media/image152.jpeg" ContentType="image/jpeg"/>
  <Override PartName="/ppt/media/image153.jpeg" ContentType="image/jpeg"/>
  <Override PartName="/ppt/media/image154.jpeg" ContentType="image/jpeg"/>
  <Override PartName="/ppt/media/image155.jpeg" ContentType="image/jpeg"/>
  <Override PartName="/ppt/media/image156.jpeg" ContentType="image/jpeg"/>
  <Override PartName="/ppt/media/image157.jpeg" ContentType="image/jpeg"/>
  <Override PartName="/ppt/media/image158.jpeg" ContentType="image/jpeg"/>
  <Override PartName="/ppt/media/image159.jpeg" ContentType="image/jpeg"/>
  <Override PartName="/ppt/media/image160.jpeg" ContentType="image/jpeg"/>
  <Override PartName="/ppt/media/image161.jpeg" ContentType="image/jpeg"/>
  <Override PartName="/ppt/media/image162.jpeg" ContentType="image/jpeg"/>
  <Override PartName="/ppt/media/image163.jpeg" ContentType="image/jpeg"/>
  <Override PartName="/ppt/media/image164.jpeg" ContentType="image/jpeg"/>
  <Override PartName="/ppt/media/image165.jpeg" ContentType="image/jpeg"/>
  <Override PartName="/ppt/media/image166.jpeg" ContentType="image/jpeg"/>
  <Override PartName="/ppt/media/image167.jpeg" ContentType="image/jpeg"/>
  <Override PartName="/ppt/media/image168.jpeg" ContentType="image/jpeg"/>
  <Override PartName="/ppt/media/image169.jpeg" ContentType="image/jpeg"/>
  <Override PartName="/ppt/media/image170.jpeg" ContentType="image/jpeg"/>
  <Override PartName="/ppt/media/image171.jpeg" ContentType="image/jpeg"/>
  <Override PartName="/ppt/media/image172.jpeg" ContentType="image/jpeg"/>
  <Override PartName="/ppt/media/image173.jpeg" ContentType="image/jpeg"/>
  <Override PartName="/ppt/media/image174.jpeg" ContentType="image/jpeg"/>
  <Override PartName="/ppt/media/image175.jpeg" ContentType="image/jpeg"/>
  <Override PartName="/ppt/media/image176.jpeg" ContentType="image/jpeg"/>
  <Override PartName="/ppt/media/image177.jpeg" ContentType="image/jpeg"/>
  <Override PartName="/ppt/media/image178.jpeg" ContentType="image/jpeg"/>
  <Override PartName="/ppt/media/image179.jpeg" ContentType="image/jpeg"/>
  <Override PartName="/ppt/media/image180.jpeg" ContentType="image/jpeg"/>
  <Override PartName="/ppt/media/image181.jpeg" ContentType="image/jpeg"/>
  <Override PartName="/ppt/media/image182.jpeg" ContentType="image/jpeg"/>
  <Override PartName="/ppt/media/image183.jpeg" ContentType="image/jpeg"/>
  <Override PartName="/ppt/media/image184.jpeg" ContentType="image/jpeg"/>
  <Override PartName="/ppt/media/image185.jpeg" ContentType="image/jpeg"/>
  <Override PartName="/ppt/media/image186.jpeg" ContentType="image/jpeg"/>
  <Override PartName="/ppt/media/image18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7" name="Shape 247"/>
          <p:cNvSpPr/>
          <p:nvPr>
            <p:ph type="sldImg"/>
          </p:nvPr>
        </p:nvSpPr>
        <p:spPr>
          <a:xfrm>
            <a:off x="1143000" y="685800"/>
            <a:ext cx="4572000" cy="3429000"/>
          </a:xfrm>
          <a:prstGeom prst="rect">
            <a:avLst/>
          </a:prstGeom>
        </p:spPr>
        <p:txBody>
          <a:bodyPr/>
          <a:lstStyle/>
          <a:p>
            <a:pPr/>
          </a:p>
        </p:txBody>
      </p:sp>
      <p:sp>
        <p:nvSpPr>
          <p:cNvPr id="248" name="Shape 24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36.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4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145.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14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14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15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Shape 424"/>
          <p:cNvSpPr/>
          <p:nvPr>
            <p:ph type="sldImg"/>
          </p:nvPr>
        </p:nvSpPr>
        <p:spPr>
          <a:prstGeom prst="rect">
            <a:avLst/>
          </a:prstGeom>
        </p:spPr>
        <p:txBody>
          <a:bodyPr/>
          <a:lstStyle/>
          <a:p>
            <a:pPr/>
          </a:p>
        </p:txBody>
      </p:sp>
      <p:sp>
        <p:nvSpPr>
          <p:cNvPr id="425" name="Shape 425"/>
          <p:cNvSpPr/>
          <p:nvPr>
            <p:ph type="body" sz="quarter" idx="1"/>
          </p:nvPr>
        </p:nvSpPr>
        <p:spPr>
          <a:prstGeom prst="rect">
            <a:avLst/>
          </a:prstGeom>
        </p:spPr>
        <p:txBody>
          <a:bodyPr/>
          <a:lstStyle>
            <a:lvl1pPr>
              <a:lnSpc>
                <a:spcPct val="90000"/>
              </a:lnSpc>
              <a:buClr>
                <a:srgbClr val="000000"/>
              </a:buClr>
              <a:buFont typeface="Arial"/>
              <a:defRPr sz="3000"/>
            </a:lvl1pPr>
          </a:lstStyle>
          <a:p>
            <a:pPr/>
            <a:r>
              <a:t>La loi de Dieu est spirituelle, c'est pourquoi l'homme charnel ne peut plaire à Dieu.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hape 617"/>
          <p:cNvSpPr/>
          <p:nvPr>
            <p:ph type="sldImg"/>
          </p:nvPr>
        </p:nvSpPr>
        <p:spPr>
          <a:prstGeom prst="rect">
            <a:avLst/>
          </a:prstGeom>
        </p:spPr>
        <p:txBody>
          <a:bodyPr/>
          <a:lstStyle/>
          <a:p>
            <a:pPr/>
          </a:p>
        </p:txBody>
      </p:sp>
      <p:sp>
        <p:nvSpPr>
          <p:cNvPr id="618" name="Shape 618"/>
          <p:cNvSpPr/>
          <p:nvPr>
            <p:ph type="body" sz="quarter" idx="1"/>
          </p:nvPr>
        </p:nvSpPr>
        <p:spPr>
          <a:prstGeom prst="rect">
            <a:avLst/>
          </a:prstGeom>
        </p:spPr>
        <p:txBody>
          <a:bodyPr/>
          <a:lstStyle>
            <a:lvl1pPr>
              <a:lnSpc>
                <a:spcPct val="90000"/>
              </a:lnSpc>
              <a:defRPr b="1" sz="3000"/>
            </a:lvl1pPr>
          </a:lstStyle>
          <a:p>
            <a:pPr/>
            <a:r>
              <a:t>2. Quelle déclaration Jésus fait-il par rapport à la chair et à l'esprit?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hape 639"/>
          <p:cNvSpPr/>
          <p:nvPr>
            <p:ph type="sldImg"/>
          </p:nvPr>
        </p:nvSpPr>
        <p:spPr>
          <a:prstGeom prst="rect">
            <a:avLst/>
          </a:prstGeom>
        </p:spPr>
        <p:txBody>
          <a:bodyPr/>
          <a:lstStyle/>
          <a:p>
            <a:pPr/>
          </a:p>
        </p:txBody>
      </p:sp>
      <p:sp>
        <p:nvSpPr>
          <p:cNvPr id="640" name="Shape 640"/>
          <p:cNvSpPr/>
          <p:nvPr>
            <p:ph type="body" sz="quarter" idx="1"/>
          </p:nvPr>
        </p:nvSpPr>
        <p:spPr>
          <a:prstGeom prst="rect">
            <a:avLst/>
          </a:prstGeom>
        </p:spPr>
        <p:txBody>
          <a:bodyPr/>
          <a:lstStyle>
            <a:lvl1pPr>
              <a:lnSpc>
                <a:spcPct val="90000"/>
              </a:lnSpc>
              <a:defRPr b="1" sz="2800"/>
            </a:lvl1pPr>
          </a:lstStyle>
          <a:p>
            <a:pPr/>
            <a:r>
              <a:t>3. De quelle deux choses doit-on naître pour vivre l’expérience du salut?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hape 671"/>
          <p:cNvSpPr/>
          <p:nvPr>
            <p:ph type="sldImg"/>
          </p:nvPr>
        </p:nvSpPr>
        <p:spPr>
          <a:prstGeom prst="rect">
            <a:avLst/>
          </a:prstGeom>
        </p:spPr>
        <p:txBody>
          <a:bodyPr/>
          <a:lstStyle/>
          <a:p>
            <a:pPr/>
          </a:p>
        </p:txBody>
      </p:sp>
      <p:sp>
        <p:nvSpPr>
          <p:cNvPr id="672" name="Shape 672"/>
          <p:cNvSpPr/>
          <p:nvPr>
            <p:ph type="body" sz="quarter" idx="1"/>
          </p:nvPr>
        </p:nvSpPr>
        <p:spPr>
          <a:prstGeom prst="rect">
            <a:avLst/>
          </a:prstGeom>
        </p:spPr>
        <p:txBody>
          <a:bodyPr/>
          <a:lstStyle/>
          <a:p>
            <a:pPr>
              <a:lnSpc>
                <a:spcPct val="90000"/>
              </a:lnSpc>
              <a:defRPr sz="3000"/>
            </a:pPr>
            <a:r>
              <a:t>Dieu a dit à Adam et Ève que le même jour, ils pécheraient, qu'ils mourraient certainement (voir Genèse 2:17).</a:t>
            </a:r>
          </a:p>
          <a:p>
            <a:pPr>
              <a:lnSpc>
                <a:spcPct val="90000"/>
              </a:lnSpc>
              <a:defRPr sz="3000"/>
            </a:pPr>
          </a:p>
          <a:p>
            <a:pPr>
              <a:lnSpc>
                <a:spcPct val="90000"/>
              </a:lnSpc>
              <a:defRPr sz="3000"/>
            </a:pPr>
            <a:r>
              <a:t>Nous savons que cela n'a pas été fait physiquement le jour où ils ont péché. C'est sa vie spirituelle qui a pris fin. Le Saint-Esprit qui habitait en eux les a abandonnés et les deux ont été plongés dans l'obscurité spirituelle ou la mort. Puisqu'Adam ne pouvait pas nous donner ce qu'il n'avait pas, tous ses enfants sont également nés spirituellement morts. C'est notre patrimoine naturel.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Shape 683"/>
          <p:cNvSpPr/>
          <p:nvPr>
            <p:ph type="sldImg"/>
          </p:nvPr>
        </p:nvSpPr>
        <p:spPr>
          <a:prstGeom prst="rect">
            <a:avLst/>
          </a:prstGeom>
        </p:spPr>
        <p:txBody>
          <a:bodyPr/>
          <a:lstStyle/>
          <a:p>
            <a:pPr/>
          </a:p>
        </p:txBody>
      </p:sp>
      <p:sp>
        <p:nvSpPr>
          <p:cNvPr id="684" name="Shape 684"/>
          <p:cNvSpPr/>
          <p:nvPr>
            <p:ph type="body" sz="quarter" idx="1"/>
          </p:nvPr>
        </p:nvSpPr>
        <p:spPr>
          <a:prstGeom prst="rect">
            <a:avLst/>
          </a:prstGeom>
        </p:spPr>
        <p:txBody>
          <a:bodyPr/>
          <a:lstStyle>
            <a:lvl1pPr>
              <a:lnSpc>
                <a:spcPct val="90000"/>
              </a:lnSpc>
              <a:defRPr b="1" sz="3000"/>
            </a:lvl1pPr>
          </a:lstStyle>
          <a:p>
            <a:pPr/>
            <a:r>
              <a:t>4. Puisque l'Esprit représente l'Esprit de Dieu, que représente l'eau?</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hape 695"/>
          <p:cNvSpPr/>
          <p:nvPr>
            <p:ph type="sldImg"/>
          </p:nvPr>
        </p:nvSpPr>
        <p:spPr>
          <a:prstGeom prst="rect">
            <a:avLst/>
          </a:prstGeom>
        </p:spPr>
        <p:txBody>
          <a:bodyPr/>
          <a:lstStyle/>
          <a:p>
            <a:pPr/>
          </a:p>
        </p:txBody>
      </p:sp>
      <p:sp>
        <p:nvSpPr>
          <p:cNvPr id="696" name="Shape 696"/>
          <p:cNvSpPr/>
          <p:nvPr>
            <p:ph type="body" sz="quarter" idx="1"/>
          </p:nvPr>
        </p:nvSpPr>
        <p:spPr>
          <a:prstGeom prst="rect">
            <a:avLst/>
          </a:prstGeom>
        </p:spPr>
        <p:txBody>
          <a:bodyPr/>
          <a:lstStyle>
            <a:lvl1pPr>
              <a:lnSpc>
                <a:spcPct val="90000"/>
              </a:lnSpc>
              <a:defRPr b="1" sz="3000"/>
            </a:lvl1pPr>
          </a:lstStyle>
          <a:p>
            <a:pPr/>
            <a:r>
              <a:t>4. Puisque l'Esprit représente l'Esprit de Dieu, que représente l'eau?</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Shape 707"/>
          <p:cNvSpPr/>
          <p:nvPr>
            <p:ph type="sldImg"/>
          </p:nvPr>
        </p:nvSpPr>
        <p:spPr>
          <a:prstGeom prst="rect">
            <a:avLst/>
          </a:prstGeom>
        </p:spPr>
        <p:txBody>
          <a:bodyPr/>
          <a:lstStyle/>
          <a:p>
            <a:pPr/>
          </a:p>
        </p:txBody>
      </p:sp>
      <p:sp>
        <p:nvSpPr>
          <p:cNvPr id="708" name="Shape 708"/>
          <p:cNvSpPr/>
          <p:nvPr>
            <p:ph type="body" sz="quarter" idx="1"/>
          </p:nvPr>
        </p:nvSpPr>
        <p:spPr>
          <a:prstGeom prst="rect">
            <a:avLst/>
          </a:prstGeom>
        </p:spPr>
        <p:txBody>
          <a:bodyPr/>
          <a:lstStyle>
            <a:lvl1pPr>
              <a:lnSpc>
                <a:spcPct val="90000"/>
              </a:lnSpc>
              <a:defRPr b="1" sz="3000"/>
            </a:lvl1pPr>
          </a:lstStyle>
          <a:p>
            <a:pPr/>
            <a:r>
              <a:t>4. Puisque l'Esprit représente l'Esprit de Dieu, que représente l'eau?</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hape 729"/>
          <p:cNvSpPr/>
          <p:nvPr>
            <p:ph type="sldImg"/>
          </p:nvPr>
        </p:nvSpPr>
        <p:spPr>
          <a:prstGeom prst="rect">
            <a:avLst/>
          </a:prstGeom>
        </p:spPr>
        <p:txBody>
          <a:bodyPr/>
          <a:lstStyle/>
          <a:p>
            <a:pPr/>
          </a:p>
        </p:txBody>
      </p:sp>
      <p:sp>
        <p:nvSpPr>
          <p:cNvPr id="730" name="Shape 730"/>
          <p:cNvSpPr/>
          <p:nvPr>
            <p:ph type="body" sz="quarter" idx="1"/>
          </p:nvPr>
        </p:nvSpPr>
        <p:spPr>
          <a:prstGeom prst="rect">
            <a:avLst/>
          </a:prstGeom>
        </p:spPr>
        <p:txBody>
          <a:bodyPr/>
          <a:lstStyle/>
          <a:p>
            <a:pPr>
              <a:lnSpc>
                <a:spcPct val="90000"/>
              </a:lnSpc>
              <a:defRPr sz="3000"/>
            </a:pPr>
            <a:r>
              <a:t>Jésus a enseigné à Nicodème que la nouvelle naissance est indispensable pour voir le royaume de Dieu. Tout comme une créature naturelle naît de l'union de 2 éléments (1 ovule et 1 spermatozoïde) qui se réunissent pour démarrer le nouvel être, de la même manière, l'eau et l'Esprit se réunissent pour démarrer la nouvelle créature spirituelle.</a:t>
            </a:r>
          </a:p>
          <a:p>
            <a:pPr>
              <a:lnSpc>
                <a:spcPct val="90000"/>
              </a:lnSpc>
              <a:defRPr sz="3000"/>
            </a:pPr>
          </a:p>
          <a:p>
            <a:pPr>
              <a:lnSpc>
                <a:spcPct val="90000"/>
              </a:lnSpc>
              <a:defRPr sz="3000"/>
            </a:pPr>
            <a:r>
              <a:t>Le texte </a:t>
            </a:r>
            <a:r>
              <a:rPr b="1"/>
              <a:t>d'Ephésiens 5:25</a:t>
            </a:r>
            <a:r>
              <a:t> déclare que la Parole de Dieu est l'eau. L'Esprit auquel Jésus fait référence est le Saint-Esprit. La Bible, en revanche, nous montre le rôle que la Parole joue dans la nouvelle naissance. Ceci est indiqué dans </a:t>
            </a:r>
            <a:r>
              <a:rPr b="1"/>
              <a:t>1 Pierre 1: 23</a:t>
            </a:r>
            <a:r>
              <a:t> par l'apôtre Pierre. Dans </a:t>
            </a:r>
            <a:r>
              <a:rPr b="1"/>
              <a:t>Jacques 1: 17-18</a:t>
            </a:r>
            <a:r>
              <a:t>, l'apôtre Jacques réaffirme ce même fait, que Dieu nous a fait naître par la Parole.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hape 741"/>
          <p:cNvSpPr/>
          <p:nvPr>
            <p:ph type="sldImg"/>
          </p:nvPr>
        </p:nvSpPr>
        <p:spPr>
          <a:prstGeom prst="rect">
            <a:avLst/>
          </a:prstGeom>
        </p:spPr>
        <p:txBody>
          <a:bodyPr/>
          <a:lstStyle/>
          <a:p>
            <a:pPr/>
          </a:p>
        </p:txBody>
      </p:sp>
      <p:sp>
        <p:nvSpPr>
          <p:cNvPr id="742" name="Shape 742"/>
          <p:cNvSpPr/>
          <p:nvPr>
            <p:ph type="body" sz="quarter" idx="1"/>
          </p:nvPr>
        </p:nvSpPr>
        <p:spPr>
          <a:prstGeom prst="rect">
            <a:avLst/>
          </a:prstGeom>
        </p:spPr>
        <p:txBody>
          <a:bodyPr/>
          <a:lstStyle>
            <a:lvl1pPr>
              <a:lnSpc>
                <a:spcPct val="90000"/>
              </a:lnSpc>
              <a:defRPr b="1" sz="3000"/>
            </a:lvl1pPr>
          </a:lstStyle>
          <a:p>
            <a:pPr/>
            <a:r>
              <a:t>5. Par la volonté et l’action de qui nous expérimentons la nouvelle naissance?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Shape 748"/>
          <p:cNvSpPr/>
          <p:nvPr>
            <p:ph type="sldImg"/>
          </p:nvPr>
        </p:nvSpPr>
        <p:spPr>
          <a:prstGeom prst="rect">
            <a:avLst/>
          </a:prstGeom>
        </p:spPr>
        <p:txBody>
          <a:bodyPr/>
          <a:lstStyle/>
          <a:p>
            <a:pPr/>
          </a:p>
        </p:txBody>
      </p:sp>
      <p:sp>
        <p:nvSpPr>
          <p:cNvPr id="749" name="Shape 749"/>
          <p:cNvSpPr/>
          <p:nvPr>
            <p:ph type="body" sz="quarter" idx="1"/>
          </p:nvPr>
        </p:nvSpPr>
        <p:spPr>
          <a:prstGeom prst="rect">
            <a:avLst/>
          </a:prstGeom>
        </p:spPr>
        <p:txBody>
          <a:bodyPr/>
          <a:lstStyle>
            <a:lvl1pPr>
              <a:lnSpc>
                <a:spcPct val="90000"/>
              </a:lnSpc>
              <a:defRPr sz="3000"/>
            </a:lvl1pPr>
          </a:lstStyle>
          <a:p>
            <a:pPr/>
            <a:r>
              <a:t>Dans Jean 1: 13, la Bible nous enseigne cette vérité que la naissance vient de Dieu…</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hape 810"/>
          <p:cNvSpPr/>
          <p:nvPr>
            <p:ph type="sldImg"/>
          </p:nvPr>
        </p:nvSpPr>
        <p:spPr>
          <a:prstGeom prst="rect">
            <a:avLst/>
          </a:prstGeom>
        </p:spPr>
        <p:txBody>
          <a:bodyPr/>
          <a:lstStyle/>
          <a:p>
            <a:pPr/>
          </a:p>
        </p:txBody>
      </p:sp>
      <p:sp>
        <p:nvSpPr>
          <p:cNvPr id="811" name="Shape 811"/>
          <p:cNvSpPr/>
          <p:nvPr>
            <p:ph type="body" sz="quarter" idx="1"/>
          </p:nvPr>
        </p:nvSpPr>
        <p:spPr>
          <a:prstGeom prst="rect">
            <a:avLst/>
          </a:prstGeom>
        </p:spPr>
        <p:txBody>
          <a:bodyPr/>
          <a:lstStyle>
            <a:lvl1pPr>
              <a:lnSpc>
                <a:spcPct val="90000"/>
              </a:lnSpc>
              <a:defRPr b="1" sz="3000"/>
            </a:lvl1pPr>
          </a:lstStyle>
          <a:p>
            <a:pPr/>
            <a:r>
              <a:t>6. Comment commence la nouvelle naissance et quelle deux actions Dieu fait-Il en nous?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lvl1pPr>
              <a:lnSpc>
                <a:spcPct val="90000"/>
              </a:lnSpc>
              <a:buClr>
                <a:srgbClr val="000000"/>
              </a:buClr>
              <a:buFont typeface="Arial"/>
              <a:defRPr sz="3000"/>
            </a:lvl1pPr>
          </a:lstStyle>
          <a:p>
            <a:pPr/>
            <a:r>
              <a:t>La plus grande folie dans laquelle nous pouvons tomber est de penser que je peux être charnel et spirituel en même temps. C'est impossible.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Shape 817"/>
          <p:cNvSpPr/>
          <p:nvPr>
            <p:ph type="sldImg"/>
          </p:nvPr>
        </p:nvSpPr>
        <p:spPr>
          <a:prstGeom prst="rect">
            <a:avLst/>
          </a:prstGeom>
        </p:spPr>
        <p:txBody>
          <a:bodyPr/>
          <a:lstStyle/>
          <a:p>
            <a:pPr/>
          </a:p>
        </p:txBody>
      </p:sp>
      <p:sp>
        <p:nvSpPr>
          <p:cNvPr id="818" name="Shape 818"/>
          <p:cNvSpPr/>
          <p:nvPr>
            <p:ph type="body" sz="quarter" idx="1"/>
          </p:nvPr>
        </p:nvSpPr>
        <p:spPr>
          <a:prstGeom prst="rect">
            <a:avLst/>
          </a:prstGeom>
        </p:spPr>
        <p:txBody>
          <a:bodyPr/>
          <a:lstStyle>
            <a:lvl1pPr>
              <a:lnSpc>
                <a:spcPct val="90000"/>
              </a:lnSpc>
              <a:defRPr b="1" sz="3000"/>
            </a:lvl1pPr>
          </a:lstStyle>
          <a:p>
            <a:pPr/>
            <a:r>
              <a:t>6. Comment commence la nouvelle naissance et quelle deux actions Dieu fait-Il en nous?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Shape 829"/>
          <p:cNvSpPr/>
          <p:nvPr>
            <p:ph type="sldImg"/>
          </p:nvPr>
        </p:nvSpPr>
        <p:spPr>
          <a:prstGeom prst="rect">
            <a:avLst/>
          </a:prstGeom>
        </p:spPr>
        <p:txBody>
          <a:bodyPr/>
          <a:lstStyle/>
          <a:p>
            <a:pPr/>
          </a:p>
        </p:txBody>
      </p:sp>
      <p:sp>
        <p:nvSpPr>
          <p:cNvPr id="830" name="Shape 830"/>
          <p:cNvSpPr/>
          <p:nvPr>
            <p:ph type="body" sz="quarter" idx="1"/>
          </p:nvPr>
        </p:nvSpPr>
        <p:spPr>
          <a:prstGeom prst="rect">
            <a:avLst/>
          </a:prstGeom>
        </p:spPr>
        <p:txBody>
          <a:bodyPr/>
          <a:lstStyle/>
          <a:p>
            <a:pPr>
              <a:lnSpc>
                <a:spcPct val="90000"/>
              </a:lnSpc>
              <a:defRPr sz="3000"/>
            </a:pPr>
            <a:r>
              <a:t>Dans Actes 2: 37-38, nous sommes présentés avec les étapes qui se produisent dans le processus de la nouvelle naissance. Quand un groupe de personnes a écouté la prédication de l'apôtre, Pierre est devenu triste ou triste et Pierre leur a dit: «Repentez-vous, et que chacun de vous soit baptisé au nom de Jésus-Christ, pour le pardon de vos péchés; et vous recevrez le don du Saint-Esprit.»</a:t>
            </a:r>
          </a:p>
          <a:p>
            <a:pPr>
              <a:lnSpc>
                <a:spcPct val="90000"/>
              </a:lnSpc>
              <a:defRPr sz="3000"/>
            </a:pPr>
          </a:p>
          <a:p>
            <a:pPr>
              <a:lnSpc>
                <a:spcPct val="90000"/>
              </a:lnSpc>
              <a:defRPr sz="3000"/>
            </a:pPr>
            <a:r>
              <a:t>Lorsque nous entendons la Parole de Dieu, son Évangile du salut et voyons comment le sacrifice suprême du Christ nous est parvenu pour nous donner la vie éternelle, le Saint-Esprit nous guide vers le repentir. La prochaine étape à franchir est le baptême, dont nous discuterons en détail dans l'étude suivante.</a:t>
            </a:r>
          </a:p>
          <a:p>
            <a:pPr>
              <a:lnSpc>
                <a:spcPct val="90000"/>
              </a:lnSpc>
              <a:defRPr sz="3000"/>
            </a:pPr>
          </a:p>
          <a:p>
            <a:pPr>
              <a:lnSpc>
                <a:spcPct val="90000"/>
              </a:lnSpc>
              <a:defRPr sz="3000"/>
            </a:pPr>
            <a:r>
              <a:t>Le repentir du grec «Metanoeo» est un changement de direction à 180 degrés. Cela implique un changement complet d'attitude envers Dieu. Avant, nous allions dans notre direction et notre point de vue et maintenant nous tournons nos vies et nous concentrons sur la direction de la volonté de Dieu.</a:t>
            </a:r>
          </a:p>
          <a:p>
            <a:pPr>
              <a:lnSpc>
                <a:spcPct val="90000"/>
              </a:lnSpc>
              <a:defRPr sz="3000"/>
            </a:pPr>
          </a:p>
          <a:p>
            <a:pPr>
              <a:lnSpc>
                <a:spcPct val="90000"/>
              </a:lnSpc>
              <a:defRPr sz="3000"/>
            </a:pPr>
            <a:r>
              <a:t>Le repentir, le changement dans notre esprit est la première étape de l'œuvre de régénération ou de transformation de Dieu en nous. Actes 3: 19,20 présente ainsi: «Repentez-vous donc et convertissez-vous, pour que vos péchés soient effacés, afin que des temps de rafraîchissement viennent de la part du Seigneur, et qu’il envoie celui qui vous a été destiné, Jésus-Christ,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Shape 881"/>
          <p:cNvSpPr/>
          <p:nvPr>
            <p:ph type="sldImg"/>
          </p:nvPr>
        </p:nvSpPr>
        <p:spPr>
          <a:prstGeom prst="rect">
            <a:avLst/>
          </a:prstGeom>
        </p:spPr>
        <p:txBody>
          <a:bodyPr/>
          <a:lstStyle/>
          <a:p>
            <a:pPr/>
          </a:p>
        </p:txBody>
      </p:sp>
      <p:sp>
        <p:nvSpPr>
          <p:cNvPr id="882" name="Shape 882"/>
          <p:cNvSpPr/>
          <p:nvPr>
            <p:ph type="body" sz="quarter" idx="1"/>
          </p:nvPr>
        </p:nvSpPr>
        <p:spPr>
          <a:prstGeom prst="rect">
            <a:avLst/>
          </a:prstGeom>
        </p:spPr>
        <p:txBody>
          <a:bodyPr/>
          <a:lstStyle>
            <a:lvl1pPr>
              <a:defRPr b="1" sz="3000"/>
            </a:lvl1pPr>
          </a:lstStyle>
          <a:p>
            <a:pPr/>
            <a:r>
              <a:t>7. Quel appel Jésus fait-il à tous?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Shape 888"/>
          <p:cNvSpPr/>
          <p:nvPr>
            <p:ph type="sldImg"/>
          </p:nvPr>
        </p:nvSpPr>
        <p:spPr>
          <a:prstGeom prst="rect">
            <a:avLst/>
          </a:prstGeom>
        </p:spPr>
        <p:txBody>
          <a:bodyPr/>
          <a:lstStyle/>
          <a:p>
            <a:pPr/>
          </a:p>
        </p:txBody>
      </p:sp>
      <p:sp>
        <p:nvSpPr>
          <p:cNvPr id="889" name="Shape 889"/>
          <p:cNvSpPr/>
          <p:nvPr>
            <p:ph type="body" sz="quarter" idx="1"/>
          </p:nvPr>
        </p:nvSpPr>
        <p:spPr>
          <a:prstGeom prst="rect">
            <a:avLst/>
          </a:prstGeom>
        </p:spPr>
        <p:txBody>
          <a:bodyPr/>
          <a:lstStyle>
            <a:lvl1pPr>
              <a:lnSpc>
                <a:spcPct val="90000"/>
              </a:lnSpc>
              <a:defRPr sz="3000"/>
            </a:lvl1pPr>
          </a:lstStyle>
          <a:p>
            <a:pPr/>
            <a:r>
              <a:t>Dans Luc 5: 32, le Seigneur Jésus l'a enseigné de cette façon: "Je ne suis pas venu appeler à la repentance des justes, mais des pécheurs." C'est Dieu qui donne ou produit le repentir en nous.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Shape 900"/>
          <p:cNvSpPr/>
          <p:nvPr>
            <p:ph type="sldImg"/>
          </p:nvPr>
        </p:nvSpPr>
        <p:spPr>
          <a:prstGeom prst="rect">
            <a:avLst/>
          </a:prstGeom>
        </p:spPr>
        <p:txBody>
          <a:bodyPr/>
          <a:lstStyle/>
          <a:p>
            <a:pPr/>
          </a:p>
        </p:txBody>
      </p:sp>
      <p:sp>
        <p:nvSpPr>
          <p:cNvPr id="901" name="Shape 901"/>
          <p:cNvSpPr/>
          <p:nvPr>
            <p:ph type="body" sz="quarter" idx="1"/>
          </p:nvPr>
        </p:nvSpPr>
        <p:spPr>
          <a:prstGeom prst="rect">
            <a:avLst/>
          </a:prstGeom>
        </p:spPr>
        <p:txBody>
          <a:bodyPr/>
          <a:lstStyle>
            <a:lvl1pPr>
              <a:lnSpc>
                <a:spcPct val="90000"/>
              </a:lnSpc>
              <a:defRPr b="1" sz="3000"/>
            </a:lvl1pPr>
          </a:lstStyle>
          <a:p>
            <a:pPr/>
            <a:r>
              <a:t>8. Le repentir est-il un don de Dieu ou une capacité humaine?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Shape 917"/>
          <p:cNvSpPr/>
          <p:nvPr>
            <p:ph type="sldImg"/>
          </p:nvPr>
        </p:nvSpPr>
        <p:spPr>
          <a:prstGeom prst="rect">
            <a:avLst/>
          </a:prstGeom>
        </p:spPr>
        <p:txBody>
          <a:bodyPr/>
          <a:lstStyle/>
          <a:p>
            <a:pPr/>
          </a:p>
        </p:txBody>
      </p:sp>
      <p:sp>
        <p:nvSpPr>
          <p:cNvPr id="918" name="Shape 918"/>
          <p:cNvSpPr/>
          <p:nvPr>
            <p:ph type="body" sz="quarter" idx="1"/>
          </p:nvPr>
        </p:nvSpPr>
        <p:spPr>
          <a:prstGeom prst="rect">
            <a:avLst/>
          </a:prstGeom>
        </p:spPr>
        <p:txBody>
          <a:bodyPr/>
          <a:lstStyle>
            <a:lvl1pPr>
              <a:lnSpc>
                <a:spcPct val="90000"/>
              </a:lnSpc>
              <a:defRPr b="1" sz="3000"/>
            </a:lvl1pPr>
          </a:lstStyle>
          <a:p>
            <a:pPr/>
            <a:r>
              <a:t>9. Qu'est-ce qui nous conduit au repentance?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Shape 939"/>
          <p:cNvSpPr/>
          <p:nvPr>
            <p:ph type="sldImg"/>
          </p:nvPr>
        </p:nvSpPr>
        <p:spPr>
          <a:prstGeom prst="rect">
            <a:avLst/>
          </a:prstGeom>
        </p:spPr>
        <p:txBody>
          <a:bodyPr/>
          <a:lstStyle/>
          <a:p>
            <a:pPr/>
          </a:p>
        </p:txBody>
      </p:sp>
      <p:sp>
        <p:nvSpPr>
          <p:cNvPr id="940" name="Shape 940"/>
          <p:cNvSpPr/>
          <p:nvPr>
            <p:ph type="body" sz="quarter" idx="1"/>
          </p:nvPr>
        </p:nvSpPr>
        <p:spPr>
          <a:prstGeom prst="rect">
            <a:avLst/>
          </a:prstGeom>
        </p:spPr>
        <p:txBody>
          <a:bodyPr/>
          <a:lstStyle>
            <a:lvl1pPr>
              <a:lnSpc>
                <a:spcPct val="90000"/>
              </a:lnSpc>
              <a:defRPr b="1" sz="3000"/>
            </a:lvl1pPr>
          </a:lstStyle>
          <a:p>
            <a:pPr/>
            <a:r>
              <a:t>10. Quel changement de coeur a lieu dans la vie du chrétien qui est né de nouveau?</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6" name="Shape 966"/>
          <p:cNvSpPr/>
          <p:nvPr>
            <p:ph type="sldImg"/>
          </p:nvPr>
        </p:nvSpPr>
        <p:spPr>
          <a:prstGeom prst="rect">
            <a:avLst/>
          </a:prstGeom>
        </p:spPr>
        <p:txBody>
          <a:bodyPr/>
          <a:lstStyle/>
          <a:p>
            <a:pPr/>
          </a:p>
        </p:txBody>
      </p:sp>
      <p:sp>
        <p:nvSpPr>
          <p:cNvPr id="967" name="Shape 967"/>
          <p:cNvSpPr/>
          <p:nvPr>
            <p:ph type="body" sz="quarter" idx="1"/>
          </p:nvPr>
        </p:nvSpPr>
        <p:spPr>
          <a:prstGeom prst="rect">
            <a:avLst/>
          </a:prstGeom>
        </p:spPr>
        <p:txBody>
          <a:bodyPr/>
          <a:lstStyle>
            <a:lvl1pPr>
              <a:lnSpc>
                <a:spcPct val="90000"/>
              </a:lnSpc>
              <a:defRPr b="1" sz="3000"/>
            </a:lvl1pPr>
          </a:lstStyle>
          <a:p>
            <a:pPr/>
            <a:r>
              <a:t>11. Que se passe-t-il lorsque Dieu met son Esprit en nous?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3" name="Shape 983"/>
          <p:cNvSpPr/>
          <p:nvPr>
            <p:ph type="sldImg"/>
          </p:nvPr>
        </p:nvSpPr>
        <p:spPr>
          <a:prstGeom prst="rect">
            <a:avLst/>
          </a:prstGeom>
        </p:spPr>
        <p:txBody>
          <a:bodyPr/>
          <a:lstStyle/>
          <a:p>
            <a:pPr/>
          </a:p>
        </p:txBody>
      </p:sp>
      <p:sp>
        <p:nvSpPr>
          <p:cNvPr id="984" name="Shape 984"/>
          <p:cNvSpPr/>
          <p:nvPr>
            <p:ph type="body" sz="quarter" idx="1"/>
          </p:nvPr>
        </p:nvSpPr>
        <p:spPr>
          <a:prstGeom prst="rect">
            <a:avLst/>
          </a:prstGeom>
        </p:spPr>
        <p:txBody>
          <a:bodyPr/>
          <a:lstStyle>
            <a:lvl1pPr>
              <a:lnSpc>
                <a:spcPct val="90000"/>
              </a:lnSpc>
              <a:defRPr b="1" sz="3000"/>
            </a:lvl1pPr>
          </a:lstStyle>
          <a:p>
            <a:pPr/>
            <a:r>
              <a:t>12. Quand l’Esprit de Dieu habite en nous, qu’est-ce que nous devenons?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Shape 1005"/>
          <p:cNvSpPr/>
          <p:nvPr>
            <p:ph type="sldImg"/>
          </p:nvPr>
        </p:nvSpPr>
        <p:spPr>
          <a:prstGeom prst="rect">
            <a:avLst/>
          </a:prstGeom>
        </p:spPr>
        <p:txBody>
          <a:bodyPr/>
          <a:lstStyle/>
          <a:p>
            <a:pPr/>
          </a:p>
        </p:txBody>
      </p:sp>
      <p:sp>
        <p:nvSpPr>
          <p:cNvPr id="1006" name="Shape 1006"/>
          <p:cNvSpPr/>
          <p:nvPr>
            <p:ph type="body" sz="quarter" idx="1"/>
          </p:nvPr>
        </p:nvSpPr>
        <p:spPr>
          <a:prstGeom prst="rect">
            <a:avLst/>
          </a:prstGeom>
        </p:spPr>
        <p:txBody>
          <a:bodyPr/>
          <a:lstStyle>
            <a:lvl1pPr>
              <a:lnSpc>
                <a:spcPct val="90000"/>
              </a:lnSpc>
              <a:defRPr b="1" sz="3000"/>
            </a:lvl1pPr>
          </a:lstStyle>
          <a:p>
            <a:pPr/>
            <a:r>
              <a:t>13. Quelles caractéristiques identifient ceux qui sont nés de nouveau?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lnSpc>
                <a:spcPct val="90000"/>
              </a:lnSpc>
              <a:buClr>
                <a:srgbClr val="000000"/>
              </a:buClr>
              <a:buFont typeface="Arial"/>
              <a:defRPr sz="3000"/>
            </a:pPr>
            <a:r>
              <a:t>C'était le problème avec l'église corinthienne et Paul l'a réprimandé dans sa première lettre.</a:t>
            </a:r>
          </a:p>
          <a:p>
            <a:pPr>
              <a:lnSpc>
                <a:spcPct val="90000"/>
              </a:lnSpc>
              <a:buClr>
                <a:srgbClr val="000000"/>
              </a:buClr>
              <a:buFont typeface="Arial"/>
              <a:defRPr sz="3000"/>
            </a:pPr>
          </a:p>
          <a:p>
            <a:pPr>
              <a:lnSpc>
                <a:spcPct val="90000"/>
              </a:lnSpc>
              <a:buClr>
                <a:srgbClr val="000000"/>
              </a:buClr>
              <a:buFont typeface="Arial"/>
              <a:defRPr sz="3000"/>
            </a:pPr>
            <a:r>
              <a:t>J'ai écouté une sœur me dire tristement que dans un grand nombre d'églises de son pays, les jeunes et même les adultes avaient des relations illicites, dirigeant des programmes d'église, et les pasteurs n'osaient pas y faire face par peur des poursuites judiciaires.</a:t>
            </a:r>
          </a:p>
          <a:p>
            <a:pPr>
              <a:lnSpc>
                <a:spcPct val="90000"/>
              </a:lnSpc>
              <a:buClr>
                <a:srgbClr val="000000"/>
              </a:buClr>
              <a:buFont typeface="Arial"/>
              <a:defRPr sz="3000"/>
            </a:pPr>
          </a:p>
          <a:p>
            <a:pPr>
              <a:lnSpc>
                <a:spcPct val="90000"/>
              </a:lnSpc>
              <a:buClr>
                <a:srgbClr val="000000"/>
              </a:buClr>
              <a:buFont typeface="Arial"/>
              <a:defRPr sz="3000"/>
            </a:pPr>
            <a:r>
              <a:t>Le grave problème de Laodicée, et vous et moi y sommes représentés, c'est qu'elle veut être charnelle et en même temps maintenir un masque spirituel. Dieu lui dit, je te jetterai de ma bouche.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2" name="Shape 1012"/>
          <p:cNvSpPr/>
          <p:nvPr>
            <p:ph type="sldImg"/>
          </p:nvPr>
        </p:nvSpPr>
        <p:spPr>
          <a:prstGeom prst="rect">
            <a:avLst/>
          </a:prstGeom>
        </p:spPr>
        <p:txBody>
          <a:bodyPr/>
          <a:lstStyle/>
          <a:p>
            <a:pPr/>
          </a:p>
        </p:txBody>
      </p:sp>
      <p:sp>
        <p:nvSpPr>
          <p:cNvPr id="1013" name="Shape 1013"/>
          <p:cNvSpPr/>
          <p:nvPr>
            <p:ph type="body" sz="quarter" idx="1"/>
          </p:nvPr>
        </p:nvSpPr>
        <p:spPr>
          <a:prstGeom prst="rect">
            <a:avLst/>
          </a:prstGeom>
        </p:spPr>
        <p:txBody>
          <a:bodyPr/>
          <a:lstStyle>
            <a:lvl1pPr>
              <a:lnSpc>
                <a:spcPct val="90000"/>
              </a:lnSpc>
              <a:defRPr b="1" sz="3000"/>
            </a:lvl1pPr>
          </a:lstStyle>
          <a:p>
            <a:pPr/>
            <a:r>
              <a:t>13. Quelles caractéristiques identifient ceux qui sont nés de nouveau?</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Shape 1019"/>
          <p:cNvSpPr/>
          <p:nvPr>
            <p:ph type="sldImg"/>
          </p:nvPr>
        </p:nvSpPr>
        <p:spPr>
          <a:prstGeom prst="rect">
            <a:avLst/>
          </a:prstGeom>
        </p:spPr>
        <p:txBody>
          <a:bodyPr/>
          <a:lstStyle/>
          <a:p>
            <a:pPr/>
          </a:p>
        </p:txBody>
      </p:sp>
      <p:sp>
        <p:nvSpPr>
          <p:cNvPr id="1020" name="Shape 1020"/>
          <p:cNvSpPr/>
          <p:nvPr>
            <p:ph type="body" sz="quarter" idx="1"/>
          </p:nvPr>
        </p:nvSpPr>
        <p:spPr>
          <a:prstGeom prst="rect">
            <a:avLst/>
          </a:prstGeom>
        </p:spPr>
        <p:txBody>
          <a:bodyPr/>
          <a:lstStyle>
            <a:lvl1pPr>
              <a:lnSpc>
                <a:spcPct val="90000"/>
              </a:lnSpc>
              <a:defRPr b="1" sz="3000"/>
            </a:lvl1pPr>
          </a:lstStyle>
          <a:p>
            <a:pPr/>
            <a:r>
              <a:t>13. Quelles caractéristiques identifient ceux qui sont nés de nouveau?</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Shape 1036"/>
          <p:cNvSpPr/>
          <p:nvPr>
            <p:ph type="sldImg"/>
          </p:nvPr>
        </p:nvSpPr>
        <p:spPr>
          <a:prstGeom prst="rect">
            <a:avLst/>
          </a:prstGeom>
        </p:spPr>
        <p:txBody>
          <a:bodyPr/>
          <a:lstStyle/>
          <a:p>
            <a:pPr/>
          </a:p>
        </p:txBody>
      </p:sp>
      <p:sp>
        <p:nvSpPr>
          <p:cNvPr id="1037" name="Shape 1037"/>
          <p:cNvSpPr/>
          <p:nvPr>
            <p:ph type="body" sz="quarter" idx="1"/>
          </p:nvPr>
        </p:nvSpPr>
        <p:spPr>
          <a:prstGeom prst="rect">
            <a:avLst/>
          </a:prstGeom>
        </p:spPr>
        <p:txBody>
          <a:bodyPr/>
          <a:lstStyle>
            <a:lvl1pPr>
              <a:lnSpc>
                <a:spcPct val="90000"/>
              </a:lnSpc>
              <a:defRPr b="1" sz="3000"/>
            </a:lvl1pPr>
          </a:lstStyle>
          <a:p>
            <a:pPr/>
            <a:r>
              <a:t>14. Quelles autres caractéristiques identifient à ceux qui sont nés de nouveau?</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Shape 1043"/>
          <p:cNvSpPr/>
          <p:nvPr>
            <p:ph type="sldImg"/>
          </p:nvPr>
        </p:nvSpPr>
        <p:spPr>
          <a:prstGeom prst="rect">
            <a:avLst/>
          </a:prstGeom>
        </p:spPr>
        <p:txBody>
          <a:bodyPr/>
          <a:lstStyle/>
          <a:p>
            <a:pPr/>
          </a:p>
        </p:txBody>
      </p:sp>
      <p:sp>
        <p:nvSpPr>
          <p:cNvPr id="1044" name="Shape 1044"/>
          <p:cNvSpPr/>
          <p:nvPr>
            <p:ph type="body" sz="quarter" idx="1"/>
          </p:nvPr>
        </p:nvSpPr>
        <p:spPr>
          <a:prstGeom prst="rect">
            <a:avLst/>
          </a:prstGeom>
        </p:spPr>
        <p:txBody>
          <a:bodyPr/>
          <a:lstStyle>
            <a:lvl1pPr>
              <a:lnSpc>
                <a:spcPct val="90000"/>
              </a:lnSpc>
              <a:defRPr b="1" sz="3000"/>
            </a:lvl1pPr>
          </a:lstStyle>
          <a:p>
            <a:pPr/>
            <a:r>
              <a:t>14. Quelles autres caractéristiques identifient à ceux qui sont nés de nouveau?</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0" name="Shape 1050"/>
          <p:cNvSpPr/>
          <p:nvPr>
            <p:ph type="sldImg"/>
          </p:nvPr>
        </p:nvSpPr>
        <p:spPr>
          <a:prstGeom prst="rect">
            <a:avLst/>
          </a:prstGeom>
        </p:spPr>
        <p:txBody>
          <a:bodyPr/>
          <a:lstStyle/>
          <a:p>
            <a:pPr/>
          </a:p>
        </p:txBody>
      </p:sp>
      <p:sp>
        <p:nvSpPr>
          <p:cNvPr id="1051" name="Shape 1051"/>
          <p:cNvSpPr/>
          <p:nvPr>
            <p:ph type="body" sz="quarter" idx="1"/>
          </p:nvPr>
        </p:nvSpPr>
        <p:spPr>
          <a:prstGeom prst="rect">
            <a:avLst/>
          </a:prstGeom>
        </p:spPr>
        <p:txBody>
          <a:bodyPr/>
          <a:lstStyle>
            <a:lvl1pPr>
              <a:lnSpc>
                <a:spcPct val="90000"/>
              </a:lnSpc>
              <a:defRPr b="1" sz="3000"/>
            </a:lvl1pPr>
          </a:lstStyle>
          <a:p>
            <a:pPr/>
            <a:r>
              <a:t>14. Quelles autres caractéristiques identifient à ceux qui sont nés de nouveau?</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7" name="Shape 1067"/>
          <p:cNvSpPr/>
          <p:nvPr>
            <p:ph type="sldImg"/>
          </p:nvPr>
        </p:nvSpPr>
        <p:spPr>
          <a:prstGeom prst="rect">
            <a:avLst/>
          </a:prstGeom>
        </p:spPr>
        <p:txBody>
          <a:bodyPr/>
          <a:lstStyle/>
          <a:p>
            <a:pPr/>
          </a:p>
        </p:txBody>
      </p:sp>
      <p:sp>
        <p:nvSpPr>
          <p:cNvPr id="1068" name="Shape 1068"/>
          <p:cNvSpPr/>
          <p:nvPr>
            <p:ph type="body" sz="quarter" idx="1"/>
          </p:nvPr>
        </p:nvSpPr>
        <p:spPr>
          <a:prstGeom prst="rect">
            <a:avLst/>
          </a:prstGeom>
        </p:spPr>
        <p:txBody>
          <a:bodyPr/>
          <a:lstStyle>
            <a:lvl1pPr>
              <a:lnSpc>
                <a:spcPct val="90000"/>
              </a:lnSpc>
              <a:defRPr b="1" sz="3000"/>
            </a:lvl1pPr>
          </a:lstStyle>
          <a:p>
            <a:pPr/>
            <a:r>
              <a:t>15. Quelle conséquence souffre celui qui n’expérimente la nouvelle naissance?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lnSpc>
                <a:spcPct val="90000"/>
              </a:lnSpc>
              <a:buClr>
                <a:srgbClr val="000000"/>
              </a:buClr>
              <a:buFont typeface="Arial"/>
              <a:defRPr sz="3000"/>
            </a:pPr>
            <a:r>
              <a:t>Mes frères, il est temps de choisir le Christ. Nous ne pouvons pas continuer à jouer à l'église lorsque notre salut éternel est en danger.</a:t>
            </a:r>
          </a:p>
          <a:p>
            <a:pPr>
              <a:lnSpc>
                <a:spcPct val="90000"/>
              </a:lnSpc>
              <a:buClr>
                <a:srgbClr val="000000"/>
              </a:buClr>
              <a:buFont typeface="Arial"/>
              <a:defRPr sz="3000"/>
            </a:pPr>
          </a:p>
          <a:p>
            <a:pPr>
              <a:lnSpc>
                <a:spcPct val="90000"/>
              </a:lnSpc>
              <a:buClr>
                <a:srgbClr val="000000"/>
              </a:buClr>
              <a:buFont typeface="Arial"/>
              <a:defRPr sz="3000"/>
            </a:pPr>
            <a:r>
              <a:t>José Ingeniero a écrit un livre intitulé: L'homme médiocre… L'homme médiocre est un homme qui est fasciné par les choses moyennes, jamais par excellence….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hape 552"/>
          <p:cNvSpPr/>
          <p:nvPr>
            <p:ph type="sldImg"/>
          </p:nvPr>
        </p:nvSpPr>
        <p:spPr>
          <a:prstGeom prst="rect">
            <a:avLst/>
          </a:prstGeom>
        </p:spPr>
        <p:txBody>
          <a:bodyPr/>
          <a:lstStyle/>
          <a:p>
            <a:pPr/>
          </a:p>
        </p:txBody>
      </p:sp>
      <p:sp>
        <p:nvSpPr>
          <p:cNvPr id="553" name="Shape 553"/>
          <p:cNvSpPr/>
          <p:nvPr>
            <p:ph type="body" sz="quarter" idx="1"/>
          </p:nvPr>
        </p:nvSpPr>
        <p:spPr>
          <a:prstGeom prst="rect">
            <a:avLst/>
          </a:prstGeom>
        </p:spPr>
        <p:txBody>
          <a:bodyPr/>
          <a:lstStyle/>
          <a:p>
            <a:pPr>
              <a:lnSpc>
                <a:spcPct val="90000"/>
              </a:lnSpc>
              <a:buClr>
                <a:srgbClr val="000000"/>
              </a:buClr>
              <a:buFont typeface="Arial"/>
              <a:defRPr sz="3000"/>
            </a:pPr>
            <a:r>
              <a:t>Le grave problème d'un chrétien médiocre est qu'il ne peut pas témoigner. Témoigner, c'est enseigner comment Dieu nous libère par Christ du problème du péché. Mais si je suis déconnecté de Christ, sous le contrôle direct du péché, que vais-je enseigner?</a:t>
            </a:r>
          </a:p>
          <a:p>
            <a:pPr>
              <a:lnSpc>
                <a:spcPct val="90000"/>
              </a:lnSpc>
              <a:buClr>
                <a:srgbClr val="000000"/>
              </a:buClr>
              <a:buFont typeface="Arial"/>
              <a:defRPr sz="3000"/>
            </a:pPr>
          </a:p>
          <a:p>
            <a:pPr>
              <a:lnSpc>
                <a:spcPct val="90000"/>
              </a:lnSpc>
              <a:buClr>
                <a:srgbClr val="000000"/>
              </a:buClr>
              <a:buFont typeface="Arial"/>
              <a:defRPr sz="3000"/>
            </a:pPr>
            <a:r>
              <a:t>Quand dans une église ses membres maintiennent le péché, ils ne peuvent pas prospérer, la raison est simple… La présence de Dieu n'est pas là.</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hape 564"/>
          <p:cNvSpPr/>
          <p:nvPr>
            <p:ph type="sldImg"/>
          </p:nvPr>
        </p:nvSpPr>
        <p:spPr>
          <a:prstGeom prst="rect">
            <a:avLst/>
          </a:prstGeom>
        </p:spPr>
        <p:txBody>
          <a:bodyPr/>
          <a:lstStyle/>
          <a:p>
            <a:pPr/>
          </a:p>
        </p:txBody>
      </p:sp>
      <p:sp>
        <p:nvSpPr>
          <p:cNvPr id="565" name="Shape 565"/>
          <p:cNvSpPr/>
          <p:nvPr>
            <p:ph type="body" sz="quarter" idx="1"/>
          </p:nvPr>
        </p:nvSpPr>
        <p:spPr>
          <a:prstGeom prst="rect">
            <a:avLst/>
          </a:prstGeom>
        </p:spPr>
        <p:txBody>
          <a:bodyPr/>
          <a:lstStyle/>
          <a:p>
            <a:pPr>
              <a:lnSpc>
                <a:spcPct val="90000"/>
              </a:lnSpc>
              <a:buClr>
                <a:srgbClr val="000000"/>
              </a:buClr>
              <a:buFont typeface="Arial"/>
              <a:defRPr sz="3000"/>
            </a:pPr>
            <a:r>
              <a:t>Lorsque nous restons dans un état de péché, le résultat grave est le retrait de la présence de Dieu. Nous n'avons pas besoin d'être des docteurs en théologie pour comprendre cela, la Bible le dit clairement.</a:t>
            </a:r>
          </a:p>
          <a:p>
            <a:pPr>
              <a:lnSpc>
                <a:spcPct val="90000"/>
              </a:lnSpc>
              <a:buClr>
                <a:srgbClr val="000000"/>
              </a:buClr>
              <a:buFont typeface="Arial"/>
              <a:defRPr sz="3000"/>
            </a:pPr>
          </a:p>
          <a:p>
            <a:pPr>
              <a:lnSpc>
                <a:spcPct val="90000"/>
              </a:lnSpc>
              <a:buClr>
                <a:srgbClr val="000000"/>
              </a:buClr>
              <a:buFont typeface="Arial"/>
              <a:defRPr sz="3000"/>
            </a:pPr>
            <a:r>
              <a:t>C'est pourquoi je dois continuellement faire une auto-analyse…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hape 576"/>
          <p:cNvSpPr/>
          <p:nvPr>
            <p:ph type="sldImg"/>
          </p:nvPr>
        </p:nvSpPr>
        <p:spPr>
          <a:prstGeom prst="rect">
            <a:avLst/>
          </a:prstGeom>
        </p:spPr>
        <p:txBody>
          <a:bodyPr/>
          <a:lstStyle/>
          <a:p>
            <a:pPr/>
          </a:p>
        </p:txBody>
      </p:sp>
      <p:sp>
        <p:nvSpPr>
          <p:cNvPr id="577" name="Shape 577"/>
          <p:cNvSpPr/>
          <p:nvPr>
            <p:ph type="body" sz="quarter" idx="1"/>
          </p:nvPr>
        </p:nvSpPr>
        <p:spPr>
          <a:prstGeom prst="rect">
            <a:avLst/>
          </a:prstGeom>
        </p:spPr>
        <p:txBody>
          <a:bodyPr/>
          <a:lstStyle>
            <a:lvl1pPr>
              <a:lnSpc>
                <a:spcPct val="90000"/>
              </a:lnSpc>
              <a:buClr>
                <a:srgbClr val="000000"/>
              </a:buClr>
              <a:buFont typeface="Arial"/>
              <a:defRPr sz="3000"/>
            </a:lvl1pPr>
          </a:lstStyle>
          <a:p>
            <a:pPr/>
            <a:r>
              <a:t>Comment passer du statut charnel à celui du spirituel?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lnSpc>
                <a:spcPct val="90000"/>
              </a:lnSpc>
              <a:defRPr sz="3000"/>
            </a:pPr>
            <a:r>
              <a:t>À une occasion, Nicodème, l'un des principaux responsables de la religion juive, est venu rendre visite à Jésus la nuit. Il a salué Jésus avec ces mots: "Rabbi, nous savons que tu es venu de Dieu en tant qu'enseignant; car personne ne peut faire ces signes que tu fais, si Dieu n'est pas avec lui" (</a:t>
            </a:r>
            <a:r>
              <a:rPr b="1"/>
              <a:t>Jean 3: 2</a:t>
            </a:r>
            <a:r>
              <a:t>).</a:t>
            </a:r>
          </a:p>
          <a:p>
            <a:pPr>
              <a:lnSpc>
                <a:spcPct val="90000"/>
              </a:lnSpc>
              <a:defRPr sz="3000"/>
            </a:pPr>
          </a:p>
          <a:p>
            <a:pPr>
              <a:lnSpc>
                <a:spcPct val="90000"/>
              </a:lnSpc>
              <a:defRPr sz="3000"/>
            </a:pPr>
            <a:r>
              <a:t>En réponse à cette confession, Jésus répondit: "En vérité, vraiment, je vous le dis, celui qui n'est pas né de nouveau ne peut pas voir le royaume de Dieu" (</a:t>
            </a:r>
            <a:r>
              <a:rPr b="1"/>
              <a:t>Jean 3: 3</a:t>
            </a:r>
            <a:r>
              <a:t>). Cette déclaration a surpris Nicodème puisqu'il n'avait jamais entendu parler de la nouvelle naissance. Il a répondu: "Comment un homme peut-il naître quand il est vieux? Peut-il entrer dans le ventre de sa mère une seconde fois et naître?" (</a:t>
            </a:r>
            <a:r>
              <a:rPr b="1"/>
              <a:t>Jean 3: 4</a:t>
            </a:r>
            <a:r>
              <a:t>)</a:t>
            </a:r>
          </a:p>
          <a:p>
            <a:pPr>
              <a:lnSpc>
                <a:spcPct val="90000"/>
              </a:lnSpc>
              <a:defRPr sz="3000"/>
            </a:pPr>
          </a:p>
          <a:p>
            <a:pPr>
              <a:lnSpc>
                <a:spcPct val="90000"/>
              </a:lnSpc>
              <a:defRPr sz="3000"/>
            </a:pPr>
            <a:r>
              <a:t>Mais Jésus n'a pas fait référence à la naissance physique. "En vérité, vraiment, je vous le dis," répondit-il, "à moins que l'on ne naisse d'eau et d'Esprit, on ne peut pas entrer dans le royaume de Dieu. Ce qui est né de la chair, la chair est, et ce qui est né de l'Esprit, l'esprit est "(</a:t>
            </a:r>
            <a:r>
              <a:rPr b="1"/>
              <a:t>Jean 3: 5,6</a:t>
            </a:r>
            <a:r>
              <a:t>). Pour être un vrai chrétien, chaque croyant doit expérimenter la nouvelle naissance.</a:t>
            </a:r>
          </a:p>
          <a:p>
            <a:pPr>
              <a:lnSpc>
                <a:spcPct val="90000"/>
              </a:lnSpc>
              <a:defRPr sz="3000"/>
            </a:pPr>
          </a:p>
          <a:p>
            <a:pPr>
              <a:lnSpc>
                <a:spcPct val="90000"/>
              </a:lnSpc>
              <a:defRPr sz="3000"/>
            </a:pPr>
            <a:r>
              <a:t>Puisque Dieu a créé l'homme avec un libre arbitre, il n'impose à personne son don de salut en Christ. S'il est vrai que "Car Dieu a tant aimé le monde (la race humaine) qu’il a donné son Fils unique, afin “l'offre est” que quiconque croit en lui ne périsse point, mais qu’il ait la vie éternelle." (</a:t>
            </a:r>
            <a:r>
              <a:rPr b="1"/>
              <a:t>Jean 3:16</a:t>
            </a:r>
            <a:r>
              <a:t>). La bonne nouvelle de l'Évangile exige une réponse humaine, si le salut fait par le Christ à toute l'humanité va être efficace en nous en tant qu'individus. </a:t>
            </a:r>
          </a:p>
          <a:p>
            <a:pPr>
              <a:lnSpc>
                <a:spcPct val="90000"/>
              </a:lnSpc>
              <a:defRPr sz="3000"/>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lvl1pPr>
              <a:lnSpc>
                <a:spcPct val="90000"/>
              </a:lnSpc>
              <a:defRPr b="1" sz="3000"/>
            </a:lvl1pPr>
          </a:lstStyle>
          <a:p>
            <a:pPr/>
            <a:r>
              <a:t>2. Quelle déclaration Jésus fait-il par rapport à la chair et à l'esprit?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4.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5.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7.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7.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0.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3.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7.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2.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35.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39.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0.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1.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4.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45.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46.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49.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3.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9.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3.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9.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1.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3.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5.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1.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2.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uble-click to edit"/>
          <p:cNvSpPr txBox="1"/>
          <p:nvPr>
            <p:ph type="title"/>
          </p:nvPr>
        </p:nvSpPr>
        <p:spPr>
          <a:prstGeom prst="rect">
            <a:avLst/>
          </a:prstGeom>
        </p:spPr>
        <p:txBody>
          <a:bodyPr/>
          <a:lstStyle/>
          <a:p>
            <a:pPr/>
          </a:p>
        </p:txBody>
      </p:sp>
      <p:sp>
        <p:nvSpPr>
          <p:cNvPr id="251" name="Double-click to edit"/>
          <p:cNvSpPr txBox="1"/>
          <p:nvPr>
            <p:ph type="body" idx="1"/>
          </p:nvPr>
        </p:nvSpPr>
        <p:spPr>
          <a:prstGeom prst="rect">
            <a:avLst/>
          </a:prstGeom>
        </p:spPr>
        <p:txBody>
          <a:bodyPr/>
          <a:lstStyle/>
          <a:p>
            <a:pPr/>
          </a:p>
        </p:txBody>
      </p:sp>
      <p:sp>
        <p:nvSpPr>
          <p:cNvPr id="25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 name="9 La nouvelle naissance.001.jpeg" descr="9 La nouvelle naissance.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ouble-click to edit"/>
          <p:cNvSpPr txBox="1"/>
          <p:nvPr>
            <p:ph type="title"/>
          </p:nvPr>
        </p:nvSpPr>
        <p:spPr>
          <a:prstGeom prst="rect">
            <a:avLst/>
          </a:prstGeom>
        </p:spPr>
        <p:txBody>
          <a:bodyPr/>
          <a:lstStyle/>
          <a:p>
            <a:pPr/>
          </a:p>
        </p:txBody>
      </p:sp>
      <p:sp>
        <p:nvSpPr>
          <p:cNvPr id="296" name="Double-click to edit"/>
          <p:cNvSpPr txBox="1"/>
          <p:nvPr>
            <p:ph type="body" idx="1"/>
          </p:nvPr>
        </p:nvSpPr>
        <p:spPr>
          <a:prstGeom prst="rect">
            <a:avLst/>
          </a:prstGeom>
        </p:spPr>
        <p:txBody>
          <a:bodyPr/>
          <a:lstStyle/>
          <a:p>
            <a:pPr/>
          </a:p>
        </p:txBody>
      </p:sp>
      <p:sp>
        <p:nvSpPr>
          <p:cNvPr id="2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9 La nouvelle naissance.010.jpeg" descr="9 La nouvelle naissance.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Double-click to edit"/>
          <p:cNvSpPr txBox="1"/>
          <p:nvPr>
            <p:ph type="title"/>
          </p:nvPr>
        </p:nvSpPr>
        <p:spPr>
          <a:prstGeom prst="rect">
            <a:avLst/>
          </a:prstGeom>
        </p:spPr>
        <p:txBody>
          <a:bodyPr/>
          <a:lstStyle/>
          <a:p>
            <a:pPr/>
          </a:p>
        </p:txBody>
      </p:sp>
      <p:sp>
        <p:nvSpPr>
          <p:cNvPr id="782" name="Double-click to edit"/>
          <p:cNvSpPr txBox="1"/>
          <p:nvPr>
            <p:ph type="body" idx="1"/>
          </p:nvPr>
        </p:nvSpPr>
        <p:spPr>
          <a:prstGeom prst="rect">
            <a:avLst/>
          </a:prstGeom>
        </p:spPr>
        <p:txBody>
          <a:bodyPr/>
          <a:lstStyle/>
          <a:p>
            <a:pPr/>
          </a:p>
        </p:txBody>
      </p:sp>
      <p:sp>
        <p:nvSpPr>
          <p:cNvPr id="7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4" name="9 La nouvelle naissance.100.jpeg" descr="9 La nouvelle naissance.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Double-click to edit"/>
          <p:cNvSpPr txBox="1"/>
          <p:nvPr>
            <p:ph type="title"/>
          </p:nvPr>
        </p:nvSpPr>
        <p:spPr>
          <a:prstGeom prst="rect">
            <a:avLst/>
          </a:prstGeom>
        </p:spPr>
        <p:txBody>
          <a:bodyPr/>
          <a:lstStyle/>
          <a:p>
            <a:pPr/>
          </a:p>
        </p:txBody>
      </p:sp>
      <p:sp>
        <p:nvSpPr>
          <p:cNvPr id="787" name="Double-click to edit"/>
          <p:cNvSpPr txBox="1"/>
          <p:nvPr>
            <p:ph type="body" idx="1"/>
          </p:nvPr>
        </p:nvSpPr>
        <p:spPr>
          <a:prstGeom prst="rect">
            <a:avLst/>
          </a:prstGeom>
        </p:spPr>
        <p:txBody>
          <a:bodyPr/>
          <a:lstStyle/>
          <a:p>
            <a:pPr/>
          </a:p>
        </p:txBody>
      </p:sp>
      <p:sp>
        <p:nvSpPr>
          <p:cNvPr id="7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9" name="9 La nouvelle naissance.101.jpeg" descr="9 La nouvelle naissance.1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1" name="Double-click to edit"/>
          <p:cNvSpPr txBox="1"/>
          <p:nvPr>
            <p:ph type="title"/>
          </p:nvPr>
        </p:nvSpPr>
        <p:spPr>
          <a:prstGeom prst="rect">
            <a:avLst/>
          </a:prstGeom>
        </p:spPr>
        <p:txBody>
          <a:bodyPr/>
          <a:lstStyle/>
          <a:p>
            <a:pPr/>
          </a:p>
        </p:txBody>
      </p:sp>
      <p:sp>
        <p:nvSpPr>
          <p:cNvPr id="792" name="Double-click to edit"/>
          <p:cNvSpPr txBox="1"/>
          <p:nvPr>
            <p:ph type="body" idx="1"/>
          </p:nvPr>
        </p:nvSpPr>
        <p:spPr>
          <a:prstGeom prst="rect">
            <a:avLst/>
          </a:prstGeom>
        </p:spPr>
        <p:txBody>
          <a:bodyPr/>
          <a:lstStyle/>
          <a:p>
            <a:pPr/>
          </a:p>
        </p:txBody>
      </p:sp>
      <p:sp>
        <p:nvSpPr>
          <p:cNvPr id="7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4" name="9 La nouvelle naissance.102.jpeg" descr="9 La nouvelle naissance.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Double-click to edit"/>
          <p:cNvSpPr txBox="1"/>
          <p:nvPr>
            <p:ph type="title"/>
          </p:nvPr>
        </p:nvSpPr>
        <p:spPr>
          <a:prstGeom prst="rect">
            <a:avLst/>
          </a:prstGeom>
        </p:spPr>
        <p:txBody>
          <a:bodyPr/>
          <a:lstStyle/>
          <a:p>
            <a:pPr/>
          </a:p>
        </p:txBody>
      </p:sp>
      <p:sp>
        <p:nvSpPr>
          <p:cNvPr id="797" name="Double-click to edit"/>
          <p:cNvSpPr txBox="1"/>
          <p:nvPr>
            <p:ph type="body" idx="1"/>
          </p:nvPr>
        </p:nvSpPr>
        <p:spPr>
          <a:prstGeom prst="rect">
            <a:avLst/>
          </a:prstGeom>
        </p:spPr>
        <p:txBody>
          <a:bodyPr/>
          <a:lstStyle/>
          <a:p>
            <a:pPr/>
          </a:p>
        </p:txBody>
      </p:sp>
      <p:sp>
        <p:nvSpPr>
          <p:cNvPr id="7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9" name="9 La nouvelle naissance.103.jpeg" descr="9 La nouvelle naissance.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Double-click to edit"/>
          <p:cNvSpPr txBox="1"/>
          <p:nvPr>
            <p:ph type="title"/>
          </p:nvPr>
        </p:nvSpPr>
        <p:spPr>
          <a:prstGeom prst="rect">
            <a:avLst/>
          </a:prstGeom>
        </p:spPr>
        <p:txBody>
          <a:bodyPr/>
          <a:lstStyle/>
          <a:p>
            <a:pPr/>
          </a:p>
        </p:txBody>
      </p:sp>
      <p:sp>
        <p:nvSpPr>
          <p:cNvPr id="802" name="Double-click to edit"/>
          <p:cNvSpPr txBox="1"/>
          <p:nvPr>
            <p:ph type="body" idx="1"/>
          </p:nvPr>
        </p:nvSpPr>
        <p:spPr>
          <a:prstGeom prst="rect">
            <a:avLst/>
          </a:prstGeom>
        </p:spPr>
        <p:txBody>
          <a:bodyPr/>
          <a:lstStyle/>
          <a:p>
            <a:pPr/>
          </a:p>
        </p:txBody>
      </p:sp>
      <p:sp>
        <p:nvSpPr>
          <p:cNvPr id="8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4" name="9 La nouvelle naissance.075.jpeg" descr="9 La nouvelle naissance.0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6" name="Double-click to edit"/>
          <p:cNvSpPr txBox="1"/>
          <p:nvPr>
            <p:ph type="title"/>
          </p:nvPr>
        </p:nvSpPr>
        <p:spPr>
          <a:prstGeom prst="rect">
            <a:avLst/>
          </a:prstGeom>
        </p:spPr>
        <p:txBody>
          <a:bodyPr/>
          <a:lstStyle/>
          <a:p>
            <a:pPr/>
          </a:p>
        </p:txBody>
      </p:sp>
      <p:sp>
        <p:nvSpPr>
          <p:cNvPr id="807" name="Double-click to edit"/>
          <p:cNvSpPr txBox="1"/>
          <p:nvPr>
            <p:ph type="body" idx="1"/>
          </p:nvPr>
        </p:nvSpPr>
        <p:spPr>
          <a:prstGeom prst="rect">
            <a:avLst/>
          </a:prstGeom>
        </p:spPr>
        <p:txBody>
          <a:bodyPr/>
          <a:lstStyle/>
          <a:p>
            <a:pPr/>
          </a:p>
        </p:txBody>
      </p:sp>
      <p:sp>
        <p:nvSpPr>
          <p:cNvPr id="80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9" name="9 La nouvelle naissance.076.jpeg" descr="9 La nouvelle naissance.07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Double-click to edit"/>
          <p:cNvSpPr txBox="1"/>
          <p:nvPr>
            <p:ph type="title"/>
          </p:nvPr>
        </p:nvSpPr>
        <p:spPr>
          <a:prstGeom prst="rect">
            <a:avLst/>
          </a:prstGeom>
        </p:spPr>
        <p:txBody>
          <a:bodyPr/>
          <a:lstStyle/>
          <a:p>
            <a:pPr/>
          </a:p>
        </p:txBody>
      </p:sp>
      <p:sp>
        <p:nvSpPr>
          <p:cNvPr id="814" name="Double-click to edit"/>
          <p:cNvSpPr txBox="1"/>
          <p:nvPr>
            <p:ph type="body" idx="1"/>
          </p:nvPr>
        </p:nvSpPr>
        <p:spPr>
          <a:prstGeom prst="rect">
            <a:avLst/>
          </a:prstGeom>
        </p:spPr>
        <p:txBody>
          <a:bodyPr/>
          <a:lstStyle/>
          <a:p>
            <a:pPr/>
          </a:p>
        </p:txBody>
      </p:sp>
      <p:sp>
        <p:nvSpPr>
          <p:cNvPr id="8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6" name="9 La nouvelle naissance.077.jpeg" descr="9 La nouvelle naissance.07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Double-click to edit"/>
          <p:cNvSpPr txBox="1"/>
          <p:nvPr>
            <p:ph type="title"/>
          </p:nvPr>
        </p:nvSpPr>
        <p:spPr>
          <a:prstGeom prst="rect">
            <a:avLst/>
          </a:prstGeom>
        </p:spPr>
        <p:txBody>
          <a:bodyPr/>
          <a:lstStyle/>
          <a:p>
            <a:pPr/>
          </a:p>
        </p:txBody>
      </p:sp>
      <p:sp>
        <p:nvSpPr>
          <p:cNvPr id="821" name="Double-click to edit"/>
          <p:cNvSpPr txBox="1"/>
          <p:nvPr>
            <p:ph type="body" idx="1"/>
          </p:nvPr>
        </p:nvSpPr>
        <p:spPr>
          <a:prstGeom prst="rect">
            <a:avLst/>
          </a:prstGeom>
        </p:spPr>
        <p:txBody>
          <a:bodyPr/>
          <a:lstStyle/>
          <a:p>
            <a:pPr/>
          </a:p>
        </p:txBody>
      </p:sp>
      <p:sp>
        <p:nvSpPr>
          <p:cNvPr id="8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3" name="9 La nouvelle naissance.107.jpeg" descr="9 La nouvelle naissance.1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Double-click to edit"/>
          <p:cNvSpPr txBox="1"/>
          <p:nvPr>
            <p:ph type="title"/>
          </p:nvPr>
        </p:nvSpPr>
        <p:spPr>
          <a:prstGeom prst="rect">
            <a:avLst/>
          </a:prstGeom>
        </p:spPr>
        <p:txBody>
          <a:bodyPr/>
          <a:lstStyle/>
          <a:p>
            <a:pPr/>
          </a:p>
        </p:txBody>
      </p:sp>
      <p:sp>
        <p:nvSpPr>
          <p:cNvPr id="826" name="Double-click to edit"/>
          <p:cNvSpPr txBox="1"/>
          <p:nvPr>
            <p:ph type="body" idx="1"/>
          </p:nvPr>
        </p:nvSpPr>
        <p:spPr>
          <a:prstGeom prst="rect">
            <a:avLst/>
          </a:prstGeom>
        </p:spPr>
        <p:txBody>
          <a:bodyPr/>
          <a:lstStyle/>
          <a:p>
            <a:pPr/>
          </a:p>
        </p:txBody>
      </p:sp>
      <p:sp>
        <p:nvSpPr>
          <p:cNvPr id="8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8" name="9 La nouvelle naissance.078.jpeg" descr="9 La nouvelle naissance.07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Double-click to edit"/>
          <p:cNvSpPr txBox="1"/>
          <p:nvPr>
            <p:ph type="title"/>
          </p:nvPr>
        </p:nvSpPr>
        <p:spPr>
          <a:prstGeom prst="rect">
            <a:avLst/>
          </a:prstGeom>
        </p:spPr>
        <p:txBody>
          <a:bodyPr/>
          <a:lstStyle/>
          <a:p>
            <a:pPr/>
          </a:p>
        </p:txBody>
      </p:sp>
      <p:sp>
        <p:nvSpPr>
          <p:cNvPr id="833" name="Double-click to edit"/>
          <p:cNvSpPr txBox="1"/>
          <p:nvPr>
            <p:ph type="body" idx="1"/>
          </p:nvPr>
        </p:nvSpPr>
        <p:spPr>
          <a:prstGeom prst="rect">
            <a:avLst/>
          </a:prstGeom>
        </p:spPr>
        <p:txBody>
          <a:bodyPr/>
          <a:lstStyle/>
          <a:p>
            <a:pPr/>
          </a:p>
        </p:txBody>
      </p:sp>
      <p:sp>
        <p:nvSpPr>
          <p:cNvPr id="8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5" name="9 La nouvelle naissance.079.jpeg" descr="9 La nouvelle naissance.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Double-click to edit"/>
          <p:cNvSpPr txBox="1"/>
          <p:nvPr>
            <p:ph type="title"/>
          </p:nvPr>
        </p:nvSpPr>
        <p:spPr>
          <a:prstGeom prst="rect">
            <a:avLst/>
          </a:prstGeom>
        </p:spPr>
        <p:txBody>
          <a:bodyPr/>
          <a:lstStyle/>
          <a:p>
            <a:pPr/>
          </a:p>
        </p:txBody>
      </p:sp>
      <p:sp>
        <p:nvSpPr>
          <p:cNvPr id="301" name="Double-click to edit"/>
          <p:cNvSpPr txBox="1"/>
          <p:nvPr>
            <p:ph type="body" idx="1"/>
          </p:nvPr>
        </p:nvSpPr>
        <p:spPr>
          <a:prstGeom prst="rect">
            <a:avLst/>
          </a:prstGeom>
        </p:spPr>
        <p:txBody>
          <a:bodyPr/>
          <a:lstStyle/>
          <a:p>
            <a:pPr/>
          </a:p>
        </p:txBody>
      </p:sp>
      <p:sp>
        <p:nvSpPr>
          <p:cNvPr id="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9 La nouvelle naissance.011.jpeg" descr="9 La nouvelle naissance.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7" name="Double-click to edit"/>
          <p:cNvSpPr txBox="1"/>
          <p:nvPr>
            <p:ph type="title"/>
          </p:nvPr>
        </p:nvSpPr>
        <p:spPr>
          <a:prstGeom prst="rect">
            <a:avLst/>
          </a:prstGeom>
        </p:spPr>
        <p:txBody>
          <a:bodyPr/>
          <a:lstStyle/>
          <a:p>
            <a:pPr/>
          </a:p>
        </p:txBody>
      </p:sp>
      <p:sp>
        <p:nvSpPr>
          <p:cNvPr id="838" name="Double-click to edit"/>
          <p:cNvSpPr txBox="1"/>
          <p:nvPr>
            <p:ph type="body" idx="1"/>
          </p:nvPr>
        </p:nvSpPr>
        <p:spPr>
          <a:prstGeom prst="rect">
            <a:avLst/>
          </a:prstGeom>
        </p:spPr>
        <p:txBody>
          <a:bodyPr/>
          <a:lstStyle/>
          <a:p>
            <a:pPr/>
          </a:p>
        </p:txBody>
      </p:sp>
      <p:sp>
        <p:nvSpPr>
          <p:cNvPr id="83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0" name="9 La nouvelle naissance.110.jpeg" descr="9 La nouvelle naissance.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Double-click to edit"/>
          <p:cNvSpPr txBox="1"/>
          <p:nvPr>
            <p:ph type="title"/>
          </p:nvPr>
        </p:nvSpPr>
        <p:spPr>
          <a:prstGeom prst="rect">
            <a:avLst/>
          </a:prstGeom>
        </p:spPr>
        <p:txBody>
          <a:bodyPr/>
          <a:lstStyle/>
          <a:p>
            <a:pPr/>
          </a:p>
        </p:txBody>
      </p:sp>
      <p:sp>
        <p:nvSpPr>
          <p:cNvPr id="843" name="Double-click to edit"/>
          <p:cNvSpPr txBox="1"/>
          <p:nvPr>
            <p:ph type="body" idx="1"/>
          </p:nvPr>
        </p:nvSpPr>
        <p:spPr>
          <a:prstGeom prst="rect">
            <a:avLst/>
          </a:prstGeom>
        </p:spPr>
        <p:txBody>
          <a:bodyPr/>
          <a:lstStyle/>
          <a:p>
            <a:pPr/>
          </a:p>
        </p:txBody>
      </p:sp>
      <p:sp>
        <p:nvSpPr>
          <p:cNvPr id="8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5" name="9 La nouvelle naissance.080.jpeg" descr="9 La nouvelle naissance.08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Double-click to edit"/>
          <p:cNvSpPr txBox="1"/>
          <p:nvPr>
            <p:ph type="title"/>
          </p:nvPr>
        </p:nvSpPr>
        <p:spPr>
          <a:prstGeom prst="rect">
            <a:avLst/>
          </a:prstGeom>
        </p:spPr>
        <p:txBody>
          <a:bodyPr/>
          <a:lstStyle/>
          <a:p>
            <a:pPr/>
          </a:p>
        </p:txBody>
      </p:sp>
      <p:sp>
        <p:nvSpPr>
          <p:cNvPr id="848" name="Double-click to edit"/>
          <p:cNvSpPr txBox="1"/>
          <p:nvPr>
            <p:ph type="body" idx="1"/>
          </p:nvPr>
        </p:nvSpPr>
        <p:spPr>
          <a:prstGeom prst="rect">
            <a:avLst/>
          </a:prstGeom>
        </p:spPr>
        <p:txBody>
          <a:bodyPr/>
          <a:lstStyle/>
          <a:p>
            <a:pPr/>
          </a:p>
        </p:txBody>
      </p:sp>
      <p:sp>
        <p:nvSpPr>
          <p:cNvPr id="8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0" name="9 La nouvelle naissance.112.jpeg" descr="9 La nouvelle naissance.1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Double-click to edit"/>
          <p:cNvSpPr txBox="1"/>
          <p:nvPr>
            <p:ph type="title"/>
          </p:nvPr>
        </p:nvSpPr>
        <p:spPr>
          <a:prstGeom prst="rect">
            <a:avLst/>
          </a:prstGeom>
        </p:spPr>
        <p:txBody>
          <a:bodyPr/>
          <a:lstStyle/>
          <a:p>
            <a:pPr/>
          </a:p>
        </p:txBody>
      </p:sp>
      <p:sp>
        <p:nvSpPr>
          <p:cNvPr id="853" name="Double-click to edit"/>
          <p:cNvSpPr txBox="1"/>
          <p:nvPr>
            <p:ph type="body" idx="1"/>
          </p:nvPr>
        </p:nvSpPr>
        <p:spPr>
          <a:prstGeom prst="rect">
            <a:avLst/>
          </a:prstGeom>
        </p:spPr>
        <p:txBody>
          <a:bodyPr/>
          <a:lstStyle/>
          <a:p>
            <a:pPr/>
          </a:p>
        </p:txBody>
      </p:sp>
      <p:sp>
        <p:nvSpPr>
          <p:cNvPr id="8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5" name="9 La nouvelle naissance.082.jpeg" descr="9 La nouvelle naissance.0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Double-click to edit"/>
          <p:cNvSpPr txBox="1"/>
          <p:nvPr>
            <p:ph type="title"/>
          </p:nvPr>
        </p:nvSpPr>
        <p:spPr>
          <a:prstGeom prst="rect">
            <a:avLst/>
          </a:prstGeom>
        </p:spPr>
        <p:txBody>
          <a:bodyPr/>
          <a:lstStyle/>
          <a:p>
            <a:pPr/>
          </a:p>
        </p:txBody>
      </p:sp>
      <p:sp>
        <p:nvSpPr>
          <p:cNvPr id="858" name="Double-click to edit"/>
          <p:cNvSpPr txBox="1"/>
          <p:nvPr>
            <p:ph type="body" idx="1"/>
          </p:nvPr>
        </p:nvSpPr>
        <p:spPr>
          <a:prstGeom prst="rect">
            <a:avLst/>
          </a:prstGeom>
        </p:spPr>
        <p:txBody>
          <a:bodyPr/>
          <a:lstStyle/>
          <a:p>
            <a:pPr/>
          </a:p>
        </p:txBody>
      </p:sp>
      <p:sp>
        <p:nvSpPr>
          <p:cNvPr id="8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0" name="9 La nouvelle naissance.083.jpeg" descr="9 La nouvelle naissance.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Double-click to edit"/>
          <p:cNvSpPr txBox="1"/>
          <p:nvPr>
            <p:ph type="title"/>
          </p:nvPr>
        </p:nvSpPr>
        <p:spPr>
          <a:prstGeom prst="rect">
            <a:avLst/>
          </a:prstGeom>
        </p:spPr>
        <p:txBody>
          <a:bodyPr/>
          <a:lstStyle/>
          <a:p>
            <a:pPr/>
          </a:p>
        </p:txBody>
      </p:sp>
      <p:sp>
        <p:nvSpPr>
          <p:cNvPr id="863" name="Double-click to edit"/>
          <p:cNvSpPr txBox="1"/>
          <p:nvPr>
            <p:ph type="body" idx="1"/>
          </p:nvPr>
        </p:nvSpPr>
        <p:spPr>
          <a:prstGeom prst="rect">
            <a:avLst/>
          </a:prstGeom>
        </p:spPr>
        <p:txBody>
          <a:bodyPr/>
          <a:lstStyle/>
          <a:p>
            <a:pPr/>
          </a:p>
        </p:txBody>
      </p:sp>
      <p:sp>
        <p:nvSpPr>
          <p:cNvPr id="8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5" name="9 La nouvelle naissance.084.jpeg" descr="9 La nouvelle naissance.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Double-click to edit"/>
          <p:cNvSpPr txBox="1"/>
          <p:nvPr>
            <p:ph type="title"/>
          </p:nvPr>
        </p:nvSpPr>
        <p:spPr>
          <a:prstGeom prst="rect">
            <a:avLst/>
          </a:prstGeom>
        </p:spPr>
        <p:txBody>
          <a:bodyPr/>
          <a:lstStyle/>
          <a:p>
            <a:pPr/>
          </a:p>
        </p:txBody>
      </p:sp>
      <p:sp>
        <p:nvSpPr>
          <p:cNvPr id="868" name="Double-click to edit"/>
          <p:cNvSpPr txBox="1"/>
          <p:nvPr>
            <p:ph type="body" idx="1"/>
          </p:nvPr>
        </p:nvSpPr>
        <p:spPr>
          <a:prstGeom prst="rect">
            <a:avLst/>
          </a:prstGeom>
        </p:spPr>
        <p:txBody>
          <a:bodyPr/>
          <a:lstStyle/>
          <a:p>
            <a:pPr/>
          </a:p>
        </p:txBody>
      </p:sp>
      <p:sp>
        <p:nvSpPr>
          <p:cNvPr id="8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0" name="9 La nouvelle naissance.085.jpeg" descr="9 La nouvelle naissance.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2" name="Double-click to edit"/>
          <p:cNvSpPr txBox="1"/>
          <p:nvPr>
            <p:ph type="title"/>
          </p:nvPr>
        </p:nvSpPr>
        <p:spPr>
          <a:prstGeom prst="rect">
            <a:avLst/>
          </a:prstGeom>
        </p:spPr>
        <p:txBody>
          <a:bodyPr/>
          <a:lstStyle/>
          <a:p>
            <a:pPr/>
          </a:p>
        </p:txBody>
      </p:sp>
      <p:sp>
        <p:nvSpPr>
          <p:cNvPr id="873" name="Double-click to edit"/>
          <p:cNvSpPr txBox="1"/>
          <p:nvPr>
            <p:ph type="body" idx="1"/>
          </p:nvPr>
        </p:nvSpPr>
        <p:spPr>
          <a:prstGeom prst="rect">
            <a:avLst/>
          </a:prstGeom>
        </p:spPr>
        <p:txBody>
          <a:bodyPr/>
          <a:lstStyle/>
          <a:p>
            <a:pPr/>
          </a:p>
        </p:txBody>
      </p:sp>
      <p:sp>
        <p:nvSpPr>
          <p:cNvPr id="8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5" name="9 La nouvelle naissance.117.jpeg" descr="9 La nouvelle naissance.1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Double-click to edit"/>
          <p:cNvSpPr txBox="1"/>
          <p:nvPr>
            <p:ph type="title"/>
          </p:nvPr>
        </p:nvSpPr>
        <p:spPr>
          <a:prstGeom prst="rect">
            <a:avLst/>
          </a:prstGeom>
        </p:spPr>
        <p:txBody>
          <a:bodyPr/>
          <a:lstStyle/>
          <a:p>
            <a:pPr/>
          </a:p>
        </p:txBody>
      </p:sp>
      <p:sp>
        <p:nvSpPr>
          <p:cNvPr id="878" name="Double-click to edit"/>
          <p:cNvSpPr txBox="1"/>
          <p:nvPr>
            <p:ph type="body" idx="1"/>
          </p:nvPr>
        </p:nvSpPr>
        <p:spPr>
          <a:prstGeom prst="rect">
            <a:avLst/>
          </a:prstGeom>
        </p:spPr>
        <p:txBody>
          <a:bodyPr/>
          <a:lstStyle/>
          <a:p>
            <a:pPr/>
          </a:p>
        </p:txBody>
      </p:sp>
      <p:sp>
        <p:nvSpPr>
          <p:cNvPr id="8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0" name="9 La nouvelle naissance.087.jpeg" descr="9 La nouvelle naissance.08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Double-click to edit"/>
          <p:cNvSpPr txBox="1"/>
          <p:nvPr>
            <p:ph type="title"/>
          </p:nvPr>
        </p:nvSpPr>
        <p:spPr>
          <a:prstGeom prst="rect">
            <a:avLst/>
          </a:prstGeom>
        </p:spPr>
        <p:txBody>
          <a:bodyPr/>
          <a:lstStyle/>
          <a:p>
            <a:pPr/>
          </a:p>
        </p:txBody>
      </p:sp>
      <p:sp>
        <p:nvSpPr>
          <p:cNvPr id="885" name="Double-click to edit"/>
          <p:cNvSpPr txBox="1"/>
          <p:nvPr>
            <p:ph type="body" idx="1"/>
          </p:nvPr>
        </p:nvSpPr>
        <p:spPr>
          <a:prstGeom prst="rect">
            <a:avLst/>
          </a:prstGeom>
        </p:spPr>
        <p:txBody>
          <a:bodyPr/>
          <a:lstStyle/>
          <a:p>
            <a:pPr/>
          </a:p>
        </p:txBody>
      </p:sp>
      <p:sp>
        <p:nvSpPr>
          <p:cNvPr id="8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7" name="9 La nouvelle naissance.088.jpeg" descr="9 La nouvelle naissance.08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Double-click to edit"/>
          <p:cNvSpPr txBox="1"/>
          <p:nvPr>
            <p:ph type="title"/>
          </p:nvPr>
        </p:nvSpPr>
        <p:spPr>
          <a:prstGeom prst="rect">
            <a:avLst/>
          </a:prstGeom>
        </p:spPr>
        <p:txBody>
          <a:bodyPr/>
          <a:lstStyle/>
          <a:p>
            <a:pPr/>
          </a:p>
        </p:txBody>
      </p:sp>
      <p:sp>
        <p:nvSpPr>
          <p:cNvPr id="306" name="Double-click to edit"/>
          <p:cNvSpPr txBox="1"/>
          <p:nvPr>
            <p:ph type="body" idx="1"/>
          </p:nvPr>
        </p:nvSpPr>
        <p:spPr>
          <a:prstGeom prst="rect">
            <a:avLst/>
          </a:prstGeom>
        </p:spPr>
        <p:txBody>
          <a:bodyPr/>
          <a:lstStyle/>
          <a:p>
            <a:pP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8" name="9 La nouvelle naissance.012.jpeg" descr="9 La nouvelle naissance.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Double-click to edit"/>
          <p:cNvSpPr txBox="1"/>
          <p:nvPr>
            <p:ph type="title"/>
          </p:nvPr>
        </p:nvSpPr>
        <p:spPr>
          <a:prstGeom prst="rect">
            <a:avLst/>
          </a:prstGeom>
        </p:spPr>
        <p:txBody>
          <a:bodyPr/>
          <a:lstStyle/>
          <a:p>
            <a:pPr/>
          </a:p>
        </p:txBody>
      </p:sp>
      <p:sp>
        <p:nvSpPr>
          <p:cNvPr id="892" name="Double-click to edit"/>
          <p:cNvSpPr txBox="1"/>
          <p:nvPr>
            <p:ph type="body" idx="1"/>
          </p:nvPr>
        </p:nvSpPr>
        <p:spPr>
          <a:prstGeom prst="rect">
            <a:avLst/>
          </a:prstGeom>
        </p:spPr>
        <p:txBody>
          <a:bodyPr/>
          <a:lstStyle/>
          <a:p>
            <a:pPr/>
          </a:p>
        </p:txBody>
      </p:sp>
      <p:sp>
        <p:nvSpPr>
          <p:cNvPr id="8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4" name="9 La nouvelle naissance.089.jpeg" descr="9 La nouvelle naissance.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Double-click to edit"/>
          <p:cNvSpPr txBox="1"/>
          <p:nvPr>
            <p:ph type="title"/>
          </p:nvPr>
        </p:nvSpPr>
        <p:spPr>
          <a:prstGeom prst="rect">
            <a:avLst/>
          </a:prstGeom>
        </p:spPr>
        <p:txBody>
          <a:bodyPr/>
          <a:lstStyle/>
          <a:p>
            <a:pPr/>
          </a:p>
        </p:txBody>
      </p:sp>
      <p:sp>
        <p:nvSpPr>
          <p:cNvPr id="897" name="Double-click to edit"/>
          <p:cNvSpPr txBox="1"/>
          <p:nvPr>
            <p:ph type="body" idx="1"/>
          </p:nvPr>
        </p:nvSpPr>
        <p:spPr>
          <a:prstGeom prst="rect">
            <a:avLst/>
          </a:prstGeom>
        </p:spPr>
        <p:txBody>
          <a:bodyPr/>
          <a:lstStyle/>
          <a:p>
            <a:pPr/>
          </a:p>
        </p:txBody>
      </p:sp>
      <p:sp>
        <p:nvSpPr>
          <p:cNvPr id="8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9" name="9 La nouvelle naissance.090.jpeg" descr="9 La nouvelle naissance.09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Double-click to edit"/>
          <p:cNvSpPr txBox="1"/>
          <p:nvPr>
            <p:ph type="title"/>
          </p:nvPr>
        </p:nvSpPr>
        <p:spPr>
          <a:prstGeom prst="rect">
            <a:avLst/>
          </a:prstGeom>
        </p:spPr>
        <p:txBody>
          <a:bodyPr/>
          <a:lstStyle/>
          <a:p>
            <a:pPr/>
          </a:p>
        </p:txBody>
      </p:sp>
      <p:sp>
        <p:nvSpPr>
          <p:cNvPr id="904" name="Double-click to edit"/>
          <p:cNvSpPr txBox="1"/>
          <p:nvPr>
            <p:ph type="body" idx="1"/>
          </p:nvPr>
        </p:nvSpPr>
        <p:spPr>
          <a:prstGeom prst="rect">
            <a:avLst/>
          </a:prstGeom>
        </p:spPr>
        <p:txBody>
          <a:bodyPr/>
          <a:lstStyle/>
          <a:p>
            <a:pPr/>
          </a:p>
        </p:txBody>
      </p:sp>
      <p:sp>
        <p:nvSpPr>
          <p:cNvPr id="9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6" name="9 La nouvelle naissance.091.jpeg" descr="9 La nouvelle naissance.0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8" name="Double-click to edit"/>
          <p:cNvSpPr txBox="1"/>
          <p:nvPr>
            <p:ph type="title"/>
          </p:nvPr>
        </p:nvSpPr>
        <p:spPr>
          <a:prstGeom prst="rect">
            <a:avLst/>
          </a:prstGeom>
        </p:spPr>
        <p:txBody>
          <a:bodyPr/>
          <a:lstStyle/>
          <a:p>
            <a:pPr/>
          </a:p>
        </p:txBody>
      </p:sp>
      <p:sp>
        <p:nvSpPr>
          <p:cNvPr id="909" name="Double-click to edit"/>
          <p:cNvSpPr txBox="1"/>
          <p:nvPr>
            <p:ph type="body" idx="1"/>
          </p:nvPr>
        </p:nvSpPr>
        <p:spPr>
          <a:prstGeom prst="rect">
            <a:avLst/>
          </a:prstGeom>
        </p:spPr>
        <p:txBody>
          <a:bodyPr/>
          <a:lstStyle/>
          <a:p>
            <a:pPr/>
          </a:p>
        </p:txBody>
      </p:sp>
      <p:sp>
        <p:nvSpPr>
          <p:cNvPr id="9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1" name="9 La nouvelle naissance.123.jpeg" descr="9 La nouvelle naissance.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Double-click to edit"/>
          <p:cNvSpPr txBox="1"/>
          <p:nvPr>
            <p:ph type="title"/>
          </p:nvPr>
        </p:nvSpPr>
        <p:spPr>
          <a:prstGeom prst="rect">
            <a:avLst/>
          </a:prstGeom>
        </p:spPr>
        <p:txBody>
          <a:bodyPr/>
          <a:lstStyle/>
          <a:p>
            <a:pPr/>
          </a:p>
        </p:txBody>
      </p:sp>
      <p:sp>
        <p:nvSpPr>
          <p:cNvPr id="914" name="Double-click to edit"/>
          <p:cNvSpPr txBox="1"/>
          <p:nvPr>
            <p:ph type="body" idx="1"/>
          </p:nvPr>
        </p:nvSpPr>
        <p:spPr>
          <a:prstGeom prst="rect">
            <a:avLst/>
          </a:prstGeom>
        </p:spPr>
        <p:txBody>
          <a:bodyPr/>
          <a:lstStyle/>
          <a:p>
            <a:pPr/>
          </a:p>
        </p:txBody>
      </p:sp>
      <p:sp>
        <p:nvSpPr>
          <p:cNvPr id="9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6" name="9 La nouvelle naissance.093.jpeg" descr="9 La nouvelle naissance.09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Double-click to edit"/>
          <p:cNvSpPr txBox="1"/>
          <p:nvPr>
            <p:ph type="title"/>
          </p:nvPr>
        </p:nvSpPr>
        <p:spPr>
          <a:prstGeom prst="rect">
            <a:avLst/>
          </a:prstGeom>
        </p:spPr>
        <p:txBody>
          <a:bodyPr/>
          <a:lstStyle/>
          <a:p>
            <a:pPr/>
          </a:p>
        </p:txBody>
      </p:sp>
      <p:sp>
        <p:nvSpPr>
          <p:cNvPr id="921" name="Double-click to edit"/>
          <p:cNvSpPr txBox="1"/>
          <p:nvPr>
            <p:ph type="body" idx="1"/>
          </p:nvPr>
        </p:nvSpPr>
        <p:spPr>
          <a:prstGeom prst="rect">
            <a:avLst/>
          </a:prstGeom>
        </p:spPr>
        <p:txBody>
          <a:bodyPr/>
          <a:lstStyle/>
          <a:p>
            <a:pPr/>
          </a:p>
        </p:txBody>
      </p:sp>
      <p:sp>
        <p:nvSpPr>
          <p:cNvPr id="9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3" name="9 La nouvelle naissance.125.jpeg" descr="9 La nouvelle naissance.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5" name="Double-click to edit"/>
          <p:cNvSpPr txBox="1"/>
          <p:nvPr>
            <p:ph type="title"/>
          </p:nvPr>
        </p:nvSpPr>
        <p:spPr>
          <a:prstGeom prst="rect">
            <a:avLst/>
          </a:prstGeom>
        </p:spPr>
        <p:txBody>
          <a:bodyPr/>
          <a:lstStyle/>
          <a:p>
            <a:pPr/>
          </a:p>
        </p:txBody>
      </p:sp>
      <p:sp>
        <p:nvSpPr>
          <p:cNvPr id="926" name="Double-click to edit"/>
          <p:cNvSpPr txBox="1"/>
          <p:nvPr>
            <p:ph type="body" idx="1"/>
          </p:nvPr>
        </p:nvSpPr>
        <p:spPr>
          <a:prstGeom prst="rect">
            <a:avLst/>
          </a:prstGeom>
        </p:spPr>
        <p:txBody>
          <a:bodyPr/>
          <a:lstStyle/>
          <a:p>
            <a:pPr/>
          </a:p>
        </p:txBody>
      </p:sp>
      <p:sp>
        <p:nvSpPr>
          <p:cNvPr id="9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8" name="9 La nouvelle naissance.095.jpeg" descr="9 La nouvelle naissance.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0" name="Double-click to edit"/>
          <p:cNvSpPr txBox="1"/>
          <p:nvPr>
            <p:ph type="title"/>
          </p:nvPr>
        </p:nvSpPr>
        <p:spPr>
          <a:prstGeom prst="rect">
            <a:avLst/>
          </a:prstGeom>
        </p:spPr>
        <p:txBody>
          <a:bodyPr/>
          <a:lstStyle/>
          <a:p>
            <a:pPr/>
          </a:p>
        </p:txBody>
      </p:sp>
      <p:sp>
        <p:nvSpPr>
          <p:cNvPr id="931" name="Double-click to edit"/>
          <p:cNvSpPr txBox="1"/>
          <p:nvPr>
            <p:ph type="body" idx="1"/>
          </p:nvPr>
        </p:nvSpPr>
        <p:spPr>
          <a:prstGeom prst="rect">
            <a:avLst/>
          </a:prstGeom>
        </p:spPr>
        <p:txBody>
          <a:bodyPr/>
          <a:lstStyle/>
          <a:p>
            <a:pPr/>
          </a:p>
        </p:txBody>
      </p:sp>
      <p:sp>
        <p:nvSpPr>
          <p:cNvPr id="9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3" name="9 La nouvelle naissance.127.jpeg" descr="9 La nouvelle naissance.1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Double-click to edit"/>
          <p:cNvSpPr txBox="1"/>
          <p:nvPr>
            <p:ph type="title"/>
          </p:nvPr>
        </p:nvSpPr>
        <p:spPr>
          <a:prstGeom prst="rect">
            <a:avLst/>
          </a:prstGeom>
        </p:spPr>
        <p:txBody>
          <a:bodyPr/>
          <a:lstStyle/>
          <a:p>
            <a:pPr/>
          </a:p>
        </p:txBody>
      </p:sp>
      <p:sp>
        <p:nvSpPr>
          <p:cNvPr id="936" name="Double-click to edit"/>
          <p:cNvSpPr txBox="1"/>
          <p:nvPr>
            <p:ph type="body" idx="1"/>
          </p:nvPr>
        </p:nvSpPr>
        <p:spPr>
          <a:prstGeom prst="rect">
            <a:avLst/>
          </a:prstGeom>
        </p:spPr>
        <p:txBody>
          <a:bodyPr/>
          <a:lstStyle/>
          <a:p>
            <a:pPr/>
          </a:p>
        </p:txBody>
      </p:sp>
      <p:sp>
        <p:nvSpPr>
          <p:cNvPr id="9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8" name="9 La nouvelle naissance.097.jpeg" descr="9 La nouvelle naissance.09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Double-click to edit"/>
          <p:cNvSpPr txBox="1"/>
          <p:nvPr>
            <p:ph type="title"/>
          </p:nvPr>
        </p:nvSpPr>
        <p:spPr>
          <a:prstGeom prst="rect">
            <a:avLst/>
          </a:prstGeom>
        </p:spPr>
        <p:txBody>
          <a:bodyPr/>
          <a:lstStyle/>
          <a:p>
            <a:pPr/>
          </a:p>
        </p:txBody>
      </p:sp>
      <p:sp>
        <p:nvSpPr>
          <p:cNvPr id="943" name="Double-click to edit"/>
          <p:cNvSpPr txBox="1"/>
          <p:nvPr>
            <p:ph type="body" idx="1"/>
          </p:nvPr>
        </p:nvSpPr>
        <p:spPr>
          <a:prstGeom prst="rect">
            <a:avLst/>
          </a:prstGeom>
        </p:spPr>
        <p:txBody>
          <a:bodyPr/>
          <a:lstStyle/>
          <a:p>
            <a:pPr/>
          </a:p>
        </p:txBody>
      </p:sp>
      <p:sp>
        <p:nvSpPr>
          <p:cNvPr id="94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5" name="9 La nouvelle naissance.129.jpeg" descr="9 La nouvelle naissance.1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ouble-click to edit"/>
          <p:cNvSpPr txBox="1"/>
          <p:nvPr>
            <p:ph type="title"/>
          </p:nvPr>
        </p:nvSpPr>
        <p:spPr>
          <a:prstGeom prst="rect">
            <a:avLst/>
          </a:prstGeom>
        </p:spPr>
        <p:txBody>
          <a:bodyPr/>
          <a:lstStyle/>
          <a:p>
            <a:pPr/>
          </a:p>
        </p:txBody>
      </p:sp>
      <p:sp>
        <p:nvSpPr>
          <p:cNvPr id="311" name="Double-click to edit"/>
          <p:cNvSpPr txBox="1"/>
          <p:nvPr>
            <p:ph type="body" idx="1"/>
          </p:nvPr>
        </p:nvSpPr>
        <p:spPr>
          <a:prstGeom prst="rect">
            <a:avLst/>
          </a:prstGeom>
        </p:spPr>
        <p:txBody>
          <a:bodyPr/>
          <a:lstStyle/>
          <a:p>
            <a:pPr/>
          </a:p>
        </p:txBody>
      </p:sp>
      <p:sp>
        <p:nvSpPr>
          <p:cNvPr id="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9 La nouvelle naissance.013.jpeg" descr="9 La nouvelle naissance.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Double-click to edit"/>
          <p:cNvSpPr txBox="1"/>
          <p:nvPr>
            <p:ph type="title"/>
          </p:nvPr>
        </p:nvSpPr>
        <p:spPr>
          <a:prstGeom prst="rect">
            <a:avLst/>
          </a:prstGeom>
        </p:spPr>
        <p:txBody>
          <a:bodyPr/>
          <a:lstStyle/>
          <a:p>
            <a:pPr/>
          </a:p>
        </p:txBody>
      </p:sp>
      <p:sp>
        <p:nvSpPr>
          <p:cNvPr id="948" name="Double-click to edit"/>
          <p:cNvSpPr txBox="1"/>
          <p:nvPr>
            <p:ph type="body" idx="1"/>
          </p:nvPr>
        </p:nvSpPr>
        <p:spPr>
          <a:prstGeom prst="rect">
            <a:avLst/>
          </a:prstGeom>
        </p:spPr>
        <p:txBody>
          <a:bodyPr/>
          <a:lstStyle/>
          <a:p>
            <a:pPr/>
          </a:p>
        </p:txBody>
      </p:sp>
      <p:sp>
        <p:nvSpPr>
          <p:cNvPr id="94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0" name="9 La nouvelle naissance.104.jpeg" descr="9 La nouvelle naissance.1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Double-click to edit"/>
          <p:cNvSpPr txBox="1"/>
          <p:nvPr>
            <p:ph type="title"/>
          </p:nvPr>
        </p:nvSpPr>
        <p:spPr>
          <a:prstGeom prst="rect">
            <a:avLst/>
          </a:prstGeom>
        </p:spPr>
        <p:txBody>
          <a:bodyPr/>
          <a:lstStyle/>
          <a:p>
            <a:pPr/>
          </a:p>
        </p:txBody>
      </p:sp>
      <p:sp>
        <p:nvSpPr>
          <p:cNvPr id="953" name="Double-click to edit"/>
          <p:cNvSpPr txBox="1"/>
          <p:nvPr>
            <p:ph type="body" idx="1"/>
          </p:nvPr>
        </p:nvSpPr>
        <p:spPr>
          <a:prstGeom prst="rect">
            <a:avLst/>
          </a:prstGeom>
        </p:spPr>
        <p:txBody>
          <a:bodyPr/>
          <a:lstStyle/>
          <a:p>
            <a:pPr/>
          </a:p>
        </p:txBody>
      </p:sp>
      <p:sp>
        <p:nvSpPr>
          <p:cNvPr id="95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5" name="9 La nouvelle naissance.105.jpeg" descr="9 La nouvelle naissance.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Double-click to edit"/>
          <p:cNvSpPr txBox="1"/>
          <p:nvPr>
            <p:ph type="title"/>
          </p:nvPr>
        </p:nvSpPr>
        <p:spPr>
          <a:prstGeom prst="rect">
            <a:avLst/>
          </a:prstGeom>
        </p:spPr>
        <p:txBody>
          <a:bodyPr/>
          <a:lstStyle/>
          <a:p>
            <a:pPr/>
          </a:p>
        </p:txBody>
      </p:sp>
      <p:sp>
        <p:nvSpPr>
          <p:cNvPr id="958" name="Double-click to edit"/>
          <p:cNvSpPr txBox="1"/>
          <p:nvPr>
            <p:ph type="body" idx="1"/>
          </p:nvPr>
        </p:nvSpPr>
        <p:spPr>
          <a:prstGeom prst="rect">
            <a:avLst/>
          </a:prstGeom>
        </p:spPr>
        <p:txBody>
          <a:bodyPr/>
          <a:lstStyle/>
          <a:p>
            <a:pPr/>
          </a:p>
        </p:txBody>
      </p:sp>
      <p:sp>
        <p:nvSpPr>
          <p:cNvPr id="95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0" name="9 La nouvelle naissance.132.jpeg" descr="9 La nouvelle naissance.1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Double-click to edit"/>
          <p:cNvSpPr txBox="1"/>
          <p:nvPr>
            <p:ph type="title"/>
          </p:nvPr>
        </p:nvSpPr>
        <p:spPr>
          <a:prstGeom prst="rect">
            <a:avLst/>
          </a:prstGeom>
        </p:spPr>
        <p:txBody>
          <a:bodyPr/>
          <a:lstStyle/>
          <a:p>
            <a:pPr/>
          </a:p>
        </p:txBody>
      </p:sp>
      <p:sp>
        <p:nvSpPr>
          <p:cNvPr id="963" name="Double-click to edit"/>
          <p:cNvSpPr txBox="1"/>
          <p:nvPr>
            <p:ph type="body" idx="1"/>
          </p:nvPr>
        </p:nvSpPr>
        <p:spPr>
          <a:prstGeom prst="rect">
            <a:avLst/>
          </a:prstGeom>
        </p:spPr>
        <p:txBody>
          <a:bodyPr/>
          <a:lstStyle/>
          <a:p>
            <a:pPr/>
          </a:p>
        </p:txBody>
      </p:sp>
      <p:sp>
        <p:nvSpPr>
          <p:cNvPr id="96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5" name="9 La nouvelle naissance.101.jpeg" descr="9 La nouvelle naissance.1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Double-click to edit"/>
          <p:cNvSpPr txBox="1"/>
          <p:nvPr>
            <p:ph type="title"/>
          </p:nvPr>
        </p:nvSpPr>
        <p:spPr>
          <a:prstGeom prst="rect">
            <a:avLst/>
          </a:prstGeom>
        </p:spPr>
        <p:txBody>
          <a:bodyPr/>
          <a:lstStyle/>
          <a:p>
            <a:pPr/>
          </a:p>
        </p:txBody>
      </p:sp>
      <p:sp>
        <p:nvSpPr>
          <p:cNvPr id="970" name="Double-click to edit"/>
          <p:cNvSpPr txBox="1"/>
          <p:nvPr>
            <p:ph type="body" idx="1"/>
          </p:nvPr>
        </p:nvSpPr>
        <p:spPr>
          <a:prstGeom prst="rect">
            <a:avLst/>
          </a:prstGeom>
        </p:spPr>
        <p:txBody>
          <a:bodyPr/>
          <a:lstStyle/>
          <a:p>
            <a:pPr/>
          </a:p>
        </p:txBody>
      </p:sp>
      <p:sp>
        <p:nvSpPr>
          <p:cNvPr id="9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2" name="9 La nouvelle naissance.102.jpeg" descr="9 La nouvelle naissance.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Double-click to edit"/>
          <p:cNvSpPr txBox="1"/>
          <p:nvPr>
            <p:ph type="title"/>
          </p:nvPr>
        </p:nvSpPr>
        <p:spPr>
          <a:prstGeom prst="rect">
            <a:avLst/>
          </a:prstGeom>
        </p:spPr>
        <p:txBody>
          <a:bodyPr/>
          <a:lstStyle/>
          <a:p>
            <a:pPr/>
          </a:p>
        </p:txBody>
      </p:sp>
      <p:sp>
        <p:nvSpPr>
          <p:cNvPr id="975" name="Double-click to edit"/>
          <p:cNvSpPr txBox="1"/>
          <p:nvPr>
            <p:ph type="body" idx="1"/>
          </p:nvPr>
        </p:nvSpPr>
        <p:spPr>
          <a:prstGeom prst="rect">
            <a:avLst/>
          </a:prstGeom>
        </p:spPr>
        <p:txBody>
          <a:bodyPr/>
          <a:lstStyle/>
          <a:p>
            <a:pPr/>
          </a:p>
        </p:txBody>
      </p:sp>
      <p:sp>
        <p:nvSpPr>
          <p:cNvPr id="9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7" name="9 La nouvelle naissance.106.jpeg" descr="9 La nouvelle naissance.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9" name="Double-click to edit"/>
          <p:cNvSpPr txBox="1"/>
          <p:nvPr>
            <p:ph type="title"/>
          </p:nvPr>
        </p:nvSpPr>
        <p:spPr>
          <a:prstGeom prst="rect">
            <a:avLst/>
          </a:prstGeom>
        </p:spPr>
        <p:txBody>
          <a:bodyPr/>
          <a:lstStyle/>
          <a:p>
            <a:pPr/>
          </a:p>
        </p:txBody>
      </p:sp>
      <p:sp>
        <p:nvSpPr>
          <p:cNvPr id="980" name="Double-click to edit"/>
          <p:cNvSpPr txBox="1"/>
          <p:nvPr>
            <p:ph type="body" idx="1"/>
          </p:nvPr>
        </p:nvSpPr>
        <p:spPr>
          <a:prstGeom prst="rect">
            <a:avLst/>
          </a:prstGeom>
        </p:spPr>
        <p:txBody>
          <a:bodyPr/>
          <a:lstStyle/>
          <a:p>
            <a:pPr/>
          </a:p>
        </p:txBody>
      </p:sp>
      <p:sp>
        <p:nvSpPr>
          <p:cNvPr id="9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2" name="9 La nouvelle naissance.107.jpeg" descr="9 La nouvelle naissance.10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Double-click to edit"/>
          <p:cNvSpPr txBox="1"/>
          <p:nvPr>
            <p:ph type="title"/>
          </p:nvPr>
        </p:nvSpPr>
        <p:spPr>
          <a:prstGeom prst="rect">
            <a:avLst/>
          </a:prstGeom>
        </p:spPr>
        <p:txBody>
          <a:bodyPr/>
          <a:lstStyle/>
          <a:p>
            <a:pPr/>
          </a:p>
        </p:txBody>
      </p:sp>
      <p:sp>
        <p:nvSpPr>
          <p:cNvPr id="987" name="Double-click to edit"/>
          <p:cNvSpPr txBox="1"/>
          <p:nvPr>
            <p:ph type="body" idx="1"/>
          </p:nvPr>
        </p:nvSpPr>
        <p:spPr>
          <a:prstGeom prst="rect">
            <a:avLst/>
          </a:prstGeom>
        </p:spPr>
        <p:txBody>
          <a:bodyPr/>
          <a:lstStyle/>
          <a:p>
            <a:pPr/>
          </a:p>
        </p:txBody>
      </p:sp>
      <p:sp>
        <p:nvSpPr>
          <p:cNvPr id="9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9" name="9 La nouvelle naissance.108.jpeg" descr="9 La nouvelle naissance.1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Double-click to edit"/>
          <p:cNvSpPr txBox="1"/>
          <p:nvPr>
            <p:ph type="title"/>
          </p:nvPr>
        </p:nvSpPr>
        <p:spPr>
          <a:prstGeom prst="rect">
            <a:avLst/>
          </a:prstGeom>
        </p:spPr>
        <p:txBody>
          <a:bodyPr/>
          <a:lstStyle/>
          <a:p>
            <a:pPr/>
          </a:p>
        </p:txBody>
      </p:sp>
      <p:sp>
        <p:nvSpPr>
          <p:cNvPr id="992" name="Double-click to edit"/>
          <p:cNvSpPr txBox="1"/>
          <p:nvPr>
            <p:ph type="body" idx="1"/>
          </p:nvPr>
        </p:nvSpPr>
        <p:spPr>
          <a:prstGeom prst="rect">
            <a:avLst/>
          </a:prstGeom>
        </p:spPr>
        <p:txBody>
          <a:bodyPr/>
          <a:lstStyle/>
          <a:p>
            <a:pPr/>
          </a:p>
        </p:txBody>
      </p:sp>
      <p:sp>
        <p:nvSpPr>
          <p:cNvPr id="9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4" name="9 La nouvelle naissance.109.jpeg" descr="9 La nouvelle naissance.1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6" name="Double-click to edit"/>
          <p:cNvSpPr txBox="1"/>
          <p:nvPr>
            <p:ph type="title"/>
          </p:nvPr>
        </p:nvSpPr>
        <p:spPr>
          <a:prstGeom prst="rect">
            <a:avLst/>
          </a:prstGeom>
        </p:spPr>
        <p:txBody>
          <a:bodyPr/>
          <a:lstStyle/>
          <a:p>
            <a:pPr/>
          </a:p>
        </p:txBody>
      </p:sp>
      <p:sp>
        <p:nvSpPr>
          <p:cNvPr id="997" name="Double-click to edit"/>
          <p:cNvSpPr txBox="1"/>
          <p:nvPr>
            <p:ph type="body" idx="1"/>
          </p:nvPr>
        </p:nvSpPr>
        <p:spPr>
          <a:prstGeom prst="rect">
            <a:avLst/>
          </a:prstGeom>
        </p:spPr>
        <p:txBody>
          <a:bodyPr/>
          <a:lstStyle/>
          <a:p>
            <a:pPr/>
          </a:p>
        </p:txBody>
      </p:sp>
      <p:sp>
        <p:nvSpPr>
          <p:cNvPr id="9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9" name="9 La nouvelle naissance.139.jpeg" descr="9 La nouvelle naissance.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ouble-click to edit"/>
          <p:cNvSpPr txBox="1"/>
          <p:nvPr>
            <p:ph type="title"/>
          </p:nvPr>
        </p:nvSpPr>
        <p:spPr>
          <a:prstGeom prst="rect">
            <a:avLst/>
          </a:prstGeom>
        </p:spPr>
        <p:txBody>
          <a:bodyPr/>
          <a:lstStyle/>
          <a:p>
            <a:pPr/>
          </a:p>
        </p:txBody>
      </p:sp>
      <p:sp>
        <p:nvSpPr>
          <p:cNvPr id="316" name="Double-click to edit"/>
          <p:cNvSpPr txBox="1"/>
          <p:nvPr>
            <p:ph type="body" idx="1"/>
          </p:nvPr>
        </p:nvSpPr>
        <p:spPr>
          <a:prstGeom prst="rect">
            <a:avLst/>
          </a:prstGeom>
        </p:spPr>
        <p:txBody>
          <a:bodyPr/>
          <a:lstStyle/>
          <a:p>
            <a:pPr/>
          </a:p>
        </p:txBody>
      </p:sp>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9 La nouvelle naissance.014.jpeg" descr="9 La nouvelle naissance.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Double-click to edit"/>
          <p:cNvSpPr txBox="1"/>
          <p:nvPr>
            <p:ph type="title"/>
          </p:nvPr>
        </p:nvSpPr>
        <p:spPr>
          <a:prstGeom prst="rect">
            <a:avLst/>
          </a:prstGeom>
        </p:spPr>
        <p:txBody>
          <a:bodyPr/>
          <a:lstStyle/>
          <a:p>
            <a:pPr/>
          </a:p>
        </p:txBody>
      </p:sp>
      <p:sp>
        <p:nvSpPr>
          <p:cNvPr id="1002" name="Double-click to edit"/>
          <p:cNvSpPr txBox="1"/>
          <p:nvPr>
            <p:ph type="body" idx="1"/>
          </p:nvPr>
        </p:nvSpPr>
        <p:spPr>
          <a:prstGeom prst="rect">
            <a:avLst/>
          </a:prstGeom>
        </p:spPr>
        <p:txBody>
          <a:bodyPr/>
          <a:lstStyle/>
          <a:p>
            <a:pPr/>
          </a:p>
        </p:txBody>
      </p:sp>
      <p:sp>
        <p:nvSpPr>
          <p:cNvPr id="10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4" name="9 La nouvelle naissance.111.jpeg" descr="9 La nouvelle naissance.11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Double-click to edit"/>
          <p:cNvSpPr txBox="1"/>
          <p:nvPr>
            <p:ph type="title"/>
          </p:nvPr>
        </p:nvSpPr>
        <p:spPr>
          <a:prstGeom prst="rect">
            <a:avLst/>
          </a:prstGeom>
        </p:spPr>
        <p:txBody>
          <a:bodyPr/>
          <a:lstStyle/>
          <a:p>
            <a:pPr/>
          </a:p>
        </p:txBody>
      </p:sp>
      <p:sp>
        <p:nvSpPr>
          <p:cNvPr id="1009" name="Double-click to edit"/>
          <p:cNvSpPr txBox="1"/>
          <p:nvPr>
            <p:ph type="body" idx="1"/>
          </p:nvPr>
        </p:nvSpPr>
        <p:spPr>
          <a:prstGeom prst="rect">
            <a:avLst/>
          </a:prstGeom>
        </p:spPr>
        <p:txBody>
          <a:bodyPr/>
          <a:lstStyle/>
          <a:p>
            <a:pPr/>
          </a:p>
        </p:txBody>
      </p:sp>
      <p:sp>
        <p:nvSpPr>
          <p:cNvPr id="10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1" name="9 La nouvelle naissance.112.jpeg" descr="9 La nouvelle naissance.11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Double-click to edit"/>
          <p:cNvSpPr txBox="1"/>
          <p:nvPr>
            <p:ph type="title"/>
          </p:nvPr>
        </p:nvSpPr>
        <p:spPr>
          <a:prstGeom prst="rect">
            <a:avLst/>
          </a:prstGeom>
        </p:spPr>
        <p:txBody>
          <a:bodyPr/>
          <a:lstStyle/>
          <a:p>
            <a:pPr/>
          </a:p>
        </p:txBody>
      </p:sp>
      <p:sp>
        <p:nvSpPr>
          <p:cNvPr id="1016" name="Double-click to edit"/>
          <p:cNvSpPr txBox="1"/>
          <p:nvPr>
            <p:ph type="body" idx="1"/>
          </p:nvPr>
        </p:nvSpPr>
        <p:spPr>
          <a:prstGeom prst="rect">
            <a:avLst/>
          </a:prstGeom>
        </p:spPr>
        <p:txBody>
          <a:bodyPr/>
          <a:lstStyle/>
          <a:p>
            <a:pPr/>
          </a:p>
        </p:txBody>
      </p:sp>
      <p:sp>
        <p:nvSpPr>
          <p:cNvPr id="10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8" name="9 La nouvelle naissance.113.jpeg" descr="9 La nouvelle naissance.11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2" name="Double-click to edit"/>
          <p:cNvSpPr txBox="1"/>
          <p:nvPr>
            <p:ph type="title"/>
          </p:nvPr>
        </p:nvSpPr>
        <p:spPr>
          <a:prstGeom prst="rect">
            <a:avLst/>
          </a:prstGeom>
        </p:spPr>
        <p:txBody>
          <a:bodyPr/>
          <a:lstStyle/>
          <a:p>
            <a:pPr/>
          </a:p>
        </p:txBody>
      </p:sp>
      <p:sp>
        <p:nvSpPr>
          <p:cNvPr id="1023" name="Double-click to edit"/>
          <p:cNvSpPr txBox="1"/>
          <p:nvPr>
            <p:ph type="body" idx="1"/>
          </p:nvPr>
        </p:nvSpPr>
        <p:spPr>
          <a:prstGeom prst="rect">
            <a:avLst/>
          </a:prstGeom>
        </p:spPr>
        <p:txBody>
          <a:bodyPr/>
          <a:lstStyle/>
          <a:p>
            <a:pPr/>
          </a:p>
        </p:txBody>
      </p:sp>
      <p:sp>
        <p:nvSpPr>
          <p:cNvPr id="10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5" name="9 La nouvelle naissance.143.jpeg" descr="9 La nouvelle naissance.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7" name="Double-click to edit"/>
          <p:cNvSpPr txBox="1"/>
          <p:nvPr>
            <p:ph type="title"/>
          </p:nvPr>
        </p:nvSpPr>
        <p:spPr>
          <a:prstGeom prst="rect">
            <a:avLst/>
          </a:prstGeom>
        </p:spPr>
        <p:txBody>
          <a:bodyPr/>
          <a:lstStyle/>
          <a:p>
            <a:pPr/>
          </a:p>
        </p:txBody>
      </p:sp>
      <p:sp>
        <p:nvSpPr>
          <p:cNvPr id="1028" name="Double-click to edit"/>
          <p:cNvSpPr txBox="1"/>
          <p:nvPr>
            <p:ph type="body" idx="1"/>
          </p:nvPr>
        </p:nvSpPr>
        <p:spPr>
          <a:prstGeom prst="rect">
            <a:avLst/>
          </a:prstGeom>
        </p:spPr>
        <p:txBody>
          <a:bodyPr/>
          <a:lstStyle/>
          <a:p>
            <a:pPr/>
          </a:p>
        </p:txBody>
      </p:sp>
      <p:sp>
        <p:nvSpPr>
          <p:cNvPr id="10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0" name="9 La nouvelle naissance.115.jpeg" descr="9 La nouvelle naissance.1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2" name="Double-click to edit"/>
          <p:cNvSpPr txBox="1"/>
          <p:nvPr>
            <p:ph type="title"/>
          </p:nvPr>
        </p:nvSpPr>
        <p:spPr>
          <a:prstGeom prst="rect">
            <a:avLst/>
          </a:prstGeom>
        </p:spPr>
        <p:txBody>
          <a:bodyPr/>
          <a:lstStyle/>
          <a:p>
            <a:pPr/>
          </a:p>
        </p:txBody>
      </p:sp>
      <p:sp>
        <p:nvSpPr>
          <p:cNvPr id="1033" name="Double-click to edit"/>
          <p:cNvSpPr txBox="1"/>
          <p:nvPr>
            <p:ph type="body" idx="1"/>
          </p:nvPr>
        </p:nvSpPr>
        <p:spPr>
          <a:prstGeom prst="rect">
            <a:avLst/>
          </a:prstGeom>
        </p:spPr>
        <p:txBody>
          <a:bodyPr/>
          <a:lstStyle/>
          <a:p>
            <a:pPr/>
          </a:p>
        </p:txBody>
      </p:sp>
      <p:sp>
        <p:nvSpPr>
          <p:cNvPr id="10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5" name="9 La nouvelle naissance.116.jpeg" descr="9 La nouvelle naissance.11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9" name="Double-click to edit"/>
          <p:cNvSpPr txBox="1"/>
          <p:nvPr>
            <p:ph type="title"/>
          </p:nvPr>
        </p:nvSpPr>
        <p:spPr>
          <a:prstGeom prst="rect">
            <a:avLst/>
          </a:prstGeom>
        </p:spPr>
        <p:txBody>
          <a:bodyPr/>
          <a:lstStyle/>
          <a:p>
            <a:pPr/>
          </a:p>
        </p:txBody>
      </p:sp>
      <p:sp>
        <p:nvSpPr>
          <p:cNvPr id="1040" name="Double-click to edit"/>
          <p:cNvSpPr txBox="1"/>
          <p:nvPr>
            <p:ph type="body" idx="1"/>
          </p:nvPr>
        </p:nvSpPr>
        <p:spPr>
          <a:prstGeom prst="rect">
            <a:avLst/>
          </a:prstGeom>
        </p:spPr>
        <p:txBody>
          <a:bodyPr/>
          <a:lstStyle/>
          <a:p>
            <a:pPr/>
          </a:p>
        </p:txBody>
      </p:sp>
      <p:sp>
        <p:nvSpPr>
          <p:cNvPr id="10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2" name="9 La nouvelle naissance.117.jpeg" descr="9 La nouvelle naissance.11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6" name="Double-click to edit"/>
          <p:cNvSpPr txBox="1"/>
          <p:nvPr>
            <p:ph type="title"/>
          </p:nvPr>
        </p:nvSpPr>
        <p:spPr>
          <a:prstGeom prst="rect">
            <a:avLst/>
          </a:prstGeom>
        </p:spPr>
        <p:txBody>
          <a:bodyPr/>
          <a:lstStyle/>
          <a:p>
            <a:pPr/>
          </a:p>
        </p:txBody>
      </p:sp>
      <p:sp>
        <p:nvSpPr>
          <p:cNvPr id="1047" name="Double-click to edit"/>
          <p:cNvSpPr txBox="1"/>
          <p:nvPr>
            <p:ph type="body" idx="1"/>
          </p:nvPr>
        </p:nvSpPr>
        <p:spPr>
          <a:prstGeom prst="rect">
            <a:avLst/>
          </a:prstGeom>
        </p:spPr>
        <p:txBody>
          <a:bodyPr/>
          <a:lstStyle/>
          <a:p>
            <a:pPr/>
          </a:p>
        </p:txBody>
      </p:sp>
      <p:sp>
        <p:nvSpPr>
          <p:cNvPr id="104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9" name="9 La nouvelle naissance.118.jpeg" descr="9 La nouvelle naissance.1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3" name="Double-click to edit"/>
          <p:cNvSpPr txBox="1"/>
          <p:nvPr>
            <p:ph type="title"/>
          </p:nvPr>
        </p:nvSpPr>
        <p:spPr>
          <a:prstGeom prst="rect">
            <a:avLst/>
          </a:prstGeom>
        </p:spPr>
        <p:txBody>
          <a:bodyPr/>
          <a:lstStyle/>
          <a:p>
            <a:pPr/>
          </a:p>
        </p:txBody>
      </p:sp>
      <p:sp>
        <p:nvSpPr>
          <p:cNvPr id="1054" name="Double-click to edit"/>
          <p:cNvSpPr txBox="1"/>
          <p:nvPr>
            <p:ph type="body" idx="1"/>
          </p:nvPr>
        </p:nvSpPr>
        <p:spPr>
          <a:prstGeom prst="rect">
            <a:avLst/>
          </a:prstGeom>
        </p:spPr>
        <p:txBody>
          <a:bodyPr/>
          <a:lstStyle/>
          <a:p>
            <a:pPr/>
          </a:p>
        </p:txBody>
      </p:sp>
      <p:sp>
        <p:nvSpPr>
          <p:cNvPr id="10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6" name="9 La nouvelle naissance.119.jpeg" descr="9 La nouvelle naissance.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8" name="Double-click to edit"/>
          <p:cNvSpPr txBox="1"/>
          <p:nvPr>
            <p:ph type="title"/>
          </p:nvPr>
        </p:nvSpPr>
        <p:spPr>
          <a:prstGeom prst="rect">
            <a:avLst/>
          </a:prstGeom>
        </p:spPr>
        <p:txBody>
          <a:bodyPr/>
          <a:lstStyle/>
          <a:p>
            <a:pPr/>
          </a:p>
        </p:txBody>
      </p:sp>
      <p:sp>
        <p:nvSpPr>
          <p:cNvPr id="1059" name="Double-click to edit"/>
          <p:cNvSpPr txBox="1"/>
          <p:nvPr>
            <p:ph type="body" idx="1"/>
          </p:nvPr>
        </p:nvSpPr>
        <p:spPr>
          <a:prstGeom prst="rect">
            <a:avLst/>
          </a:prstGeom>
        </p:spPr>
        <p:txBody>
          <a:bodyPr/>
          <a:lstStyle/>
          <a:p>
            <a:pPr/>
          </a:p>
        </p:txBody>
      </p:sp>
      <p:sp>
        <p:nvSpPr>
          <p:cNvPr id="10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1" name="9 La nouvelle naissance.149.jpeg" descr="9 La nouvelle naissance.1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Double-click to edit"/>
          <p:cNvSpPr txBox="1"/>
          <p:nvPr>
            <p:ph type="title"/>
          </p:nvPr>
        </p:nvSpPr>
        <p:spPr>
          <a:prstGeom prst="rect">
            <a:avLst/>
          </a:prstGeom>
        </p:spPr>
        <p:txBody>
          <a:bodyPr/>
          <a:lstStyle/>
          <a:p>
            <a:pPr/>
          </a:p>
        </p:txBody>
      </p:sp>
      <p:sp>
        <p:nvSpPr>
          <p:cNvPr id="321" name="Double-click to edit"/>
          <p:cNvSpPr txBox="1"/>
          <p:nvPr>
            <p:ph type="body" idx="1"/>
          </p:nvPr>
        </p:nvSpPr>
        <p:spPr>
          <a:prstGeom prst="rect">
            <a:avLst/>
          </a:prstGeom>
        </p:spPr>
        <p:txBody>
          <a:bodyPr/>
          <a:lstStyle/>
          <a:p>
            <a:pPr/>
          </a:p>
        </p:txBody>
      </p:sp>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9 La nouvelle naissance.015.jpeg" descr="9 La nouvelle naissance.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Double-click to edit"/>
          <p:cNvSpPr txBox="1"/>
          <p:nvPr>
            <p:ph type="title"/>
          </p:nvPr>
        </p:nvSpPr>
        <p:spPr>
          <a:prstGeom prst="rect">
            <a:avLst/>
          </a:prstGeom>
        </p:spPr>
        <p:txBody>
          <a:bodyPr/>
          <a:lstStyle/>
          <a:p>
            <a:pPr/>
          </a:p>
        </p:txBody>
      </p:sp>
      <p:sp>
        <p:nvSpPr>
          <p:cNvPr id="1064" name="Double-click to edit"/>
          <p:cNvSpPr txBox="1"/>
          <p:nvPr>
            <p:ph type="body" idx="1"/>
          </p:nvPr>
        </p:nvSpPr>
        <p:spPr>
          <a:prstGeom prst="rect">
            <a:avLst/>
          </a:prstGeom>
        </p:spPr>
        <p:txBody>
          <a:bodyPr/>
          <a:lstStyle/>
          <a:p>
            <a:pPr/>
          </a:p>
        </p:txBody>
      </p:sp>
      <p:sp>
        <p:nvSpPr>
          <p:cNvPr id="10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6" name="9 La nouvelle naissance.121.jpeg" descr="9 La nouvelle naissance.12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Double-click to edit"/>
          <p:cNvSpPr txBox="1"/>
          <p:nvPr>
            <p:ph type="title"/>
          </p:nvPr>
        </p:nvSpPr>
        <p:spPr>
          <a:prstGeom prst="rect">
            <a:avLst/>
          </a:prstGeom>
        </p:spPr>
        <p:txBody>
          <a:bodyPr/>
          <a:lstStyle/>
          <a:p>
            <a:pPr/>
          </a:p>
        </p:txBody>
      </p:sp>
      <p:sp>
        <p:nvSpPr>
          <p:cNvPr id="1071" name="Double-click to edit"/>
          <p:cNvSpPr txBox="1"/>
          <p:nvPr>
            <p:ph type="body" idx="1"/>
          </p:nvPr>
        </p:nvSpPr>
        <p:spPr>
          <a:prstGeom prst="rect">
            <a:avLst/>
          </a:prstGeom>
        </p:spPr>
        <p:txBody>
          <a:bodyPr/>
          <a:lstStyle/>
          <a:p>
            <a:pPr/>
          </a:p>
        </p:txBody>
      </p:sp>
      <p:sp>
        <p:nvSpPr>
          <p:cNvPr id="10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3" name="9 La nouvelle naissance.151.jpeg" descr="9 La nouvelle naissance.1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5" name="Double-click to edit"/>
          <p:cNvSpPr txBox="1"/>
          <p:nvPr>
            <p:ph type="title"/>
          </p:nvPr>
        </p:nvSpPr>
        <p:spPr>
          <a:prstGeom prst="rect">
            <a:avLst/>
          </a:prstGeom>
        </p:spPr>
        <p:txBody>
          <a:bodyPr/>
          <a:lstStyle/>
          <a:p>
            <a:pPr/>
          </a:p>
        </p:txBody>
      </p:sp>
      <p:sp>
        <p:nvSpPr>
          <p:cNvPr id="1076" name="Double-click to edit"/>
          <p:cNvSpPr txBox="1"/>
          <p:nvPr>
            <p:ph type="body" idx="1"/>
          </p:nvPr>
        </p:nvSpPr>
        <p:spPr>
          <a:prstGeom prst="rect">
            <a:avLst/>
          </a:prstGeom>
        </p:spPr>
        <p:txBody>
          <a:bodyPr/>
          <a:lstStyle/>
          <a:p>
            <a:pPr/>
          </a:p>
        </p:txBody>
      </p:sp>
      <p:sp>
        <p:nvSpPr>
          <p:cNvPr id="10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8" name="9 La nouvelle naissance.152.jpeg" descr="9 La nouvelle naissance.1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0" name="Double-click to edit"/>
          <p:cNvSpPr txBox="1"/>
          <p:nvPr>
            <p:ph type="title"/>
          </p:nvPr>
        </p:nvSpPr>
        <p:spPr>
          <a:prstGeom prst="rect">
            <a:avLst/>
          </a:prstGeom>
        </p:spPr>
        <p:txBody>
          <a:bodyPr/>
          <a:lstStyle/>
          <a:p>
            <a:pPr/>
          </a:p>
        </p:txBody>
      </p:sp>
      <p:sp>
        <p:nvSpPr>
          <p:cNvPr id="1081" name="Double-click to edit"/>
          <p:cNvSpPr txBox="1"/>
          <p:nvPr>
            <p:ph type="body" idx="1"/>
          </p:nvPr>
        </p:nvSpPr>
        <p:spPr>
          <a:prstGeom prst="rect">
            <a:avLst/>
          </a:prstGeom>
        </p:spPr>
        <p:txBody>
          <a:bodyPr/>
          <a:lstStyle/>
          <a:p>
            <a:pPr/>
          </a:p>
        </p:txBody>
      </p:sp>
      <p:sp>
        <p:nvSpPr>
          <p:cNvPr id="10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3" name="9 La nouvelle naissance.153.jpeg" descr="9 La nouvelle naissance.1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Double-click to edit"/>
          <p:cNvSpPr txBox="1"/>
          <p:nvPr>
            <p:ph type="title"/>
          </p:nvPr>
        </p:nvSpPr>
        <p:spPr>
          <a:prstGeom prst="rect">
            <a:avLst/>
          </a:prstGeom>
        </p:spPr>
        <p:txBody>
          <a:bodyPr/>
          <a:lstStyle/>
          <a:p>
            <a:pPr/>
          </a:p>
        </p:txBody>
      </p:sp>
      <p:sp>
        <p:nvSpPr>
          <p:cNvPr id="1086" name="Double-click to edit"/>
          <p:cNvSpPr txBox="1"/>
          <p:nvPr>
            <p:ph type="body" idx="1"/>
          </p:nvPr>
        </p:nvSpPr>
        <p:spPr>
          <a:prstGeom prst="rect">
            <a:avLst/>
          </a:prstGeom>
        </p:spPr>
        <p:txBody>
          <a:bodyPr/>
          <a:lstStyle/>
          <a:p>
            <a:pPr/>
          </a:p>
        </p:txBody>
      </p:sp>
      <p:sp>
        <p:nvSpPr>
          <p:cNvPr id="10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8" name="9 La nouvelle naissance.154.jpeg" descr="9 La nouvelle naissance.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0" name="Double-click to edit"/>
          <p:cNvSpPr txBox="1"/>
          <p:nvPr>
            <p:ph type="title"/>
          </p:nvPr>
        </p:nvSpPr>
        <p:spPr>
          <a:prstGeom prst="rect">
            <a:avLst/>
          </a:prstGeom>
        </p:spPr>
        <p:txBody>
          <a:bodyPr/>
          <a:lstStyle/>
          <a:p>
            <a:pPr/>
          </a:p>
        </p:txBody>
      </p:sp>
      <p:sp>
        <p:nvSpPr>
          <p:cNvPr id="1091" name="Double-click to edit"/>
          <p:cNvSpPr txBox="1"/>
          <p:nvPr>
            <p:ph type="body" idx="1"/>
          </p:nvPr>
        </p:nvSpPr>
        <p:spPr>
          <a:prstGeom prst="rect">
            <a:avLst/>
          </a:prstGeom>
        </p:spPr>
        <p:txBody>
          <a:bodyPr/>
          <a:lstStyle/>
          <a:p>
            <a:pPr/>
          </a:p>
        </p:txBody>
      </p:sp>
      <p:sp>
        <p:nvSpPr>
          <p:cNvPr id="10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3" name="9 La nouvelle naissance.155.jpeg" descr="9 La nouvelle naissance.1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5" name="Double-click to edit"/>
          <p:cNvSpPr txBox="1"/>
          <p:nvPr>
            <p:ph type="title"/>
          </p:nvPr>
        </p:nvSpPr>
        <p:spPr>
          <a:prstGeom prst="rect">
            <a:avLst/>
          </a:prstGeom>
        </p:spPr>
        <p:txBody>
          <a:bodyPr/>
          <a:lstStyle/>
          <a:p>
            <a:pPr/>
          </a:p>
        </p:txBody>
      </p:sp>
      <p:sp>
        <p:nvSpPr>
          <p:cNvPr id="1096" name="Double-click to edit"/>
          <p:cNvSpPr txBox="1"/>
          <p:nvPr>
            <p:ph type="body" idx="1"/>
          </p:nvPr>
        </p:nvSpPr>
        <p:spPr>
          <a:prstGeom prst="rect">
            <a:avLst/>
          </a:prstGeom>
        </p:spPr>
        <p:txBody>
          <a:bodyPr/>
          <a:lstStyle/>
          <a:p>
            <a:pPr/>
          </a:p>
        </p:txBody>
      </p:sp>
      <p:sp>
        <p:nvSpPr>
          <p:cNvPr id="10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8" name="9 La nouvelle naissance.156.jpeg" descr="9 La nouvelle naissance.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Double-click to edit"/>
          <p:cNvSpPr txBox="1"/>
          <p:nvPr>
            <p:ph type="title"/>
          </p:nvPr>
        </p:nvSpPr>
        <p:spPr>
          <a:prstGeom prst="rect">
            <a:avLst/>
          </a:prstGeom>
        </p:spPr>
        <p:txBody>
          <a:bodyPr/>
          <a:lstStyle/>
          <a:p>
            <a:pPr/>
          </a:p>
        </p:txBody>
      </p:sp>
      <p:sp>
        <p:nvSpPr>
          <p:cNvPr id="1101" name="Double-click to edit"/>
          <p:cNvSpPr txBox="1"/>
          <p:nvPr>
            <p:ph type="body" idx="1"/>
          </p:nvPr>
        </p:nvSpPr>
        <p:spPr>
          <a:prstGeom prst="rect">
            <a:avLst/>
          </a:prstGeom>
        </p:spPr>
        <p:txBody>
          <a:bodyPr/>
          <a:lstStyle/>
          <a:p>
            <a:pPr/>
          </a:p>
        </p:txBody>
      </p:sp>
      <p:sp>
        <p:nvSpPr>
          <p:cNvPr id="11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3" name="9 La nouvelle naissance.157.jpeg" descr="9 La nouvelle naissance.1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5" name="Double-click to edit"/>
          <p:cNvSpPr txBox="1"/>
          <p:nvPr>
            <p:ph type="title"/>
          </p:nvPr>
        </p:nvSpPr>
        <p:spPr>
          <a:prstGeom prst="rect">
            <a:avLst/>
          </a:prstGeom>
        </p:spPr>
        <p:txBody>
          <a:bodyPr/>
          <a:lstStyle/>
          <a:p>
            <a:pPr/>
          </a:p>
        </p:txBody>
      </p:sp>
      <p:sp>
        <p:nvSpPr>
          <p:cNvPr id="1106" name="Double-click to edit"/>
          <p:cNvSpPr txBox="1"/>
          <p:nvPr>
            <p:ph type="body" idx="1"/>
          </p:nvPr>
        </p:nvSpPr>
        <p:spPr>
          <a:prstGeom prst="rect">
            <a:avLst/>
          </a:prstGeom>
        </p:spPr>
        <p:txBody>
          <a:bodyPr/>
          <a:lstStyle/>
          <a:p>
            <a:pPr/>
          </a:p>
        </p:txBody>
      </p:sp>
      <p:sp>
        <p:nvSpPr>
          <p:cNvPr id="11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8" name="9 La nouvelle naissance.158.jpeg" descr="9 La nouvelle naissance.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0" name="Double-click to edit"/>
          <p:cNvSpPr txBox="1"/>
          <p:nvPr>
            <p:ph type="title"/>
          </p:nvPr>
        </p:nvSpPr>
        <p:spPr>
          <a:prstGeom prst="rect">
            <a:avLst/>
          </a:prstGeom>
        </p:spPr>
        <p:txBody>
          <a:bodyPr/>
          <a:lstStyle/>
          <a:p>
            <a:pPr/>
          </a:p>
        </p:txBody>
      </p:sp>
      <p:sp>
        <p:nvSpPr>
          <p:cNvPr id="1111" name="Double-click to edit"/>
          <p:cNvSpPr txBox="1"/>
          <p:nvPr>
            <p:ph type="body" idx="1"/>
          </p:nvPr>
        </p:nvSpPr>
        <p:spPr>
          <a:prstGeom prst="rect">
            <a:avLst/>
          </a:prstGeom>
        </p:spPr>
        <p:txBody>
          <a:bodyPr/>
          <a:lstStyle/>
          <a:p>
            <a:pPr/>
          </a:p>
        </p:txBody>
      </p:sp>
      <p:sp>
        <p:nvSpPr>
          <p:cNvPr id="11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3" name="9 La nouvelle naissance.159.jpeg" descr="9 La nouvelle naissance.1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Double-click to edit"/>
          <p:cNvSpPr txBox="1"/>
          <p:nvPr>
            <p:ph type="title"/>
          </p:nvPr>
        </p:nvSpPr>
        <p:spPr>
          <a:prstGeom prst="rect">
            <a:avLst/>
          </a:prstGeom>
        </p:spPr>
        <p:txBody>
          <a:bodyPr/>
          <a:lstStyle/>
          <a:p>
            <a:pPr/>
          </a:p>
        </p:txBody>
      </p:sp>
      <p:sp>
        <p:nvSpPr>
          <p:cNvPr id="326" name="Double-click to edit"/>
          <p:cNvSpPr txBox="1"/>
          <p:nvPr>
            <p:ph type="body" idx="1"/>
          </p:nvPr>
        </p:nvSpPr>
        <p:spPr>
          <a:prstGeom prst="rect">
            <a:avLst/>
          </a:prstGeom>
        </p:spPr>
        <p:txBody>
          <a:bodyPr/>
          <a:lstStyle/>
          <a:p>
            <a:pPr/>
          </a:p>
        </p:txBody>
      </p:sp>
      <p:sp>
        <p:nvSpPr>
          <p:cNvPr id="3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9 La nouvelle naissance.016.jpeg" descr="9 La nouvelle naissance.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Double-click to edit"/>
          <p:cNvSpPr txBox="1"/>
          <p:nvPr>
            <p:ph type="title"/>
          </p:nvPr>
        </p:nvSpPr>
        <p:spPr>
          <a:prstGeom prst="rect">
            <a:avLst/>
          </a:prstGeom>
        </p:spPr>
        <p:txBody>
          <a:bodyPr/>
          <a:lstStyle/>
          <a:p>
            <a:pPr/>
          </a:p>
        </p:txBody>
      </p:sp>
      <p:sp>
        <p:nvSpPr>
          <p:cNvPr id="1116" name="Double-click to edit"/>
          <p:cNvSpPr txBox="1"/>
          <p:nvPr>
            <p:ph type="body" idx="1"/>
          </p:nvPr>
        </p:nvSpPr>
        <p:spPr>
          <a:prstGeom prst="rect">
            <a:avLst/>
          </a:prstGeom>
        </p:spPr>
        <p:txBody>
          <a:bodyPr/>
          <a:lstStyle/>
          <a:p>
            <a:pPr/>
          </a:p>
        </p:txBody>
      </p:sp>
      <p:sp>
        <p:nvSpPr>
          <p:cNvPr id="11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8" name="9 La nouvelle naissance.160.jpeg" descr="9 La nouvelle naissance.1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0" name="Double-click to edit"/>
          <p:cNvSpPr txBox="1"/>
          <p:nvPr>
            <p:ph type="title"/>
          </p:nvPr>
        </p:nvSpPr>
        <p:spPr>
          <a:prstGeom prst="rect">
            <a:avLst/>
          </a:prstGeom>
        </p:spPr>
        <p:txBody>
          <a:bodyPr/>
          <a:lstStyle/>
          <a:p>
            <a:pPr/>
          </a:p>
        </p:txBody>
      </p:sp>
      <p:sp>
        <p:nvSpPr>
          <p:cNvPr id="1121" name="Double-click to edit"/>
          <p:cNvSpPr txBox="1"/>
          <p:nvPr>
            <p:ph type="body" idx="1"/>
          </p:nvPr>
        </p:nvSpPr>
        <p:spPr>
          <a:prstGeom prst="rect">
            <a:avLst/>
          </a:prstGeom>
        </p:spPr>
        <p:txBody>
          <a:bodyPr/>
          <a:lstStyle/>
          <a:p>
            <a:pPr/>
          </a:p>
        </p:txBody>
      </p:sp>
      <p:sp>
        <p:nvSpPr>
          <p:cNvPr id="11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3" name="9 La nouvelle naissance.161.jpeg" descr="9 La nouvelle naissance.1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5" name="Double-click to edit"/>
          <p:cNvSpPr txBox="1"/>
          <p:nvPr>
            <p:ph type="title"/>
          </p:nvPr>
        </p:nvSpPr>
        <p:spPr>
          <a:prstGeom prst="rect">
            <a:avLst/>
          </a:prstGeom>
        </p:spPr>
        <p:txBody>
          <a:bodyPr/>
          <a:lstStyle/>
          <a:p>
            <a:pPr/>
          </a:p>
        </p:txBody>
      </p:sp>
      <p:sp>
        <p:nvSpPr>
          <p:cNvPr id="1126" name="Double-click to edit"/>
          <p:cNvSpPr txBox="1"/>
          <p:nvPr>
            <p:ph type="body" idx="1"/>
          </p:nvPr>
        </p:nvSpPr>
        <p:spPr>
          <a:prstGeom prst="rect">
            <a:avLst/>
          </a:prstGeom>
        </p:spPr>
        <p:txBody>
          <a:bodyPr/>
          <a:lstStyle/>
          <a:p>
            <a:pPr/>
          </a:p>
        </p:txBody>
      </p:sp>
      <p:sp>
        <p:nvSpPr>
          <p:cNvPr id="11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8" name="9 La nouvelle naissance.162.jpeg" descr="9 La nouvelle naissance.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0" name="Double-click to edit"/>
          <p:cNvSpPr txBox="1"/>
          <p:nvPr>
            <p:ph type="title"/>
          </p:nvPr>
        </p:nvSpPr>
        <p:spPr>
          <a:prstGeom prst="rect">
            <a:avLst/>
          </a:prstGeom>
        </p:spPr>
        <p:txBody>
          <a:bodyPr/>
          <a:lstStyle/>
          <a:p>
            <a:pPr/>
          </a:p>
        </p:txBody>
      </p:sp>
      <p:sp>
        <p:nvSpPr>
          <p:cNvPr id="1131" name="Double-click to edit"/>
          <p:cNvSpPr txBox="1"/>
          <p:nvPr>
            <p:ph type="body" idx="1"/>
          </p:nvPr>
        </p:nvSpPr>
        <p:spPr>
          <a:prstGeom prst="rect">
            <a:avLst/>
          </a:prstGeom>
        </p:spPr>
        <p:txBody>
          <a:bodyPr/>
          <a:lstStyle/>
          <a:p>
            <a:pPr/>
          </a:p>
        </p:txBody>
      </p:sp>
      <p:sp>
        <p:nvSpPr>
          <p:cNvPr id="11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3" name="9 La nouvelle naissance.163.jpeg" descr="9 La nouvelle naissance.1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5" name="Double-click to edit"/>
          <p:cNvSpPr txBox="1"/>
          <p:nvPr>
            <p:ph type="title"/>
          </p:nvPr>
        </p:nvSpPr>
        <p:spPr>
          <a:prstGeom prst="rect">
            <a:avLst/>
          </a:prstGeom>
        </p:spPr>
        <p:txBody>
          <a:bodyPr/>
          <a:lstStyle/>
          <a:p>
            <a:pPr/>
          </a:p>
        </p:txBody>
      </p:sp>
      <p:sp>
        <p:nvSpPr>
          <p:cNvPr id="1136" name="Double-click to edit"/>
          <p:cNvSpPr txBox="1"/>
          <p:nvPr>
            <p:ph type="body" idx="1"/>
          </p:nvPr>
        </p:nvSpPr>
        <p:spPr>
          <a:prstGeom prst="rect">
            <a:avLst/>
          </a:prstGeom>
        </p:spPr>
        <p:txBody>
          <a:bodyPr/>
          <a:lstStyle/>
          <a:p>
            <a:pPr/>
          </a:p>
        </p:txBody>
      </p:sp>
      <p:sp>
        <p:nvSpPr>
          <p:cNvPr id="11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8" name="9 La nouvelle naissance.164.jpeg" descr="9 La nouvelle naissance.1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0" name="Double-click to edit"/>
          <p:cNvSpPr txBox="1"/>
          <p:nvPr>
            <p:ph type="title"/>
          </p:nvPr>
        </p:nvSpPr>
        <p:spPr>
          <a:prstGeom prst="rect">
            <a:avLst/>
          </a:prstGeom>
        </p:spPr>
        <p:txBody>
          <a:bodyPr/>
          <a:lstStyle/>
          <a:p>
            <a:pPr/>
          </a:p>
        </p:txBody>
      </p:sp>
      <p:sp>
        <p:nvSpPr>
          <p:cNvPr id="1141" name="Double-click to edit"/>
          <p:cNvSpPr txBox="1"/>
          <p:nvPr>
            <p:ph type="body" idx="1"/>
          </p:nvPr>
        </p:nvSpPr>
        <p:spPr>
          <a:prstGeom prst="rect">
            <a:avLst/>
          </a:prstGeom>
        </p:spPr>
        <p:txBody>
          <a:bodyPr/>
          <a:lstStyle/>
          <a:p>
            <a:pPr/>
          </a:p>
        </p:txBody>
      </p:sp>
      <p:sp>
        <p:nvSpPr>
          <p:cNvPr id="11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3" name="9 La nouvelle naissance.165.jpeg" descr="9 La nouvelle naissance.1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Double-click to edit"/>
          <p:cNvSpPr txBox="1"/>
          <p:nvPr>
            <p:ph type="title"/>
          </p:nvPr>
        </p:nvSpPr>
        <p:spPr>
          <a:prstGeom prst="rect">
            <a:avLst/>
          </a:prstGeom>
        </p:spPr>
        <p:txBody>
          <a:bodyPr/>
          <a:lstStyle/>
          <a:p>
            <a:pPr/>
          </a:p>
        </p:txBody>
      </p:sp>
      <p:sp>
        <p:nvSpPr>
          <p:cNvPr id="1146" name="Double-click to edit"/>
          <p:cNvSpPr txBox="1"/>
          <p:nvPr>
            <p:ph type="body" idx="1"/>
          </p:nvPr>
        </p:nvSpPr>
        <p:spPr>
          <a:prstGeom prst="rect">
            <a:avLst/>
          </a:prstGeom>
        </p:spPr>
        <p:txBody>
          <a:bodyPr/>
          <a:lstStyle/>
          <a:p>
            <a:pPr/>
          </a:p>
        </p:txBody>
      </p:sp>
      <p:sp>
        <p:nvSpPr>
          <p:cNvPr id="11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8" name="9 La nouvelle naissance.166.jpeg" descr="9 La nouvelle naissance.1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Double-click to edit"/>
          <p:cNvSpPr txBox="1"/>
          <p:nvPr>
            <p:ph type="title"/>
          </p:nvPr>
        </p:nvSpPr>
        <p:spPr>
          <a:prstGeom prst="rect">
            <a:avLst/>
          </a:prstGeom>
        </p:spPr>
        <p:txBody>
          <a:bodyPr/>
          <a:lstStyle/>
          <a:p>
            <a:pPr/>
          </a:p>
        </p:txBody>
      </p:sp>
      <p:sp>
        <p:nvSpPr>
          <p:cNvPr id="1151" name="Double-click to edit"/>
          <p:cNvSpPr txBox="1"/>
          <p:nvPr>
            <p:ph type="body" idx="1"/>
          </p:nvPr>
        </p:nvSpPr>
        <p:spPr>
          <a:prstGeom prst="rect">
            <a:avLst/>
          </a:prstGeom>
        </p:spPr>
        <p:txBody>
          <a:bodyPr/>
          <a:lstStyle/>
          <a:p>
            <a:pPr/>
          </a:p>
        </p:txBody>
      </p:sp>
      <p:sp>
        <p:nvSpPr>
          <p:cNvPr id="11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3" name="9 La nouvelle naissance.167.jpeg" descr="9 La nouvelle naissance.1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Double-click to edit"/>
          <p:cNvSpPr txBox="1"/>
          <p:nvPr>
            <p:ph type="title"/>
          </p:nvPr>
        </p:nvSpPr>
        <p:spPr>
          <a:prstGeom prst="rect">
            <a:avLst/>
          </a:prstGeom>
        </p:spPr>
        <p:txBody>
          <a:bodyPr/>
          <a:lstStyle/>
          <a:p>
            <a:pPr/>
          </a:p>
        </p:txBody>
      </p:sp>
      <p:sp>
        <p:nvSpPr>
          <p:cNvPr id="1156" name="Double-click to edit"/>
          <p:cNvSpPr txBox="1"/>
          <p:nvPr>
            <p:ph type="body" idx="1"/>
          </p:nvPr>
        </p:nvSpPr>
        <p:spPr>
          <a:prstGeom prst="rect">
            <a:avLst/>
          </a:prstGeom>
        </p:spPr>
        <p:txBody>
          <a:bodyPr/>
          <a:lstStyle/>
          <a:p>
            <a:pPr/>
          </a:p>
        </p:txBody>
      </p:sp>
      <p:sp>
        <p:nvSpPr>
          <p:cNvPr id="11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8" name="9 La nouvelle naissance.168.jpeg" descr="9 La nouvelle naissance.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0" name="Double-click to edit"/>
          <p:cNvSpPr txBox="1"/>
          <p:nvPr>
            <p:ph type="title"/>
          </p:nvPr>
        </p:nvSpPr>
        <p:spPr>
          <a:prstGeom prst="rect">
            <a:avLst/>
          </a:prstGeom>
        </p:spPr>
        <p:txBody>
          <a:bodyPr/>
          <a:lstStyle/>
          <a:p>
            <a:pPr/>
          </a:p>
        </p:txBody>
      </p:sp>
      <p:sp>
        <p:nvSpPr>
          <p:cNvPr id="1161" name="Double-click to edit"/>
          <p:cNvSpPr txBox="1"/>
          <p:nvPr>
            <p:ph type="body" idx="1"/>
          </p:nvPr>
        </p:nvSpPr>
        <p:spPr>
          <a:prstGeom prst="rect">
            <a:avLst/>
          </a:prstGeom>
        </p:spPr>
        <p:txBody>
          <a:bodyPr/>
          <a:lstStyle/>
          <a:p>
            <a:pPr/>
          </a:p>
        </p:txBody>
      </p:sp>
      <p:sp>
        <p:nvSpPr>
          <p:cNvPr id="11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3" name="9 La nouvelle naissance.169.jpeg" descr="9 La nouvelle naissance.1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Double-click to edit"/>
          <p:cNvSpPr txBox="1"/>
          <p:nvPr>
            <p:ph type="title"/>
          </p:nvPr>
        </p:nvSpPr>
        <p:spPr>
          <a:prstGeom prst="rect">
            <a:avLst/>
          </a:prstGeom>
        </p:spPr>
        <p:txBody>
          <a:bodyPr/>
          <a:lstStyle/>
          <a:p>
            <a:pPr/>
          </a:p>
        </p:txBody>
      </p:sp>
      <p:sp>
        <p:nvSpPr>
          <p:cNvPr id="331" name="Double-click to edit"/>
          <p:cNvSpPr txBox="1"/>
          <p:nvPr>
            <p:ph type="body" idx="1"/>
          </p:nvPr>
        </p:nvSpPr>
        <p:spPr>
          <a:prstGeom prst="rect">
            <a:avLst/>
          </a:prstGeom>
        </p:spPr>
        <p:txBody>
          <a:bodyPr/>
          <a:lstStyle/>
          <a:p>
            <a:pPr/>
          </a:p>
        </p:txBody>
      </p:sp>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9 La nouvelle naissance.017.jpeg" descr="9 La nouvelle naissance.0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5" name="Double-click to edit"/>
          <p:cNvSpPr txBox="1"/>
          <p:nvPr>
            <p:ph type="title"/>
          </p:nvPr>
        </p:nvSpPr>
        <p:spPr>
          <a:prstGeom prst="rect">
            <a:avLst/>
          </a:prstGeom>
        </p:spPr>
        <p:txBody>
          <a:bodyPr/>
          <a:lstStyle/>
          <a:p>
            <a:pPr/>
          </a:p>
        </p:txBody>
      </p:sp>
      <p:sp>
        <p:nvSpPr>
          <p:cNvPr id="1166" name="Double-click to edit"/>
          <p:cNvSpPr txBox="1"/>
          <p:nvPr>
            <p:ph type="body" idx="1"/>
          </p:nvPr>
        </p:nvSpPr>
        <p:spPr>
          <a:prstGeom prst="rect">
            <a:avLst/>
          </a:prstGeom>
        </p:spPr>
        <p:txBody>
          <a:bodyPr/>
          <a:lstStyle/>
          <a:p>
            <a:pPr/>
          </a:p>
        </p:txBody>
      </p:sp>
      <p:sp>
        <p:nvSpPr>
          <p:cNvPr id="116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8" name="9 La nouvelle naissance.170.jpeg" descr="9 La nouvelle naissance.1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0" name="Double-click to edit"/>
          <p:cNvSpPr txBox="1"/>
          <p:nvPr>
            <p:ph type="title"/>
          </p:nvPr>
        </p:nvSpPr>
        <p:spPr>
          <a:prstGeom prst="rect">
            <a:avLst/>
          </a:prstGeom>
        </p:spPr>
        <p:txBody>
          <a:bodyPr/>
          <a:lstStyle/>
          <a:p>
            <a:pPr/>
          </a:p>
        </p:txBody>
      </p:sp>
      <p:sp>
        <p:nvSpPr>
          <p:cNvPr id="1171" name="Double-click to edit"/>
          <p:cNvSpPr txBox="1"/>
          <p:nvPr>
            <p:ph type="body" idx="1"/>
          </p:nvPr>
        </p:nvSpPr>
        <p:spPr>
          <a:prstGeom prst="rect">
            <a:avLst/>
          </a:prstGeom>
        </p:spPr>
        <p:txBody>
          <a:bodyPr/>
          <a:lstStyle/>
          <a:p>
            <a:pPr/>
          </a:p>
        </p:txBody>
      </p:sp>
      <p:sp>
        <p:nvSpPr>
          <p:cNvPr id="117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3" name="9 La nouvelle naissance.171.jpeg" descr="9 La nouvelle naissance.1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5" name="Double-click to edit"/>
          <p:cNvSpPr txBox="1"/>
          <p:nvPr>
            <p:ph type="title"/>
          </p:nvPr>
        </p:nvSpPr>
        <p:spPr>
          <a:prstGeom prst="rect">
            <a:avLst/>
          </a:prstGeom>
        </p:spPr>
        <p:txBody>
          <a:bodyPr/>
          <a:lstStyle/>
          <a:p>
            <a:pPr/>
          </a:p>
        </p:txBody>
      </p:sp>
      <p:sp>
        <p:nvSpPr>
          <p:cNvPr id="1176" name="Double-click to edit"/>
          <p:cNvSpPr txBox="1"/>
          <p:nvPr>
            <p:ph type="body" idx="1"/>
          </p:nvPr>
        </p:nvSpPr>
        <p:spPr>
          <a:prstGeom prst="rect">
            <a:avLst/>
          </a:prstGeom>
        </p:spPr>
        <p:txBody>
          <a:bodyPr/>
          <a:lstStyle/>
          <a:p>
            <a:pPr/>
          </a:p>
        </p:txBody>
      </p:sp>
      <p:sp>
        <p:nvSpPr>
          <p:cNvPr id="117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8" name="9 La nouvelle naissance.172.jpeg" descr="9 La nouvelle naissance.1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0" name="Double-click to edit"/>
          <p:cNvSpPr txBox="1"/>
          <p:nvPr>
            <p:ph type="title"/>
          </p:nvPr>
        </p:nvSpPr>
        <p:spPr>
          <a:prstGeom prst="rect">
            <a:avLst/>
          </a:prstGeom>
        </p:spPr>
        <p:txBody>
          <a:bodyPr/>
          <a:lstStyle/>
          <a:p>
            <a:pPr/>
          </a:p>
        </p:txBody>
      </p:sp>
      <p:sp>
        <p:nvSpPr>
          <p:cNvPr id="1181" name="Double-click to edit"/>
          <p:cNvSpPr txBox="1"/>
          <p:nvPr>
            <p:ph type="body" idx="1"/>
          </p:nvPr>
        </p:nvSpPr>
        <p:spPr>
          <a:prstGeom prst="rect">
            <a:avLst/>
          </a:prstGeom>
        </p:spPr>
        <p:txBody>
          <a:bodyPr/>
          <a:lstStyle/>
          <a:p>
            <a:pPr/>
          </a:p>
        </p:txBody>
      </p:sp>
      <p:sp>
        <p:nvSpPr>
          <p:cNvPr id="11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3" name="9 La nouvelle naissance.173.jpeg" descr="9 La nouvelle naissance.1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5" name="Double-click to edit"/>
          <p:cNvSpPr txBox="1"/>
          <p:nvPr>
            <p:ph type="title"/>
          </p:nvPr>
        </p:nvSpPr>
        <p:spPr>
          <a:prstGeom prst="rect">
            <a:avLst/>
          </a:prstGeom>
        </p:spPr>
        <p:txBody>
          <a:bodyPr/>
          <a:lstStyle/>
          <a:p>
            <a:pPr/>
          </a:p>
        </p:txBody>
      </p:sp>
      <p:sp>
        <p:nvSpPr>
          <p:cNvPr id="1186" name="Double-click to edit"/>
          <p:cNvSpPr txBox="1"/>
          <p:nvPr>
            <p:ph type="body" idx="1"/>
          </p:nvPr>
        </p:nvSpPr>
        <p:spPr>
          <a:prstGeom prst="rect">
            <a:avLst/>
          </a:prstGeom>
        </p:spPr>
        <p:txBody>
          <a:bodyPr/>
          <a:lstStyle/>
          <a:p>
            <a:pPr/>
          </a:p>
        </p:txBody>
      </p:sp>
      <p:sp>
        <p:nvSpPr>
          <p:cNvPr id="11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8" name="9 La nouvelle naissance.174.jpeg" descr="9 La nouvelle naissance.1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0" name="Double-click to edit"/>
          <p:cNvSpPr txBox="1"/>
          <p:nvPr>
            <p:ph type="title"/>
          </p:nvPr>
        </p:nvSpPr>
        <p:spPr>
          <a:prstGeom prst="rect">
            <a:avLst/>
          </a:prstGeom>
        </p:spPr>
        <p:txBody>
          <a:bodyPr/>
          <a:lstStyle/>
          <a:p>
            <a:pPr/>
          </a:p>
        </p:txBody>
      </p:sp>
      <p:sp>
        <p:nvSpPr>
          <p:cNvPr id="1191" name="Double-click to edit"/>
          <p:cNvSpPr txBox="1"/>
          <p:nvPr>
            <p:ph type="body" idx="1"/>
          </p:nvPr>
        </p:nvSpPr>
        <p:spPr>
          <a:prstGeom prst="rect">
            <a:avLst/>
          </a:prstGeom>
        </p:spPr>
        <p:txBody>
          <a:bodyPr/>
          <a:lstStyle/>
          <a:p>
            <a:pPr/>
          </a:p>
        </p:txBody>
      </p:sp>
      <p:sp>
        <p:nvSpPr>
          <p:cNvPr id="119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3" name="9 La nouvelle naissance.175.jpeg" descr="9 La nouvelle naissance.1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5" name="Double-click to edit"/>
          <p:cNvSpPr txBox="1"/>
          <p:nvPr>
            <p:ph type="title"/>
          </p:nvPr>
        </p:nvSpPr>
        <p:spPr>
          <a:prstGeom prst="rect">
            <a:avLst/>
          </a:prstGeom>
        </p:spPr>
        <p:txBody>
          <a:bodyPr/>
          <a:lstStyle/>
          <a:p>
            <a:pPr/>
          </a:p>
        </p:txBody>
      </p:sp>
      <p:sp>
        <p:nvSpPr>
          <p:cNvPr id="1196" name="Double-click to edit"/>
          <p:cNvSpPr txBox="1"/>
          <p:nvPr>
            <p:ph type="body" idx="1"/>
          </p:nvPr>
        </p:nvSpPr>
        <p:spPr>
          <a:prstGeom prst="rect">
            <a:avLst/>
          </a:prstGeom>
        </p:spPr>
        <p:txBody>
          <a:bodyPr/>
          <a:lstStyle/>
          <a:p>
            <a:pPr/>
          </a:p>
        </p:txBody>
      </p:sp>
      <p:sp>
        <p:nvSpPr>
          <p:cNvPr id="119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8" name="9 La nouvelle naissance.145.jpeg" descr="9 La nouvelle naissance.1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0" name="Double-click to edit"/>
          <p:cNvSpPr txBox="1"/>
          <p:nvPr>
            <p:ph type="title"/>
          </p:nvPr>
        </p:nvSpPr>
        <p:spPr>
          <a:prstGeom prst="rect">
            <a:avLst/>
          </a:prstGeom>
        </p:spPr>
        <p:txBody>
          <a:bodyPr/>
          <a:lstStyle/>
          <a:p>
            <a:pPr/>
          </a:p>
        </p:txBody>
      </p:sp>
      <p:sp>
        <p:nvSpPr>
          <p:cNvPr id="1201" name="Double-click to edit"/>
          <p:cNvSpPr txBox="1"/>
          <p:nvPr>
            <p:ph type="body" idx="1"/>
          </p:nvPr>
        </p:nvSpPr>
        <p:spPr>
          <a:prstGeom prst="rect">
            <a:avLst/>
          </a:prstGeom>
        </p:spPr>
        <p:txBody>
          <a:bodyPr/>
          <a:lstStyle/>
          <a:p>
            <a:pPr/>
          </a:p>
        </p:txBody>
      </p:sp>
      <p:sp>
        <p:nvSpPr>
          <p:cNvPr id="120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3" name="9 La nouvelle naissance.177.jpeg" descr="9 La nouvelle naissance.1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5" name="Double-click to edit"/>
          <p:cNvSpPr txBox="1"/>
          <p:nvPr>
            <p:ph type="title"/>
          </p:nvPr>
        </p:nvSpPr>
        <p:spPr>
          <a:prstGeom prst="rect">
            <a:avLst/>
          </a:prstGeom>
        </p:spPr>
        <p:txBody>
          <a:bodyPr/>
          <a:lstStyle/>
          <a:p>
            <a:pPr/>
          </a:p>
        </p:txBody>
      </p:sp>
      <p:sp>
        <p:nvSpPr>
          <p:cNvPr id="1206" name="Double-click to edit"/>
          <p:cNvSpPr txBox="1"/>
          <p:nvPr>
            <p:ph type="body" idx="1"/>
          </p:nvPr>
        </p:nvSpPr>
        <p:spPr>
          <a:prstGeom prst="rect">
            <a:avLst/>
          </a:prstGeom>
        </p:spPr>
        <p:txBody>
          <a:bodyPr/>
          <a:lstStyle/>
          <a:p>
            <a:pPr/>
          </a:p>
        </p:txBody>
      </p:sp>
      <p:sp>
        <p:nvSpPr>
          <p:cNvPr id="120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8" name="9 La nouvelle naissance.178.jpeg" descr="9 La nouvelle naissance.1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0" name="Double-click to edit"/>
          <p:cNvSpPr txBox="1"/>
          <p:nvPr>
            <p:ph type="title"/>
          </p:nvPr>
        </p:nvSpPr>
        <p:spPr>
          <a:prstGeom prst="rect">
            <a:avLst/>
          </a:prstGeom>
        </p:spPr>
        <p:txBody>
          <a:bodyPr/>
          <a:lstStyle/>
          <a:p>
            <a:pPr/>
          </a:p>
        </p:txBody>
      </p:sp>
      <p:sp>
        <p:nvSpPr>
          <p:cNvPr id="1211" name="Double-click to edit"/>
          <p:cNvSpPr txBox="1"/>
          <p:nvPr>
            <p:ph type="body" idx="1"/>
          </p:nvPr>
        </p:nvSpPr>
        <p:spPr>
          <a:prstGeom prst="rect">
            <a:avLst/>
          </a:prstGeom>
        </p:spPr>
        <p:txBody>
          <a:bodyPr/>
          <a:lstStyle/>
          <a:p>
            <a:pPr/>
          </a:p>
        </p:txBody>
      </p:sp>
      <p:sp>
        <p:nvSpPr>
          <p:cNvPr id="12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3" name="9 La nouvelle naissance.179.jpeg" descr="9 La nouvelle naissance.1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Double-click to edit"/>
          <p:cNvSpPr txBox="1"/>
          <p:nvPr>
            <p:ph type="title"/>
          </p:nvPr>
        </p:nvSpPr>
        <p:spPr>
          <a:prstGeom prst="rect">
            <a:avLst/>
          </a:prstGeom>
        </p:spPr>
        <p:txBody>
          <a:bodyPr/>
          <a:lstStyle/>
          <a:p>
            <a:pPr/>
          </a:p>
        </p:txBody>
      </p:sp>
      <p:sp>
        <p:nvSpPr>
          <p:cNvPr id="336" name="Double-click to edit"/>
          <p:cNvSpPr txBox="1"/>
          <p:nvPr>
            <p:ph type="body" idx="1"/>
          </p:nvPr>
        </p:nvSpPr>
        <p:spPr>
          <a:prstGeom prst="rect">
            <a:avLst/>
          </a:prstGeom>
        </p:spPr>
        <p:txBody>
          <a:bodyPr/>
          <a:lstStyle/>
          <a:p>
            <a:pPr/>
          </a:p>
        </p:txBody>
      </p:sp>
      <p:sp>
        <p:nvSpPr>
          <p:cNvPr id="3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9 La nouvelle naissance.018.jpeg" descr="9 La nouvelle naissance.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5" name="Double-click to edit"/>
          <p:cNvSpPr txBox="1"/>
          <p:nvPr>
            <p:ph type="title"/>
          </p:nvPr>
        </p:nvSpPr>
        <p:spPr>
          <a:prstGeom prst="rect">
            <a:avLst/>
          </a:prstGeom>
        </p:spPr>
        <p:txBody>
          <a:bodyPr/>
          <a:lstStyle/>
          <a:p>
            <a:pPr/>
          </a:p>
        </p:txBody>
      </p:sp>
      <p:sp>
        <p:nvSpPr>
          <p:cNvPr id="1216" name="Double-click to edit"/>
          <p:cNvSpPr txBox="1"/>
          <p:nvPr>
            <p:ph type="body" idx="1"/>
          </p:nvPr>
        </p:nvSpPr>
        <p:spPr>
          <a:prstGeom prst="rect">
            <a:avLst/>
          </a:prstGeom>
        </p:spPr>
        <p:txBody>
          <a:bodyPr/>
          <a:lstStyle/>
          <a:p>
            <a:pPr/>
          </a:p>
        </p:txBody>
      </p:sp>
      <p:sp>
        <p:nvSpPr>
          <p:cNvPr id="12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8" name="9 La nouvelle naissance.149.jpeg" descr="9 La nouvelle naissance.1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0" name="Double-click to edit"/>
          <p:cNvSpPr txBox="1"/>
          <p:nvPr>
            <p:ph type="title"/>
          </p:nvPr>
        </p:nvSpPr>
        <p:spPr>
          <a:prstGeom prst="rect">
            <a:avLst/>
          </a:prstGeom>
        </p:spPr>
        <p:txBody>
          <a:bodyPr/>
          <a:lstStyle/>
          <a:p>
            <a:pPr/>
          </a:p>
        </p:txBody>
      </p:sp>
      <p:sp>
        <p:nvSpPr>
          <p:cNvPr id="1221" name="Double-click to edit"/>
          <p:cNvSpPr txBox="1"/>
          <p:nvPr>
            <p:ph type="body" idx="1"/>
          </p:nvPr>
        </p:nvSpPr>
        <p:spPr>
          <a:prstGeom prst="rect">
            <a:avLst/>
          </a:prstGeom>
        </p:spPr>
        <p:txBody>
          <a:bodyPr/>
          <a:lstStyle/>
          <a:p>
            <a:pPr/>
          </a:p>
        </p:txBody>
      </p:sp>
      <p:sp>
        <p:nvSpPr>
          <p:cNvPr id="12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3" name="9 La nouvelle naissance.150.jpeg" descr="9 La nouvelle naissance.1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Double-click to edit"/>
          <p:cNvSpPr txBox="1"/>
          <p:nvPr>
            <p:ph type="title"/>
          </p:nvPr>
        </p:nvSpPr>
        <p:spPr>
          <a:prstGeom prst="rect">
            <a:avLst/>
          </a:prstGeom>
        </p:spPr>
        <p:txBody>
          <a:bodyPr/>
          <a:lstStyle/>
          <a:p>
            <a:pPr/>
          </a:p>
        </p:txBody>
      </p:sp>
      <p:sp>
        <p:nvSpPr>
          <p:cNvPr id="1226" name="Double-click to edit"/>
          <p:cNvSpPr txBox="1"/>
          <p:nvPr>
            <p:ph type="body" idx="1"/>
          </p:nvPr>
        </p:nvSpPr>
        <p:spPr>
          <a:prstGeom prst="rect">
            <a:avLst/>
          </a:prstGeom>
        </p:spPr>
        <p:txBody>
          <a:bodyPr/>
          <a:lstStyle/>
          <a:p>
            <a:pPr/>
          </a:p>
        </p:txBody>
      </p:sp>
      <p:sp>
        <p:nvSpPr>
          <p:cNvPr id="122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8" name="9 La nouvelle naissance.151.jpeg" descr="9 La nouvelle naissance.1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0" name="Double-click to edit"/>
          <p:cNvSpPr txBox="1"/>
          <p:nvPr>
            <p:ph type="title"/>
          </p:nvPr>
        </p:nvSpPr>
        <p:spPr>
          <a:prstGeom prst="rect">
            <a:avLst/>
          </a:prstGeom>
        </p:spPr>
        <p:txBody>
          <a:bodyPr/>
          <a:lstStyle/>
          <a:p>
            <a:pPr/>
          </a:p>
        </p:txBody>
      </p:sp>
      <p:sp>
        <p:nvSpPr>
          <p:cNvPr id="1231" name="Double-click to edit"/>
          <p:cNvSpPr txBox="1"/>
          <p:nvPr>
            <p:ph type="body" idx="1"/>
          </p:nvPr>
        </p:nvSpPr>
        <p:spPr>
          <a:prstGeom prst="rect">
            <a:avLst/>
          </a:prstGeom>
        </p:spPr>
        <p:txBody>
          <a:bodyPr/>
          <a:lstStyle/>
          <a:p>
            <a:pPr/>
          </a:p>
        </p:txBody>
      </p:sp>
      <p:sp>
        <p:nvSpPr>
          <p:cNvPr id="123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3" name="9 La nouvelle naissance.152.jpeg" descr="9 La nouvelle naissance.1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5" name="Double-click to edit"/>
          <p:cNvSpPr txBox="1"/>
          <p:nvPr>
            <p:ph type="title"/>
          </p:nvPr>
        </p:nvSpPr>
        <p:spPr>
          <a:prstGeom prst="rect">
            <a:avLst/>
          </a:prstGeom>
        </p:spPr>
        <p:txBody>
          <a:bodyPr/>
          <a:lstStyle/>
          <a:p>
            <a:pPr/>
          </a:p>
        </p:txBody>
      </p:sp>
      <p:sp>
        <p:nvSpPr>
          <p:cNvPr id="1236" name="Double-click to edit"/>
          <p:cNvSpPr txBox="1"/>
          <p:nvPr>
            <p:ph type="body" idx="1"/>
          </p:nvPr>
        </p:nvSpPr>
        <p:spPr>
          <a:prstGeom prst="rect">
            <a:avLst/>
          </a:prstGeom>
        </p:spPr>
        <p:txBody>
          <a:bodyPr/>
          <a:lstStyle/>
          <a:p>
            <a:pPr/>
          </a:p>
        </p:txBody>
      </p:sp>
      <p:sp>
        <p:nvSpPr>
          <p:cNvPr id="123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8" name="9 La nouvelle naissance.153.jpeg" descr="9 La nouvelle naissance.1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0" name="Double-click to edit"/>
          <p:cNvSpPr txBox="1"/>
          <p:nvPr>
            <p:ph type="title"/>
          </p:nvPr>
        </p:nvSpPr>
        <p:spPr>
          <a:prstGeom prst="rect">
            <a:avLst/>
          </a:prstGeom>
        </p:spPr>
        <p:txBody>
          <a:bodyPr/>
          <a:lstStyle/>
          <a:p>
            <a:pPr/>
          </a:p>
        </p:txBody>
      </p:sp>
      <p:sp>
        <p:nvSpPr>
          <p:cNvPr id="1241" name="Double-click to edit"/>
          <p:cNvSpPr txBox="1"/>
          <p:nvPr>
            <p:ph type="body" idx="1"/>
          </p:nvPr>
        </p:nvSpPr>
        <p:spPr>
          <a:prstGeom prst="rect">
            <a:avLst/>
          </a:prstGeom>
        </p:spPr>
        <p:txBody>
          <a:bodyPr/>
          <a:lstStyle/>
          <a:p>
            <a:pPr/>
          </a:p>
        </p:txBody>
      </p:sp>
      <p:sp>
        <p:nvSpPr>
          <p:cNvPr id="124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3" name="9 La nouvelle naissance.154.jpeg" descr="9 La nouvelle naissance.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5" name="Double-click to edit"/>
          <p:cNvSpPr txBox="1"/>
          <p:nvPr>
            <p:ph type="title"/>
          </p:nvPr>
        </p:nvSpPr>
        <p:spPr>
          <a:prstGeom prst="rect">
            <a:avLst/>
          </a:prstGeom>
        </p:spPr>
        <p:txBody>
          <a:bodyPr/>
          <a:lstStyle/>
          <a:p>
            <a:pPr/>
          </a:p>
        </p:txBody>
      </p:sp>
      <p:sp>
        <p:nvSpPr>
          <p:cNvPr id="1246" name="Double-click to edit"/>
          <p:cNvSpPr txBox="1"/>
          <p:nvPr>
            <p:ph type="body" idx="1"/>
          </p:nvPr>
        </p:nvSpPr>
        <p:spPr>
          <a:prstGeom prst="rect">
            <a:avLst/>
          </a:prstGeom>
        </p:spPr>
        <p:txBody>
          <a:bodyPr/>
          <a:lstStyle/>
          <a:p>
            <a:pPr/>
          </a:p>
        </p:txBody>
      </p:sp>
      <p:sp>
        <p:nvSpPr>
          <p:cNvPr id="124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8" name="9 La nouvelle naissance.186.jpeg" descr="9 La nouvelle naissance.1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0" name="Double-click to edit"/>
          <p:cNvSpPr txBox="1"/>
          <p:nvPr>
            <p:ph type="title"/>
          </p:nvPr>
        </p:nvSpPr>
        <p:spPr>
          <a:prstGeom prst="rect">
            <a:avLst/>
          </a:prstGeom>
        </p:spPr>
        <p:txBody>
          <a:bodyPr/>
          <a:lstStyle/>
          <a:p>
            <a:pPr/>
          </a:p>
        </p:txBody>
      </p:sp>
      <p:sp>
        <p:nvSpPr>
          <p:cNvPr id="1251" name="Double-click to edit"/>
          <p:cNvSpPr txBox="1"/>
          <p:nvPr>
            <p:ph type="body" idx="1"/>
          </p:nvPr>
        </p:nvSpPr>
        <p:spPr>
          <a:prstGeom prst="rect">
            <a:avLst/>
          </a:prstGeom>
        </p:spPr>
        <p:txBody>
          <a:bodyPr/>
          <a:lstStyle/>
          <a:p>
            <a:pPr/>
          </a:p>
        </p:txBody>
      </p:sp>
      <p:sp>
        <p:nvSpPr>
          <p:cNvPr id="12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3" name="9 La nouvelle naissance.156.jpeg" descr="9 La nouvelle naissance.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5" name="Double-click to edit"/>
          <p:cNvSpPr txBox="1"/>
          <p:nvPr>
            <p:ph type="title"/>
          </p:nvPr>
        </p:nvSpPr>
        <p:spPr>
          <a:prstGeom prst="rect">
            <a:avLst/>
          </a:prstGeom>
        </p:spPr>
        <p:txBody>
          <a:bodyPr/>
          <a:lstStyle/>
          <a:p>
            <a:pPr/>
          </a:p>
        </p:txBody>
      </p:sp>
      <p:sp>
        <p:nvSpPr>
          <p:cNvPr id="1256" name="Double-click to edit"/>
          <p:cNvSpPr txBox="1"/>
          <p:nvPr>
            <p:ph type="body" idx="1"/>
          </p:nvPr>
        </p:nvSpPr>
        <p:spPr>
          <a:prstGeom prst="rect">
            <a:avLst/>
          </a:prstGeom>
        </p:spPr>
        <p:txBody>
          <a:bodyPr/>
          <a:lstStyle/>
          <a:p>
            <a:pPr/>
          </a:p>
        </p:txBody>
      </p:sp>
      <p:sp>
        <p:nvSpPr>
          <p:cNvPr id="12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8" name="9 La nouvelle naissance.157.jpeg" descr="9 La nouvelle naissance.1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0" name="Double-click to edit"/>
          <p:cNvSpPr txBox="1"/>
          <p:nvPr>
            <p:ph type="title"/>
          </p:nvPr>
        </p:nvSpPr>
        <p:spPr>
          <a:prstGeom prst="rect">
            <a:avLst/>
          </a:prstGeom>
        </p:spPr>
        <p:txBody>
          <a:bodyPr/>
          <a:lstStyle/>
          <a:p>
            <a:pPr/>
          </a:p>
        </p:txBody>
      </p:sp>
      <p:sp>
        <p:nvSpPr>
          <p:cNvPr id="1261" name="Double-click to edit"/>
          <p:cNvSpPr txBox="1"/>
          <p:nvPr>
            <p:ph type="body" idx="1"/>
          </p:nvPr>
        </p:nvSpPr>
        <p:spPr>
          <a:prstGeom prst="rect">
            <a:avLst/>
          </a:prstGeom>
        </p:spPr>
        <p:txBody>
          <a:bodyPr/>
          <a:lstStyle/>
          <a:p>
            <a:pPr/>
          </a:p>
        </p:txBody>
      </p:sp>
      <p:sp>
        <p:nvSpPr>
          <p:cNvPr id="12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3" name="9 La nouvelle naissance.001.jpeg" descr="9 La nouvelle naissance.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Double-click to edit"/>
          <p:cNvSpPr txBox="1"/>
          <p:nvPr>
            <p:ph type="title"/>
          </p:nvPr>
        </p:nvSpPr>
        <p:spPr>
          <a:prstGeom prst="rect">
            <a:avLst/>
          </a:prstGeom>
        </p:spPr>
        <p:txBody>
          <a:bodyPr/>
          <a:lstStyle/>
          <a:p>
            <a:pPr/>
          </a:p>
        </p:txBody>
      </p:sp>
      <p:sp>
        <p:nvSpPr>
          <p:cNvPr id="341" name="Double-click to edit"/>
          <p:cNvSpPr txBox="1"/>
          <p:nvPr>
            <p:ph type="body" idx="1"/>
          </p:nvPr>
        </p:nvSpPr>
        <p:spPr>
          <a:prstGeom prst="rect">
            <a:avLst/>
          </a:prstGeom>
        </p:spPr>
        <p:txBody>
          <a:bodyPr/>
          <a:lstStyle/>
          <a:p>
            <a:pPr/>
          </a:p>
        </p:txBody>
      </p:sp>
      <p:sp>
        <p:nvSpPr>
          <p:cNvPr id="3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3" name="9 La nouvelle naissance.019.jpeg" descr="9 La nouvelle naissance.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ouble-click to edit"/>
          <p:cNvSpPr txBox="1"/>
          <p:nvPr>
            <p:ph type="title"/>
          </p:nvPr>
        </p:nvSpPr>
        <p:spPr>
          <a:prstGeom prst="rect">
            <a:avLst/>
          </a:prstGeom>
        </p:spPr>
        <p:txBody>
          <a:bodyPr/>
          <a:lstStyle/>
          <a:p>
            <a:pPr/>
          </a:p>
        </p:txBody>
      </p:sp>
      <p:sp>
        <p:nvSpPr>
          <p:cNvPr id="256" name="Double-click to edit"/>
          <p:cNvSpPr txBox="1"/>
          <p:nvPr>
            <p:ph type="body" idx="1"/>
          </p:nvPr>
        </p:nvSpPr>
        <p:spPr>
          <a:prstGeom prst="rect">
            <a:avLst/>
          </a:prstGeom>
        </p:spPr>
        <p:txBody>
          <a:bodyPr/>
          <a:lstStyle/>
          <a:p>
            <a:pPr/>
          </a:p>
        </p:txBody>
      </p:sp>
      <p:sp>
        <p:nvSpPr>
          <p:cNvPr id="25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9 La nouvelle naissance.002.jpeg" descr="9 La nouvelle naissance.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Double-click to edit"/>
          <p:cNvSpPr txBox="1"/>
          <p:nvPr>
            <p:ph type="title"/>
          </p:nvPr>
        </p:nvSpPr>
        <p:spPr>
          <a:prstGeom prst="rect">
            <a:avLst/>
          </a:prstGeom>
        </p:spPr>
        <p:txBody>
          <a:bodyPr/>
          <a:lstStyle/>
          <a:p>
            <a:pPr/>
          </a:p>
        </p:txBody>
      </p:sp>
      <p:sp>
        <p:nvSpPr>
          <p:cNvPr id="346" name="Double-click to edit"/>
          <p:cNvSpPr txBox="1"/>
          <p:nvPr>
            <p:ph type="body" idx="1"/>
          </p:nvPr>
        </p:nvSpPr>
        <p:spPr>
          <a:prstGeom prst="rect">
            <a:avLst/>
          </a:prstGeom>
        </p:spPr>
        <p:txBody>
          <a:bodyPr/>
          <a:lstStyle/>
          <a:p>
            <a:pPr/>
          </a:p>
        </p:txBody>
      </p:sp>
      <p:sp>
        <p:nvSpPr>
          <p:cNvPr id="3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8" name="9 La nouvelle naissance.020.jpeg" descr="9 La nouvelle naissance.0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Double-click to edit"/>
          <p:cNvSpPr txBox="1"/>
          <p:nvPr>
            <p:ph type="title"/>
          </p:nvPr>
        </p:nvSpPr>
        <p:spPr>
          <a:prstGeom prst="rect">
            <a:avLst/>
          </a:prstGeom>
        </p:spPr>
        <p:txBody>
          <a:bodyPr/>
          <a:lstStyle/>
          <a:p>
            <a:pPr/>
          </a:p>
        </p:txBody>
      </p:sp>
      <p:sp>
        <p:nvSpPr>
          <p:cNvPr id="351" name="Double-click to edit"/>
          <p:cNvSpPr txBox="1"/>
          <p:nvPr>
            <p:ph type="body" idx="1"/>
          </p:nvPr>
        </p:nvSpPr>
        <p:spPr>
          <a:prstGeom prst="rect">
            <a:avLst/>
          </a:prstGeom>
        </p:spPr>
        <p:txBody>
          <a:bodyPr/>
          <a:lstStyle/>
          <a:p>
            <a:pPr/>
          </a:p>
        </p:txBody>
      </p:sp>
      <p:sp>
        <p:nvSpPr>
          <p:cNvPr id="3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 name="9 La nouvelle naissance.021.jpeg" descr="9 La nouvelle naissance.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Double-click to edit"/>
          <p:cNvSpPr txBox="1"/>
          <p:nvPr>
            <p:ph type="title"/>
          </p:nvPr>
        </p:nvSpPr>
        <p:spPr>
          <a:prstGeom prst="rect">
            <a:avLst/>
          </a:prstGeom>
        </p:spPr>
        <p:txBody>
          <a:bodyPr/>
          <a:lstStyle/>
          <a:p>
            <a:pPr/>
          </a:p>
        </p:txBody>
      </p:sp>
      <p:sp>
        <p:nvSpPr>
          <p:cNvPr id="356" name="Double-click to edit"/>
          <p:cNvSpPr txBox="1"/>
          <p:nvPr>
            <p:ph type="body" idx="1"/>
          </p:nvPr>
        </p:nvSpPr>
        <p:spPr>
          <a:prstGeom prst="rect">
            <a:avLst/>
          </a:prstGeom>
        </p:spPr>
        <p:txBody>
          <a:bodyPr/>
          <a:lstStyle/>
          <a:p>
            <a:pPr/>
          </a:p>
        </p:txBody>
      </p:sp>
      <p:sp>
        <p:nvSpPr>
          <p:cNvPr id="3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8" name="9 La nouvelle naissance.022.jpeg" descr="9 La nouvelle naissance.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Double-click to edit"/>
          <p:cNvSpPr txBox="1"/>
          <p:nvPr>
            <p:ph type="title"/>
          </p:nvPr>
        </p:nvSpPr>
        <p:spPr>
          <a:prstGeom prst="rect">
            <a:avLst/>
          </a:prstGeom>
        </p:spPr>
        <p:txBody>
          <a:bodyPr/>
          <a:lstStyle/>
          <a:p>
            <a:pPr/>
          </a:p>
        </p:txBody>
      </p:sp>
      <p:sp>
        <p:nvSpPr>
          <p:cNvPr id="361" name="Double-click to edit"/>
          <p:cNvSpPr txBox="1"/>
          <p:nvPr>
            <p:ph type="body" idx="1"/>
          </p:nvPr>
        </p:nvSpPr>
        <p:spPr>
          <a:prstGeom prst="rect">
            <a:avLst/>
          </a:prstGeom>
        </p:spPr>
        <p:txBody>
          <a:bodyPr/>
          <a:lstStyle/>
          <a:p>
            <a:pPr/>
          </a:p>
        </p:txBody>
      </p:sp>
      <p:sp>
        <p:nvSpPr>
          <p:cNvPr id="3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3" name="9 La nouvelle naissance.023.jpeg" descr="9 La nouvelle naissance.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Double-click to edit"/>
          <p:cNvSpPr txBox="1"/>
          <p:nvPr>
            <p:ph type="title"/>
          </p:nvPr>
        </p:nvSpPr>
        <p:spPr>
          <a:prstGeom prst="rect">
            <a:avLst/>
          </a:prstGeom>
        </p:spPr>
        <p:txBody>
          <a:bodyPr/>
          <a:lstStyle/>
          <a:p>
            <a:pPr/>
          </a:p>
        </p:txBody>
      </p:sp>
      <p:sp>
        <p:nvSpPr>
          <p:cNvPr id="366" name="Double-click to edit"/>
          <p:cNvSpPr txBox="1"/>
          <p:nvPr>
            <p:ph type="body" idx="1"/>
          </p:nvPr>
        </p:nvSpPr>
        <p:spPr>
          <a:prstGeom prst="rect">
            <a:avLst/>
          </a:prstGeom>
        </p:spPr>
        <p:txBody>
          <a:bodyPr/>
          <a:lstStyle/>
          <a:p>
            <a:pPr/>
          </a:p>
        </p:txBody>
      </p:sp>
      <p:sp>
        <p:nvSpPr>
          <p:cNvPr id="36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8" name="9 La nouvelle naissance.024.jpeg" descr="9 La nouvelle naissance.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Double-click to edit"/>
          <p:cNvSpPr txBox="1"/>
          <p:nvPr>
            <p:ph type="title"/>
          </p:nvPr>
        </p:nvSpPr>
        <p:spPr>
          <a:prstGeom prst="rect">
            <a:avLst/>
          </a:prstGeom>
        </p:spPr>
        <p:txBody>
          <a:bodyPr/>
          <a:lstStyle/>
          <a:p>
            <a:pPr/>
          </a:p>
        </p:txBody>
      </p:sp>
      <p:sp>
        <p:nvSpPr>
          <p:cNvPr id="371" name="Double-click to edit"/>
          <p:cNvSpPr txBox="1"/>
          <p:nvPr>
            <p:ph type="body" idx="1"/>
          </p:nvPr>
        </p:nvSpPr>
        <p:spPr>
          <a:prstGeom prst="rect">
            <a:avLst/>
          </a:prstGeom>
        </p:spPr>
        <p:txBody>
          <a:bodyPr/>
          <a:lstStyle/>
          <a:p>
            <a:pPr/>
          </a:p>
        </p:txBody>
      </p:sp>
      <p:sp>
        <p:nvSpPr>
          <p:cNvPr id="3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3" name="9 La nouvelle naissance.025.jpeg" descr="9 La nouvelle naissance.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Double-click to edit"/>
          <p:cNvSpPr txBox="1"/>
          <p:nvPr>
            <p:ph type="title"/>
          </p:nvPr>
        </p:nvSpPr>
        <p:spPr>
          <a:prstGeom prst="rect">
            <a:avLst/>
          </a:prstGeom>
        </p:spPr>
        <p:txBody>
          <a:bodyPr/>
          <a:lstStyle/>
          <a:p>
            <a:pPr/>
          </a:p>
        </p:txBody>
      </p:sp>
      <p:sp>
        <p:nvSpPr>
          <p:cNvPr id="376" name="Double-click to edit"/>
          <p:cNvSpPr txBox="1"/>
          <p:nvPr>
            <p:ph type="body" idx="1"/>
          </p:nvPr>
        </p:nvSpPr>
        <p:spPr>
          <a:prstGeom prst="rect">
            <a:avLst/>
          </a:prstGeom>
        </p:spPr>
        <p:txBody>
          <a:bodyPr/>
          <a:lstStyle/>
          <a:p>
            <a:pPr/>
          </a:p>
        </p:txBody>
      </p:sp>
      <p:sp>
        <p:nvSpPr>
          <p:cNvPr id="3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8" name="9 La nouvelle naissance.026.jpeg" descr="9 La nouvelle naissance.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Double-click to edit"/>
          <p:cNvSpPr txBox="1"/>
          <p:nvPr>
            <p:ph type="title"/>
          </p:nvPr>
        </p:nvSpPr>
        <p:spPr>
          <a:prstGeom prst="rect">
            <a:avLst/>
          </a:prstGeom>
        </p:spPr>
        <p:txBody>
          <a:bodyPr/>
          <a:lstStyle/>
          <a:p>
            <a:pPr/>
          </a:p>
        </p:txBody>
      </p:sp>
      <p:sp>
        <p:nvSpPr>
          <p:cNvPr id="381" name="Double-click to edit"/>
          <p:cNvSpPr txBox="1"/>
          <p:nvPr>
            <p:ph type="body" idx="1"/>
          </p:nvPr>
        </p:nvSpPr>
        <p:spPr>
          <a:prstGeom prst="rect">
            <a:avLst/>
          </a:prstGeom>
        </p:spPr>
        <p:txBody>
          <a:bodyPr/>
          <a:lstStyle/>
          <a:p>
            <a:pPr/>
          </a:p>
        </p:txBody>
      </p:sp>
      <p:sp>
        <p:nvSpPr>
          <p:cNvPr id="3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3" name="9 La nouvelle naissance.027.jpeg" descr="9 La nouvelle naissance.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Double-click to edit"/>
          <p:cNvSpPr txBox="1"/>
          <p:nvPr>
            <p:ph type="title"/>
          </p:nvPr>
        </p:nvSpPr>
        <p:spPr>
          <a:prstGeom prst="rect">
            <a:avLst/>
          </a:prstGeom>
        </p:spPr>
        <p:txBody>
          <a:bodyPr/>
          <a:lstStyle/>
          <a:p>
            <a:pPr/>
          </a:p>
        </p:txBody>
      </p:sp>
      <p:sp>
        <p:nvSpPr>
          <p:cNvPr id="386" name="Double-click to edit"/>
          <p:cNvSpPr txBox="1"/>
          <p:nvPr>
            <p:ph type="body" idx="1"/>
          </p:nvPr>
        </p:nvSpPr>
        <p:spPr>
          <a:prstGeom prst="rect">
            <a:avLst/>
          </a:prstGeom>
        </p:spPr>
        <p:txBody>
          <a:bodyPr/>
          <a:lstStyle/>
          <a:p>
            <a:pPr/>
          </a:p>
        </p:txBody>
      </p:sp>
      <p:sp>
        <p:nvSpPr>
          <p:cNvPr id="3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8" name="9 La nouvelle naissance.028.jpeg" descr="9 La nouvelle naissance.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Double-click to edit"/>
          <p:cNvSpPr txBox="1"/>
          <p:nvPr>
            <p:ph type="title"/>
          </p:nvPr>
        </p:nvSpPr>
        <p:spPr>
          <a:prstGeom prst="rect">
            <a:avLst/>
          </a:prstGeom>
        </p:spPr>
        <p:txBody>
          <a:bodyPr/>
          <a:lstStyle/>
          <a:p>
            <a:pPr/>
          </a:p>
        </p:txBody>
      </p:sp>
      <p:sp>
        <p:nvSpPr>
          <p:cNvPr id="391" name="Double-click to edit"/>
          <p:cNvSpPr txBox="1"/>
          <p:nvPr>
            <p:ph type="body" idx="1"/>
          </p:nvPr>
        </p:nvSpPr>
        <p:spPr>
          <a:prstGeom prst="rect">
            <a:avLst/>
          </a:prstGeom>
        </p:spPr>
        <p:txBody>
          <a:bodyPr/>
          <a:lstStyle/>
          <a:p>
            <a:pPr/>
          </a:p>
        </p:txBody>
      </p:sp>
      <p:sp>
        <p:nvSpPr>
          <p:cNvPr id="3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3" name="9 La nouvelle naissance.029.jpeg" descr="9 La nouvelle naissance.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uble-click to edit"/>
          <p:cNvSpPr txBox="1"/>
          <p:nvPr>
            <p:ph type="title"/>
          </p:nvPr>
        </p:nvSpPr>
        <p:spPr>
          <a:prstGeom prst="rect">
            <a:avLst/>
          </a:prstGeom>
        </p:spPr>
        <p:txBody>
          <a:bodyPr/>
          <a:lstStyle/>
          <a:p>
            <a:pPr/>
          </a:p>
        </p:txBody>
      </p:sp>
      <p:sp>
        <p:nvSpPr>
          <p:cNvPr id="261" name="Double-click to edit"/>
          <p:cNvSpPr txBox="1"/>
          <p:nvPr>
            <p:ph type="body" idx="1"/>
          </p:nvPr>
        </p:nvSpPr>
        <p:spPr>
          <a:prstGeom prst="rect">
            <a:avLst/>
          </a:prstGeom>
        </p:spPr>
        <p:txBody>
          <a:bodyPr/>
          <a:lstStyle/>
          <a:p>
            <a:pPr/>
          </a:p>
        </p:txBody>
      </p:sp>
      <p:sp>
        <p:nvSpPr>
          <p:cNvPr id="26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9 La nouvelle naissance.003.jpeg" descr="9 La nouvelle naissance.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Double-click to edit"/>
          <p:cNvSpPr txBox="1"/>
          <p:nvPr>
            <p:ph type="title"/>
          </p:nvPr>
        </p:nvSpPr>
        <p:spPr>
          <a:prstGeom prst="rect">
            <a:avLst/>
          </a:prstGeom>
        </p:spPr>
        <p:txBody>
          <a:bodyPr/>
          <a:lstStyle/>
          <a:p>
            <a:pPr/>
          </a:p>
        </p:txBody>
      </p:sp>
      <p:sp>
        <p:nvSpPr>
          <p:cNvPr id="396" name="Double-click to edit"/>
          <p:cNvSpPr txBox="1"/>
          <p:nvPr>
            <p:ph type="body" idx="1"/>
          </p:nvPr>
        </p:nvSpPr>
        <p:spPr>
          <a:prstGeom prst="rect">
            <a:avLst/>
          </a:prstGeom>
        </p:spPr>
        <p:txBody>
          <a:bodyPr/>
          <a:lstStyle/>
          <a:p>
            <a:pPr/>
          </a:p>
        </p:txBody>
      </p:sp>
      <p:sp>
        <p:nvSpPr>
          <p:cNvPr id="3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8" name="9 La nouvelle naissance.030.jpeg" descr="9 La nouvelle naissance.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Double-click to edit"/>
          <p:cNvSpPr txBox="1"/>
          <p:nvPr>
            <p:ph type="title"/>
          </p:nvPr>
        </p:nvSpPr>
        <p:spPr>
          <a:prstGeom prst="rect">
            <a:avLst/>
          </a:prstGeom>
        </p:spPr>
        <p:txBody>
          <a:bodyPr/>
          <a:lstStyle/>
          <a:p>
            <a:pPr/>
          </a:p>
        </p:txBody>
      </p:sp>
      <p:sp>
        <p:nvSpPr>
          <p:cNvPr id="401" name="Double-click to edit"/>
          <p:cNvSpPr txBox="1"/>
          <p:nvPr>
            <p:ph type="body" idx="1"/>
          </p:nvPr>
        </p:nvSpPr>
        <p:spPr>
          <a:prstGeom prst="rect">
            <a:avLst/>
          </a:prstGeom>
        </p:spPr>
        <p:txBody>
          <a:bodyPr/>
          <a:lstStyle/>
          <a:p>
            <a:pPr/>
          </a:p>
        </p:txBody>
      </p:sp>
      <p:sp>
        <p:nvSpPr>
          <p:cNvPr id="4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3" name="9 La nouvelle naissance.031.jpeg" descr="9 La nouvelle naissance.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Double-click to edit"/>
          <p:cNvSpPr txBox="1"/>
          <p:nvPr>
            <p:ph type="title"/>
          </p:nvPr>
        </p:nvSpPr>
        <p:spPr>
          <a:prstGeom prst="rect">
            <a:avLst/>
          </a:prstGeom>
        </p:spPr>
        <p:txBody>
          <a:bodyPr/>
          <a:lstStyle/>
          <a:p>
            <a:pPr/>
          </a:p>
        </p:txBody>
      </p:sp>
      <p:sp>
        <p:nvSpPr>
          <p:cNvPr id="406" name="Double-click to edit"/>
          <p:cNvSpPr txBox="1"/>
          <p:nvPr>
            <p:ph type="body" idx="1"/>
          </p:nvPr>
        </p:nvSpPr>
        <p:spPr>
          <a:prstGeom prst="rect">
            <a:avLst/>
          </a:prstGeom>
        </p:spPr>
        <p:txBody>
          <a:bodyPr/>
          <a:lstStyle/>
          <a:p>
            <a:pPr/>
          </a:p>
        </p:txBody>
      </p:sp>
      <p:sp>
        <p:nvSpPr>
          <p:cNvPr id="4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8" name="9 La nouvelle naissance.032.jpeg" descr="9 La nouvelle naissance.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Double-click to edit"/>
          <p:cNvSpPr txBox="1"/>
          <p:nvPr>
            <p:ph type="title"/>
          </p:nvPr>
        </p:nvSpPr>
        <p:spPr>
          <a:prstGeom prst="rect">
            <a:avLst/>
          </a:prstGeom>
        </p:spPr>
        <p:txBody>
          <a:bodyPr/>
          <a:lstStyle/>
          <a:p>
            <a:pPr/>
          </a:p>
        </p:txBody>
      </p:sp>
      <p:sp>
        <p:nvSpPr>
          <p:cNvPr id="411" name="Double-click to edit"/>
          <p:cNvSpPr txBox="1"/>
          <p:nvPr>
            <p:ph type="body" idx="1"/>
          </p:nvPr>
        </p:nvSpPr>
        <p:spPr>
          <a:prstGeom prst="rect">
            <a:avLst/>
          </a:prstGeom>
        </p:spPr>
        <p:txBody>
          <a:bodyPr/>
          <a:lstStyle/>
          <a:p>
            <a:pPr/>
          </a:p>
        </p:txBody>
      </p:sp>
      <p:sp>
        <p:nvSpPr>
          <p:cNvPr id="4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3" name="9 La nouvelle naissance.033.jpeg" descr="9 La nouvelle naissance.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Double-click to edit"/>
          <p:cNvSpPr txBox="1"/>
          <p:nvPr>
            <p:ph type="title"/>
          </p:nvPr>
        </p:nvSpPr>
        <p:spPr>
          <a:prstGeom prst="rect">
            <a:avLst/>
          </a:prstGeom>
        </p:spPr>
        <p:txBody>
          <a:bodyPr/>
          <a:lstStyle/>
          <a:p>
            <a:pPr/>
          </a:p>
        </p:txBody>
      </p:sp>
      <p:sp>
        <p:nvSpPr>
          <p:cNvPr id="416" name="Double-click to edit"/>
          <p:cNvSpPr txBox="1"/>
          <p:nvPr>
            <p:ph type="body" idx="1"/>
          </p:nvPr>
        </p:nvSpPr>
        <p:spPr>
          <a:prstGeom prst="rect">
            <a:avLst/>
          </a:prstGeom>
        </p:spPr>
        <p:txBody>
          <a:bodyPr/>
          <a:lstStyle/>
          <a:p>
            <a:pPr/>
          </a:p>
        </p:txBody>
      </p:sp>
      <p:sp>
        <p:nvSpPr>
          <p:cNvPr id="4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8" name="9 La nouvelle naissance.034.jpeg" descr="9 La nouvelle naissance.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Double-click to edit"/>
          <p:cNvSpPr txBox="1"/>
          <p:nvPr>
            <p:ph type="title"/>
          </p:nvPr>
        </p:nvSpPr>
        <p:spPr>
          <a:prstGeom prst="rect">
            <a:avLst/>
          </a:prstGeom>
        </p:spPr>
        <p:txBody>
          <a:bodyPr/>
          <a:lstStyle/>
          <a:p>
            <a:pPr/>
          </a:p>
        </p:txBody>
      </p:sp>
      <p:sp>
        <p:nvSpPr>
          <p:cNvPr id="421" name="Double-click to edit"/>
          <p:cNvSpPr txBox="1"/>
          <p:nvPr>
            <p:ph type="body" idx="1"/>
          </p:nvPr>
        </p:nvSpPr>
        <p:spPr>
          <a:prstGeom prst="rect">
            <a:avLst/>
          </a:prstGeom>
        </p:spPr>
        <p:txBody>
          <a:bodyPr/>
          <a:lstStyle/>
          <a:p>
            <a:pPr/>
          </a:p>
        </p:txBody>
      </p:sp>
      <p:sp>
        <p:nvSpPr>
          <p:cNvPr id="4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3" name="9 La nouvelle naissance.035.jpeg" descr="9 La nouvelle naissance.03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Double-click to edit"/>
          <p:cNvSpPr txBox="1"/>
          <p:nvPr>
            <p:ph type="title"/>
          </p:nvPr>
        </p:nvSpPr>
        <p:spPr>
          <a:prstGeom prst="rect">
            <a:avLst/>
          </a:prstGeom>
        </p:spPr>
        <p:txBody>
          <a:bodyPr/>
          <a:lstStyle/>
          <a:p>
            <a:pPr/>
          </a:p>
        </p:txBody>
      </p:sp>
      <p:sp>
        <p:nvSpPr>
          <p:cNvPr id="428" name="Double-click to edit"/>
          <p:cNvSpPr txBox="1"/>
          <p:nvPr>
            <p:ph type="body" idx="1"/>
          </p:nvPr>
        </p:nvSpPr>
        <p:spPr>
          <a:prstGeom prst="rect">
            <a:avLst/>
          </a:prstGeom>
        </p:spPr>
        <p:txBody>
          <a:bodyPr/>
          <a:lstStyle/>
          <a:p>
            <a:pPr/>
          </a:p>
        </p:txBody>
      </p:sp>
      <p:sp>
        <p:nvSpPr>
          <p:cNvPr id="4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0" name="9 La nouvelle naissance.036.jpeg" descr="9 La nouvelle naissance.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Double-click to edit"/>
          <p:cNvSpPr txBox="1"/>
          <p:nvPr>
            <p:ph type="title"/>
          </p:nvPr>
        </p:nvSpPr>
        <p:spPr>
          <a:prstGeom prst="rect">
            <a:avLst/>
          </a:prstGeom>
        </p:spPr>
        <p:txBody>
          <a:bodyPr/>
          <a:lstStyle/>
          <a:p>
            <a:pPr/>
          </a:p>
        </p:txBody>
      </p:sp>
      <p:sp>
        <p:nvSpPr>
          <p:cNvPr id="433" name="Double-click to edit"/>
          <p:cNvSpPr txBox="1"/>
          <p:nvPr>
            <p:ph type="body" idx="1"/>
          </p:nvPr>
        </p:nvSpPr>
        <p:spPr>
          <a:prstGeom prst="rect">
            <a:avLst/>
          </a:prstGeom>
        </p:spPr>
        <p:txBody>
          <a:bodyPr/>
          <a:lstStyle/>
          <a:p>
            <a:pPr/>
          </a:p>
        </p:txBody>
      </p:sp>
      <p:sp>
        <p:nvSpPr>
          <p:cNvPr id="4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5" name="9 La nouvelle naissance.037.jpeg" descr="9 La nouvelle naissance.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Double-click to edit"/>
          <p:cNvSpPr txBox="1"/>
          <p:nvPr>
            <p:ph type="title"/>
          </p:nvPr>
        </p:nvSpPr>
        <p:spPr>
          <a:prstGeom prst="rect">
            <a:avLst/>
          </a:prstGeom>
        </p:spPr>
        <p:txBody>
          <a:bodyPr/>
          <a:lstStyle/>
          <a:p>
            <a:pPr/>
          </a:p>
        </p:txBody>
      </p:sp>
      <p:sp>
        <p:nvSpPr>
          <p:cNvPr id="438" name="Double-click to edit"/>
          <p:cNvSpPr txBox="1"/>
          <p:nvPr>
            <p:ph type="body" idx="1"/>
          </p:nvPr>
        </p:nvSpPr>
        <p:spPr>
          <a:prstGeom prst="rect">
            <a:avLst/>
          </a:prstGeom>
        </p:spPr>
        <p:txBody>
          <a:bodyPr/>
          <a:lstStyle/>
          <a:p>
            <a:pPr/>
          </a:p>
        </p:txBody>
      </p:sp>
      <p:sp>
        <p:nvSpPr>
          <p:cNvPr id="4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0" name="9 La nouvelle naissance.038.jpeg" descr="9 La nouvelle naissance.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Double-click to edit"/>
          <p:cNvSpPr txBox="1"/>
          <p:nvPr>
            <p:ph type="title"/>
          </p:nvPr>
        </p:nvSpPr>
        <p:spPr>
          <a:prstGeom prst="rect">
            <a:avLst/>
          </a:prstGeom>
        </p:spPr>
        <p:txBody>
          <a:bodyPr/>
          <a:lstStyle/>
          <a:p>
            <a:pPr/>
          </a:p>
        </p:txBody>
      </p:sp>
      <p:sp>
        <p:nvSpPr>
          <p:cNvPr id="443" name="Double-click to edit"/>
          <p:cNvSpPr txBox="1"/>
          <p:nvPr>
            <p:ph type="body" idx="1"/>
          </p:nvPr>
        </p:nvSpPr>
        <p:spPr>
          <a:prstGeom prst="rect">
            <a:avLst/>
          </a:prstGeom>
        </p:spPr>
        <p:txBody>
          <a:bodyPr/>
          <a:lstStyle/>
          <a:p>
            <a:pPr/>
          </a:p>
        </p:txBody>
      </p:sp>
      <p:sp>
        <p:nvSpPr>
          <p:cNvPr id="4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5" name="9 La nouvelle naissance.039.jpeg" descr="9 La nouvelle naissance.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ouble-click to edit"/>
          <p:cNvSpPr txBox="1"/>
          <p:nvPr>
            <p:ph type="title"/>
          </p:nvPr>
        </p:nvSpPr>
        <p:spPr>
          <a:prstGeom prst="rect">
            <a:avLst/>
          </a:prstGeom>
        </p:spPr>
        <p:txBody>
          <a:bodyPr/>
          <a:lstStyle/>
          <a:p>
            <a:pPr/>
          </a:p>
        </p:txBody>
      </p:sp>
      <p:sp>
        <p:nvSpPr>
          <p:cNvPr id="266" name="Double-click to edit"/>
          <p:cNvSpPr txBox="1"/>
          <p:nvPr>
            <p:ph type="body" idx="1"/>
          </p:nvPr>
        </p:nvSpPr>
        <p:spPr>
          <a:prstGeom prst="rect">
            <a:avLst/>
          </a:prstGeom>
        </p:spPr>
        <p:txBody>
          <a:bodyPr/>
          <a:lstStyle/>
          <a:p>
            <a:pPr/>
          </a:p>
        </p:txBody>
      </p:sp>
      <p:sp>
        <p:nvSpPr>
          <p:cNvPr id="26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9 La nouvelle naissance.004.jpeg" descr="9 La nouvelle naissance.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Double-click to edit"/>
          <p:cNvSpPr txBox="1"/>
          <p:nvPr>
            <p:ph type="title"/>
          </p:nvPr>
        </p:nvSpPr>
        <p:spPr>
          <a:prstGeom prst="rect">
            <a:avLst/>
          </a:prstGeom>
        </p:spPr>
        <p:txBody>
          <a:bodyPr/>
          <a:lstStyle/>
          <a:p>
            <a:pPr/>
          </a:p>
        </p:txBody>
      </p:sp>
      <p:sp>
        <p:nvSpPr>
          <p:cNvPr id="448" name="Double-click to edit"/>
          <p:cNvSpPr txBox="1"/>
          <p:nvPr>
            <p:ph type="body" idx="1"/>
          </p:nvPr>
        </p:nvSpPr>
        <p:spPr>
          <a:prstGeom prst="rect">
            <a:avLst/>
          </a:prstGeom>
        </p:spPr>
        <p:txBody>
          <a:bodyPr/>
          <a:lstStyle/>
          <a:p>
            <a:pPr/>
          </a:p>
        </p:txBody>
      </p:sp>
      <p:sp>
        <p:nvSpPr>
          <p:cNvPr id="4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0" name="9 La nouvelle naissance.040.jpeg" descr="9 La nouvelle naissance.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Double-click to edit"/>
          <p:cNvSpPr txBox="1"/>
          <p:nvPr>
            <p:ph type="title"/>
          </p:nvPr>
        </p:nvSpPr>
        <p:spPr>
          <a:prstGeom prst="rect">
            <a:avLst/>
          </a:prstGeom>
        </p:spPr>
        <p:txBody>
          <a:bodyPr/>
          <a:lstStyle/>
          <a:p>
            <a:pPr/>
          </a:p>
        </p:txBody>
      </p:sp>
      <p:sp>
        <p:nvSpPr>
          <p:cNvPr id="453" name="Double-click to edit"/>
          <p:cNvSpPr txBox="1"/>
          <p:nvPr>
            <p:ph type="body" idx="1"/>
          </p:nvPr>
        </p:nvSpPr>
        <p:spPr>
          <a:prstGeom prst="rect">
            <a:avLst/>
          </a:prstGeom>
        </p:spPr>
        <p:txBody>
          <a:bodyPr/>
          <a:lstStyle/>
          <a:p>
            <a:pPr/>
          </a:p>
        </p:txBody>
      </p:sp>
      <p:sp>
        <p:nvSpPr>
          <p:cNvPr id="4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5" name="9 La nouvelle naissance.041.jpeg" descr="9 La nouvelle naissance.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Double-click to edit"/>
          <p:cNvSpPr txBox="1"/>
          <p:nvPr>
            <p:ph type="title"/>
          </p:nvPr>
        </p:nvSpPr>
        <p:spPr>
          <a:prstGeom prst="rect">
            <a:avLst/>
          </a:prstGeom>
        </p:spPr>
        <p:txBody>
          <a:bodyPr/>
          <a:lstStyle/>
          <a:p>
            <a:pPr/>
          </a:p>
        </p:txBody>
      </p:sp>
      <p:sp>
        <p:nvSpPr>
          <p:cNvPr id="458" name="Double-click to edit"/>
          <p:cNvSpPr txBox="1"/>
          <p:nvPr>
            <p:ph type="body" idx="1"/>
          </p:nvPr>
        </p:nvSpPr>
        <p:spPr>
          <a:prstGeom prst="rect">
            <a:avLst/>
          </a:prstGeom>
        </p:spPr>
        <p:txBody>
          <a:bodyPr/>
          <a:lstStyle/>
          <a:p>
            <a:pPr/>
          </a:p>
        </p:txBody>
      </p:sp>
      <p:sp>
        <p:nvSpPr>
          <p:cNvPr id="4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0" name="9 La nouvelle naissance.042.jpeg" descr="9 La nouvelle naissance.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Double-click to edit"/>
          <p:cNvSpPr txBox="1"/>
          <p:nvPr>
            <p:ph type="title"/>
          </p:nvPr>
        </p:nvSpPr>
        <p:spPr>
          <a:prstGeom prst="rect">
            <a:avLst/>
          </a:prstGeom>
        </p:spPr>
        <p:txBody>
          <a:bodyPr/>
          <a:lstStyle/>
          <a:p>
            <a:pPr/>
          </a:p>
        </p:txBody>
      </p:sp>
      <p:sp>
        <p:nvSpPr>
          <p:cNvPr id="463" name="Double-click to edit"/>
          <p:cNvSpPr txBox="1"/>
          <p:nvPr>
            <p:ph type="body" idx="1"/>
          </p:nvPr>
        </p:nvSpPr>
        <p:spPr>
          <a:prstGeom prst="rect">
            <a:avLst/>
          </a:prstGeom>
        </p:spPr>
        <p:txBody>
          <a:bodyPr/>
          <a:lstStyle/>
          <a:p>
            <a:pPr/>
          </a:p>
        </p:txBody>
      </p:sp>
      <p:sp>
        <p:nvSpPr>
          <p:cNvPr id="4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5" name="9 La nouvelle naissance.043.jpeg" descr="9 La nouvelle naissance.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Double-click to edit"/>
          <p:cNvSpPr txBox="1"/>
          <p:nvPr>
            <p:ph type="title"/>
          </p:nvPr>
        </p:nvSpPr>
        <p:spPr>
          <a:prstGeom prst="rect">
            <a:avLst/>
          </a:prstGeom>
        </p:spPr>
        <p:txBody>
          <a:bodyPr/>
          <a:lstStyle/>
          <a:p>
            <a:pPr/>
          </a:p>
        </p:txBody>
      </p:sp>
      <p:sp>
        <p:nvSpPr>
          <p:cNvPr id="468" name="Double-click to edit"/>
          <p:cNvSpPr txBox="1"/>
          <p:nvPr>
            <p:ph type="body" idx="1"/>
          </p:nvPr>
        </p:nvSpPr>
        <p:spPr>
          <a:prstGeom prst="rect">
            <a:avLst/>
          </a:prstGeom>
        </p:spPr>
        <p:txBody>
          <a:bodyPr/>
          <a:lstStyle/>
          <a:p>
            <a:pPr/>
          </a:p>
        </p:txBody>
      </p:sp>
      <p:sp>
        <p:nvSpPr>
          <p:cNvPr id="4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0" name="9 La nouvelle naissance.044.jpeg" descr="9 La nouvelle naissance.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Double-click to edit"/>
          <p:cNvSpPr txBox="1"/>
          <p:nvPr>
            <p:ph type="title"/>
          </p:nvPr>
        </p:nvSpPr>
        <p:spPr>
          <a:prstGeom prst="rect">
            <a:avLst/>
          </a:prstGeom>
        </p:spPr>
        <p:txBody>
          <a:bodyPr/>
          <a:lstStyle/>
          <a:p>
            <a:pPr/>
          </a:p>
        </p:txBody>
      </p:sp>
      <p:sp>
        <p:nvSpPr>
          <p:cNvPr id="473" name="Double-click to edit"/>
          <p:cNvSpPr txBox="1"/>
          <p:nvPr>
            <p:ph type="body" idx="1"/>
          </p:nvPr>
        </p:nvSpPr>
        <p:spPr>
          <a:prstGeom prst="rect">
            <a:avLst/>
          </a:prstGeom>
        </p:spPr>
        <p:txBody>
          <a:bodyPr/>
          <a:lstStyle/>
          <a:p>
            <a:pPr/>
          </a:p>
        </p:txBody>
      </p:sp>
      <p:sp>
        <p:nvSpPr>
          <p:cNvPr id="4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5" name="9 La nouvelle naissance.045.jpeg" descr="9 La nouvelle naissance.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Double-click to edit"/>
          <p:cNvSpPr txBox="1"/>
          <p:nvPr>
            <p:ph type="title"/>
          </p:nvPr>
        </p:nvSpPr>
        <p:spPr>
          <a:prstGeom prst="rect">
            <a:avLst/>
          </a:prstGeom>
        </p:spPr>
        <p:txBody>
          <a:bodyPr/>
          <a:lstStyle/>
          <a:p>
            <a:pPr/>
          </a:p>
        </p:txBody>
      </p:sp>
      <p:sp>
        <p:nvSpPr>
          <p:cNvPr id="478" name="Double-click to edit"/>
          <p:cNvSpPr txBox="1"/>
          <p:nvPr>
            <p:ph type="body" idx="1"/>
          </p:nvPr>
        </p:nvSpPr>
        <p:spPr>
          <a:prstGeom prst="rect">
            <a:avLst/>
          </a:prstGeom>
        </p:spPr>
        <p:txBody>
          <a:bodyPr/>
          <a:lstStyle/>
          <a:p>
            <a:pPr/>
          </a:p>
        </p:txBody>
      </p:sp>
      <p:sp>
        <p:nvSpPr>
          <p:cNvPr id="4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0" name="9 La nouvelle naissance.046.jpeg" descr="9 La nouvelle naissance.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Double-click to edit"/>
          <p:cNvSpPr txBox="1"/>
          <p:nvPr>
            <p:ph type="title"/>
          </p:nvPr>
        </p:nvSpPr>
        <p:spPr>
          <a:prstGeom prst="rect">
            <a:avLst/>
          </a:prstGeom>
        </p:spPr>
        <p:txBody>
          <a:bodyPr/>
          <a:lstStyle/>
          <a:p>
            <a:pPr/>
          </a:p>
        </p:txBody>
      </p:sp>
      <p:sp>
        <p:nvSpPr>
          <p:cNvPr id="483" name="Double-click to edit"/>
          <p:cNvSpPr txBox="1"/>
          <p:nvPr>
            <p:ph type="body" idx="1"/>
          </p:nvPr>
        </p:nvSpPr>
        <p:spPr>
          <a:prstGeom prst="rect">
            <a:avLst/>
          </a:prstGeom>
        </p:spPr>
        <p:txBody>
          <a:bodyPr/>
          <a:lstStyle/>
          <a:p>
            <a:pPr/>
          </a:p>
        </p:txBody>
      </p:sp>
      <p:sp>
        <p:nvSpPr>
          <p:cNvPr id="4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5" name="9 La nouvelle naissance.047.jpeg" descr="9 La nouvelle naissance.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Double-click to edit"/>
          <p:cNvSpPr txBox="1"/>
          <p:nvPr>
            <p:ph type="title"/>
          </p:nvPr>
        </p:nvSpPr>
        <p:spPr>
          <a:prstGeom prst="rect">
            <a:avLst/>
          </a:prstGeom>
        </p:spPr>
        <p:txBody>
          <a:bodyPr/>
          <a:lstStyle/>
          <a:p>
            <a:pPr/>
          </a:p>
        </p:txBody>
      </p:sp>
      <p:sp>
        <p:nvSpPr>
          <p:cNvPr id="488" name="Double-click to edit"/>
          <p:cNvSpPr txBox="1"/>
          <p:nvPr>
            <p:ph type="body" idx="1"/>
          </p:nvPr>
        </p:nvSpPr>
        <p:spPr>
          <a:prstGeom prst="rect">
            <a:avLst/>
          </a:prstGeom>
        </p:spPr>
        <p:txBody>
          <a:bodyPr/>
          <a:lstStyle/>
          <a:p>
            <a:pPr/>
          </a:p>
        </p:txBody>
      </p:sp>
      <p:sp>
        <p:nvSpPr>
          <p:cNvPr id="4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0" name="9 La nouvelle naissance.048.jpeg" descr="9 La nouvelle naissance.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Double-click to edit"/>
          <p:cNvSpPr txBox="1"/>
          <p:nvPr>
            <p:ph type="title"/>
          </p:nvPr>
        </p:nvSpPr>
        <p:spPr>
          <a:prstGeom prst="rect">
            <a:avLst/>
          </a:prstGeom>
        </p:spPr>
        <p:txBody>
          <a:bodyPr/>
          <a:lstStyle/>
          <a:p>
            <a:pPr/>
          </a:p>
        </p:txBody>
      </p:sp>
      <p:sp>
        <p:nvSpPr>
          <p:cNvPr id="493" name="Double-click to edit"/>
          <p:cNvSpPr txBox="1"/>
          <p:nvPr>
            <p:ph type="body" idx="1"/>
          </p:nvPr>
        </p:nvSpPr>
        <p:spPr>
          <a:prstGeom prst="rect">
            <a:avLst/>
          </a:prstGeom>
        </p:spPr>
        <p:txBody>
          <a:bodyPr/>
          <a:lstStyle/>
          <a:p>
            <a:pPr/>
          </a:p>
        </p:txBody>
      </p:sp>
      <p:sp>
        <p:nvSpPr>
          <p:cNvPr id="4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5" name="9 La nouvelle naissance.049.jpeg" descr="9 La nouvelle naissance.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Double-click to edit"/>
          <p:cNvSpPr txBox="1"/>
          <p:nvPr>
            <p:ph type="title"/>
          </p:nvPr>
        </p:nvSpPr>
        <p:spPr>
          <a:prstGeom prst="rect">
            <a:avLst/>
          </a:prstGeom>
        </p:spPr>
        <p:txBody>
          <a:bodyPr/>
          <a:lstStyle/>
          <a:p>
            <a:pPr/>
          </a:p>
        </p:txBody>
      </p:sp>
      <p:sp>
        <p:nvSpPr>
          <p:cNvPr id="271" name="Double-click to edit"/>
          <p:cNvSpPr txBox="1"/>
          <p:nvPr>
            <p:ph type="body" idx="1"/>
          </p:nvPr>
        </p:nvSpPr>
        <p:spPr>
          <a:prstGeom prst="rect">
            <a:avLst/>
          </a:prstGeom>
        </p:spPr>
        <p:txBody>
          <a:bodyPr/>
          <a:lstStyle/>
          <a:p>
            <a:pPr/>
          </a:p>
        </p:txBody>
      </p:sp>
      <p:sp>
        <p:nvSpPr>
          <p:cNvPr id="27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3" name="9 La nouvelle naissance.005.jpeg" descr="9 La nouvelle naissance.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Double-click to edit"/>
          <p:cNvSpPr txBox="1"/>
          <p:nvPr>
            <p:ph type="title"/>
          </p:nvPr>
        </p:nvSpPr>
        <p:spPr>
          <a:prstGeom prst="rect">
            <a:avLst/>
          </a:prstGeom>
        </p:spPr>
        <p:txBody>
          <a:bodyPr/>
          <a:lstStyle/>
          <a:p>
            <a:pPr/>
          </a:p>
        </p:txBody>
      </p:sp>
      <p:sp>
        <p:nvSpPr>
          <p:cNvPr id="498" name="Double-click to edit"/>
          <p:cNvSpPr txBox="1"/>
          <p:nvPr>
            <p:ph type="body" idx="1"/>
          </p:nvPr>
        </p:nvSpPr>
        <p:spPr>
          <a:prstGeom prst="rect">
            <a:avLst/>
          </a:prstGeom>
        </p:spPr>
        <p:txBody>
          <a:bodyPr/>
          <a:lstStyle/>
          <a:p>
            <a:pPr/>
          </a:p>
        </p:txBody>
      </p:sp>
      <p:sp>
        <p:nvSpPr>
          <p:cNvPr id="4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0" name="9 La nouvelle naissance.050.jpeg" descr="9 La nouvelle naissance.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Double-click to edit"/>
          <p:cNvSpPr txBox="1"/>
          <p:nvPr>
            <p:ph type="title"/>
          </p:nvPr>
        </p:nvSpPr>
        <p:spPr>
          <a:prstGeom prst="rect">
            <a:avLst/>
          </a:prstGeom>
        </p:spPr>
        <p:txBody>
          <a:bodyPr/>
          <a:lstStyle/>
          <a:p>
            <a:pPr/>
          </a:p>
        </p:txBody>
      </p:sp>
      <p:sp>
        <p:nvSpPr>
          <p:cNvPr id="503" name="Double-click to edit"/>
          <p:cNvSpPr txBox="1"/>
          <p:nvPr>
            <p:ph type="body" idx="1"/>
          </p:nvPr>
        </p:nvSpPr>
        <p:spPr>
          <a:prstGeom prst="rect">
            <a:avLst/>
          </a:prstGeom>
        </p:spPr>
        <p:txBody>
          <a:bodyPr/>
          <a:lstStyle/>
          <a:p>
            <a:pPr/>
          </a:p>
        </p:txBody>
      </p:sp>
      <p:sp>
        <p:nvSpPr>
          <p:cNvPr id="5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5" name="9 La nouvelle naissance.051.jpeg" descr="9 La nouvelle naissance.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Double-click to edit"/>
          <p:cNvSpPr txBox="1"/>
          <p:nvPr>
            <p:ph type="title"/>
          </p:nvPr>
        </p:nvSpPr>
        <p:spPr>
          <a:prstGeom prst="rect">
            <a:avLst/>
          </a:prstGeom>
        </p:spPr>
        <p:txBody>
          <a:bodyPr/>
          <a:lstStyle/>
          <a:p>
            <a:pPr/>
          </a:p>
        </p:txBody>
      </p:sp>
      <p:sp>
        <p:nvSpPr>
          <p:cNvPr id="508" name="Double-click to edit"/>
          <p:cNvSpPr txBox="1"/>
          <p:nvPr>
            <p:ph type="body" idx="1"/>
          </p:nvPr>
        </p:nvSpPr>
        <p:spPr>
          <a:prstGeom prst="rect">
            <a:avLst/>
          </a:prstGeom>
        </p:spPr>
        <p:txBody>
          <a:bodyPr/>
          <a:lstStyle/>
          <a:p>
            <a:pPr/>
          </a:p>
        </p:txBody>
      </p:sp>
      <p:sp>
        <p:nvSpPr>
          <p:cNvPr id="5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0" name="9 La nouvelle naissance.052.jpeg" descr="9 La nouvelle naissance.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Double-click to edit"/>
          <p:cNvSpPr txBox="1"/>
          <p:nvPr>
            <p:ph type="title"/>
          </p:nvPr>
        </p:nvSpPr>
        <p:spPr>
          <a:prstGeom prst="rect">
            <a:avLst/>
          </a:prstGeom>
        </p:spPr>
        <p:txBody>
          <a:bodyPr/>
          <a:lstStyle/>
          <a:p>
            <a:pPr/>
          </a:p>
        </p:txBody>
      </p:sp>
      <p:sp>
        <p:nvSpPr>
          <p:cNvPr id="513" name="Double-click to edit"/>
          <p:cNvSpPr txBox="1"/>
          <p:nvPr>
            <p:ph type="body" idx="1"/>
          </p:nvPr>
        </p:nvSpPr>
        <p:spPr>
          <a:prstGeom prst="rect">
            <a:avLst/>
          </a:prstGeom>
        </p:spPr>
        <p:txBody>
          <a:bodyPr/>
          <a:lstStyle/>
          <a:p>
            <a:pPr/>
          </a:p>
        </p:txBody>
      </p:sp>
      <p:sp>
        <p:nvSpPr>
          <p:cNvPr id="5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5" name="9 La nouvelle naissance.053.jpeg" descr="9 La nouvelle naissance.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Double-click to edit"/>
          <p:cNvSpPr txBox="1"/>
          <p:nvPr>
            <p:ph type="title"/>
          </p:nvPr>
        </p:nvSpPr>
        <p:spPr>
          <a:prstGeom prst="rect">
            <a:avLst/>
          </a:prstGeom>
        </p:spPr>
        <p:txBody>
          <a:bodyPr/>
          <a:lstStyle/>
          <a:p>
            <a:pPr/>
          </a:p>
        </p:txBody>
      </p:sp>
      <p:sp>
        <p:nvSpPr>
          <p:cNvPr id="518" name="Double-click to edit"/>
          <p:cNvSpPr txBox="1"/>
          <p:nvPr>
            <p:ph type="body" idx="1"/>
          </p:nvPr>
        </p:nvSpPr>
        <p:spPr>
          <a:prstGeom prst="rect">
            <a:avLst/>
          </a:prstGeom>
        </p:spPr>
        <p:txBody>
          <a:bodyPr/>
          <a:lstStyle/>
          <a:p>
            <a:pPr/>
          </a:p>
        </p:txBody>
      </p:sp>
      <p:sp>
        <p:nvSpPr>
          <p:cNvPr id="5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0" name="9 La nouvelle naissance.054.jpeg" descr="9 La nouvelle naissance.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Double-click to edit"/>
          <p:cNvSpPr txBox="1"/>
          <p:nvPr>
            <p:ph type="title"/>
          </p:nvPr>
        </p:nvSpPr>
        <p:spPr>
          <a:prstGeom prst="rect">
            <a:avLst/>
          </a:prstGeom>
        </p:spPr>
        <p:txBody>
          <a:bodyPr/>
          <a:lstStyle/>
          <a:p>
            <a:pPr/>
          </a:p>
        </p:txBody>
      </p:sp>
      <p:sp>
        <p:nvSpPr>
          <p:cNvPr id="523" name="Double-click to edit"/>
          <p:cNvSpPr txBox="1"/>
          <p:nvPr>
            <p:ph type="body" idx="1"/>
          </p:nvPr>
        </p:nvSpPr>
        <p:spPr>
          <a:prstGeom prst="rect">
            <a:avLst/>
          </a:prstGeom>
        </p:spPr>
        <p:txBody>
          <a:bodyPr/>
          <a:lstStyle/>
          <a:p>
            <a:pPr/>
          </a:p>
        </p:txBody>
      </p:sp>
      <p:sp>
        <p:nvSpPr>
          <p:cNvPr id="5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5" name="9 La nouvelle naissance.055.jpeg" descr="9 La nouvelle naissance.05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Double-click to edit"/>
          <p:cNvSpPr txBox="1"/>
          <p:nvPr>
            <p:ph type="title"/>
          </p:nvPr>
        </p:nvSpPr>
        <p:spPr>
          <a:prstGeom prst="rect">
            <a:avLst/>
          </a:prstGeom>
        </p:spPr>
        <p:txBody>
          <a:bodyPr/>
          <a:lstStyle/>
          <a:p>
            <a:pPr/>
          </a:p>
        </p:txBody>
      </p:sp>
      <p:sp>
        <p:nvSpPr>
          <p:cNvPr id="530" name="Double-click to edit"/>
          <p:cNvSpPr txBox="1"/>
          <p:nvPr>
            <p:ph type="body" idx="1"/>
          </p:nvPr>
        </p:nvSpPr>
        <p:spPr>
          <a:prstGeom prst="rect">
            <a:avLst/>
          </a:prstGeom>
        </p:spPr>
        <p:txBody>
          <a:bodyPr/>
          <a:lstStyle/>
          <a:p>
            <a:pPr/>
          </a:p>
        </p:txBody>
      </p:sp>
      <p:sp>
        <p:nvSpPr>
          <p:cNvPr id="5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2" name="9 La nouvelle naissance.056.jpeg" descr="9 La nouvelle naissance.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Double-click to edit"/>
          <p:cNvSpPr txBox="1"/>
          <p:nvPr>
            <p:ph type="title"/>
          </p:nvPr>
        </p:nvSpPr>
        <p:spPr>
          <a:prstGeom prst="rect">
            <a:avLst/>
          </a:prstGeom>
        </p:spPr>
        <p:txBody>
          <a:bodyPr/>
          <a:lstStyle/>
          <a:p>
            <a:pPr/>
          </a:p>
        </p:txBody>
      </p:sp>
      <p:sp>
        <p:nvSpPr>
          <p:cNvPr id="535" name="Double-click to edit"/>
          <p:cNvSpPr txBox="1"/>
          <p:nvPr>
            <p:ph type="body" idx="1"/>
          </p:nvPr>
        </p:nvSpPr>
        <p:spPr>
          <a:prstGeom prst="rect">
            <a:avLst/>
          </a:prstGeom>
        </p:spPr>
        <p:txBody>
          <a:bodyPr/>
          <a:lstStyle/>
          <a:p>
            <a:pPr/>
          </a:p>
        </p:txBody>
      </p:sp>
      <p:sp>
        <p:nvSpPr>
          <p:cNvPr id="5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7" name="9 La nouvelle naissance.057.jpeg" descr="9 La nouvelle naissance.05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Double-click to edit"/>
          <p:cNvSpPr txBox="1"/>
          <p:nvPr>
            <p:ph type="title"/>
          </p:nvPr>
        </p:nvSpPr>
        <p:spPr>
          <a:prstGeom prst="rect">
            <a:avLst/>
          </a:prstGeom>
        </p:spPr>
        <p:txBody>
          <a:bodyPr/>
          <a:lstStyle/>
          <a:p>
            <a:pPr/>
          </a:p>
        </p:txBody>
      </p:sp>
      <p:sp>
        <p:nvSpPr>
          <p:cNvPr id="542" name="Double-click to edit"/>
          <p:cNvSpPr txBox="1"/>
          <p:nvPr>
            <p:ph type="body" idx="1"/>
          </p:nvPr>
        </p:nvSpPr>
        <p:spPr>
          <a:prstGeom prst="rect">
            <a:avLst/>
          </a:prstGeom>
        </p:spPr>
        <p:txBody>
          <a:bodyPr/>
          <a:lstStyle/>
          <a:p>
            <a:pPr/>
          </a:p>
        </p:txBody>
      </p:sp>
      <p:sp>
        <p:nvSpPr>
          <p:cNvPr id="5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4" name="9 La nouvelle naissance.058.jpeg" descr="9 La nouvelle naissance.05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Double-click to edit"/>
          <p:cNvSpPr txBox="1"/>
          <p:nvPr>
            <p:ph type="title"/>
          </p:nvPr>
        </p:nvSpPr>
        <p:spPr>
          <a:prstGeom prst="rect">
            <a:avLst/>
          </a:prstGeom>
        </p:spPr>
        <p:txBody>
          <a:bodyPr/>
          <a:lstStyle/>
          <a:p>
            <a:pPr/>
          </a:p>
        </p:txBody>
      </p:sp>
      <p:sp>
        <p:nvSpPr>
          <p:cNvPr id="549" name="Double-click to edit"/>
          <p:cNvSpPr txBox="1"/>
          <p:nvPr>
            <p:ph type="body" idx="1"/>
          </p:nvPr>
        </p:nvSpPr>
        <p:spPr>
          <a:prstGeom prst="rect">
            <a:avLst/>
          </a:prstGeom>
        </p:spPr>
        <p:txBody>
          <a:bodyPr/>
          <a:lstStyle/>
          <a:p>
            <a:pPr/>
          </a:p>
        </p:txBody>
      </p:sp>
      <p:sp>
        <p:nvSpPr>
          <p:cNvPr id="5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1" name="9 La nouvelle naissance.059.jpeg" descr="9 La nouvelle naissance.05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ouble-click to edit"/>
          <p:cNvSpPr txBox="1"/>
          <p:nvPr>
            <p:ph type="title"/>
          </p:nvPr>
        </p:nvSpPr>
        <p:spPr>
          <a:prstGeom prst="rect">
            <a:avLst/>
          </a:prstGeom>
        </p:spPr>
        <p:txBody>
          <a:bodyPr/>
          <a:lstStyle/>
          <a:p>
            <a:pPr/>
          </a:p>
        </p:txBody>
      </p:sp>
      <p:sp>
        <p:nvSpPr>
          <p:cNvPr id="276" name="Double-click to edit"/>
          <p:cNvSpPr txBox="1"/>
          <p:nvPr>
            <p:ph type="body" idx="1"/>
          </p:nvPr>
        </p:nvSpPr>
        <p:spPr>
          <a:prstGeom prst="rect">
            <a:avLst/>
          </a:prstGeom>
        </p:spPr>
        <p:txBody>
          <a:bodyPr/>
          <a:lstStyle/>
          <a:p>
            <a:pPr/>
          </a:p>
        </p:txBody>
      </p:sp>
      <p:sp>
        <p:nvSpPr>
          <p:cNvPr id="27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9 La nouvelle naissance.006.jpeg" descr="9 La nouvelle naissance.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Double-click to edit"/>
          <p:cNvSpPr txBox="1"/>
          <p:nvPr>
            <p:ph type="title"/>
          </p:nvPr>
        </p:nvSpPr>
        <p:spPr>
          <a:prstGeom prst="rect">
            <a:avLst/>
          </a:prstGeom>
        </p:spPr>
        <p:txBody>
          <a:bodyPr/>
          <a:lstStyle/>
          <a:p>
            <a:pPr/>
          </a:p>
        </p:txBody>
      </p:sp>
      <p:sp>
        <p:nvSpPr>
          <p:cNvPr id="556" name="Double-click to edit"/>
          <p:cNvSpPr txBox="1"/>
          <p:nvPr>
            <p:ph type="body" idx="1"/>
          </p:nvPr>
        </p:nvSpPr>
        <p:spPr>
          <a:prstGeom prst="rect">
            <a:avLst/>
          </a:prstGeom>
        </p:spPr>
        <p:txBody>
          <a:bodyPr/>
          <a:lstStyle/>
          <a:p>
            <a:pPr/>
          </a:p>
        </p:txBody>
      </p:sp>
      <p:sp>
        <p:nvSpPr>
          <p:cNvPr id="5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8" name="9 La nouvelle naissance.060.jpeg" descr="9 La nouvelle naissance.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Double-click to edit"/>
          <p:cNvSpPr txBox="1"/>
          <p:nvPr>
            <p:ph type="title"/>
          </p:nvPr>
        </p:nvSpPr>
        <p:spPr>
          <a:prstGeom prst="rect">
            <a:avLst/>
          </a:prstGeom>
        </p:spPr>
        <p:txBody>
          <a:bodyPr/>
          <a:lstStyle/>
          <a:p>
            <a:pPr/>
          </a:p>
        </p:txBody>
      </p:sp>
      <p:sp>
        <p:nvSpPr>
          <p:cNvPr id="561" name="Double-click to edit"/>
          <p:cNvSpPr txBox="1"/>
          <p:nvPr>
            <p:ph type="body" idx="1"/>
          </p:nvPr>
        </p:nvSpPr>
        <p:spPr>
          <a:prstGeom prst="rect">
            <a:avLst/>
          </a:prstGeom>
        </p:spPr>
        <p:txBody>
          <a:bodyPr/>
          <a:lstStyle/>
          <a:p>
            <a:pPr/>
          </a:p>
        </p:txBody>
      </p:sp>
      <p:sp>
        <p:nvSpPr>
          <p:cNvPr id="5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3" name="9 La nouvelle naissance.061.jpeg" descr="9 La nouvelle naissance.06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Double-click to edit"/>
          <p:cNvSpPr txBox="1"/>
          <p:nvPr>
            <p:ph type="title"/>
          </p:nvPr>
        </p:nvSpPr>
        <p:spPr>
          <a:prstGeom prst="rect">
            <a:avLst/>
          </a:prstGeom>
        </p:spPr>
        <p:txBody>
          <a:bodyPr/>
          <a:lstStyle/>
          <a:p>
            <a:pPr/>
          </a:p>
        </p:txBody>
      </p:sp>
      <p:sp>
        <p:nvSpPr>
          <p:cNvPr id="568" name="Double-click to edit"/>
          <p:cNvSpPr txBox="1"/>
          <p:nvPr>
            <p:ph type="body" idx="1"/>
          </p:nvPr>
        </p:nvSpPr>
        <p:spPr>
          <a:prstGeom prst="rect">
            <a:avLst/>
          </a:prstGeom>
        </p:spPr>
        <p:txBody>
          <a:bodyPr/>
          <a:lstStyle/>
          <a:p>
            <a:pPr/>
          </a:p>
        </p:txBody>
      </p:sp>
      <p:sp>
        <p:nvSpPr>
          <p:cNvPr id="5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0" name="9 La nouvelle naissance.062.jpeg" descr="9 La nouvelle naissance.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Double-click to edit"/>
          <p:cNvSpPr txBox="1"/>
          <p:nvPr>
            <p:ph type="title"/>
          </p:nvPr>
        </p:nvSpPr>
        <p:spPr>
          <a:prstGeom prst="rect">
            <a:avLst/>
          </a:prstGeom>
        </p:spPr>
        <p:txBody>
          <a:bodyPr/>
          <a:lstStyle/>
          <a:p>
            <a:pPr/>
          </a:p>
        </p:txBody>
      </p:sp>
      <p:sp>
        <p:nvSpPr>
          <p:cNvPr id="573" name="Double-click to edit"/>
          <p:cNvSpPr txBox="1"/>
          <p:nvPr>
            <p:ph type="body" idx="1"/>
          </p:nvPr>
        </p:nvSpPr>
        <p:spPr>
          <a:prstGeom prst="rect">
            <a:avLst/>
          </a:prstGeom>
        </p:spPr>
        <p:txBody>
          <a:bodyPr/>
          <a:lstStyle/>
          <a:p>
            <a:pPr/>
          </a:p>
        </p:txBody>
      </p:sp>
      <p:sp>
        <p:nvSpPr>
          <p:cNvPr id="5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5" name="9 La nouvelle naissance.063.jpeg" descr="9 La nouvelle naissance.06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Double-click to edit"/>
          <p:cNvSpPr txBox="1"/>
          <p:nvPr>
            <p:ph type="title"/>
          </p:nvPr>
        </p:nvSpPr>
        <p:spPr>
          <a:prstGeom prst="rect">
            <a:avLst/>
          </a:prstGeom>
        </p:spPr>
        <p:txBody>
          <a:bodyPr/>
          <a:lstStyle/>
          <a:p>
            <a:pPr/>
          </a:p>
        </p:txBody>
      </p:sp>
      <p:sp>
        <p:nvSpPr>
          <p:cNvPr id="580" name="Double-click to edit"/>
          <p:cNvSpPr txBox="1"/>
          <p:nvPr>
            <p:ph type="body" idx="1"/>
          </p:nvPr>
        </p:nvSpPr>
        <p:spPr>
          <a:prstGeom prst="rect">
            <a:avLst/>
          </a:prstGeom>
        </p:spPr>
        <p:txBody>
          <a:bodyPr/>
          <a:lstStyle/>
          <a:p>
            <a:pPr/>
          </a:p>
        </p:txBody>
      </p:sp>
      <p:sp>
        <p:nvSpPr>
          <p:cNvPr id="5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2" name="9 La nouvelle naissance.043.jpeg" descr="9 La nouvelle naissance.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Double-click to edit"/>
          <p:cNvSpPr txBox="1"/>
          <p:nvPr>
            <p:ph type="title"/>
          </p:nvPr>
        </p:nvSpPr>
        <p:spPr>
          <a:prstGeom prst="rect">
            <a:avLst/>
          </a:prstGeom>
        </p:spPr>
        <p:txBody>
          <a:bodyPr/>
          <a:lstStyle/>
          <a:p>
            <a:pPr/>
          </a:p>
        </p:txBody>
      </p:sp>
      <p:sp>
        <p:nvSpPr>
          <p:cNvPr id="585" name="Double-click to edit"/>
          <p:cNvSpPr txBox="1"/>
          <p:nvPr>
            <p:ph type="body" idx="1"/>
          </p:nvPr>
        </p:nvSpPr>
        <p:spPr>
          <a:prstGeom prst="rect">
            <a:avLst/>
          </a:prstGeom>
        </p:spPr>
        <p:txBody>
          <a:bodyPr/>
          <a:lstStyle/>
          <a:p>
            <a:pPr/>
          </a:p>
        </p:txBody>
      </p:sp>
      <p:sp>
        <p:nvSpPr>
          <p:cNvPr id="5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7" name="9 La nouvelle naissance.044.jpeg" descr="9 La nouvelle naissance.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Double-click to edit"/>
          <p:cNvSpPr txBox="1"/>
          <p:nvPr>
            <p:ph type="title"/>
          </p:nvPr>
        </p:nvSpPr>
        <p:spPr>
          <a:prstGeom prst="rect">
            <a:avLst/>
          </a:prstGeom>
        </p:spPr>
        <p:txBody>
          <a:bodyPr/>
          <a:lstStyle/>
          <a:p>
            <a:pPr/>
          </a:p>
        </p:txBody>
      </p:sp>
      <p:sp>
        <p:nvSpPr>
          <p:cNvPr id="590" name="Double-click to edit"/>
          <p:cNvSpPr txBox="1"/>
          <p:nvPr>
            <p:ph type="body" idx="1"/>
          </p:nvPr>
        </p:nvSpPr>
        <p:spPr>
          <a:prstGeom prst="rect">
            <a:avLst/>
          </a:prstGeom>
        </p:spPr>
        <p:txBody>
          <a:bodyPr/>
          <a:lstStyle/>
          <a:p>
            <a:pPr/>
          </a:p>
        </p:txBody>
      </p:sp>
      <p:sp>
        <p:nvSpPr>
          <p:cNvPr id="5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2" name="9 La nouvelle naissance.045.jpeg" descr="9 La nouvelle naissance.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Double-click to edit"/>
          <p:cNvSpPr txBox="1"/>
          <p:nvPr>
            <p:ph type="title"/>
          </p:nvPr>
        </p:nvSpPr>
        <p:spPr>
          <a:prstGeom prst="rect">
            <a:avLst/>
          </a:prstGeom>
        </p:spPr>
        <p:txBody>
          <a:bodyPr/>
          <a:lstStyle/>
          <a:p>
            <a:pPr/>
          </a:p>
        </p:txBody>
      </p:sp>
      <p:sp>
        <p:nvSpPr>
          <p:cNvPr id="595" name="Double-click to edit"/>
          <p:cNvSpPr txBox="1"/>
          <p:nvPr>
            <p:ph type="body" idx="1"/>
          </p:nvPr>
        </p:nvSpPr>
        <p:spPr>
          <a:prstGeom prst="rect">
            <a:avLst/>
          </a:prstGeom>
        </p:spPr>
        <p:txBody>
          <a:bodyPr/>
          <a:lstStyle/>
          <a:p>
            <a:pPr/>
          </a:p>
        </p:txBody>
      </p:sp>
      <p:sp>
        <p:nvSpPr>
          <p:cNvPr id="5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7" name="9 La nouvelle naissance.001.jpeg" descr="9 La nouvelle naissance.00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Double-click to edit"/>
          <p:cNvSpPr txBox="1"/>
          <p:nvPr>
            <p:ph type="title"/>
          </p:nvPr>
        </p:nvSpPr>
        <p:spPr>
          <a:prstGeom prst="rect">
            <a:avLst/>
          </a:prstGeom>
        </p:spPr>
        <p:txBody>
          <a:bodyPr/>
          <a:lstStyle/>
          <a:p>
            <a:pPr/>
          </a:p>
        </p:txBody>
      </p:sp>
      <p:sp>
        <p:nvSpPr>
          <p:cNvPr id="602" name="Double-click to edit"/>
          <p:cNvSpPr txBox="1"/>
          <p:nvPr>
            <p:ph type="body" idx="1"/>
          </p:nvPr>
        </p:nvSpPr>
        <p:spPr>
          <a:prstGeom prst="rect">
            <a:avLst/>
          </a:prstGeom>
        </p:spPr>
        <p:txBody>
          <a:bodyPr/>
          <a:lstStyle/>
          <a:p>
            <a:pPr/>
          </a:p>
        </p:txBody>
      </p:sp>
      <p:sp>
        <p:nvSpPr>
          <p:cNvPr id="6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4" name="9 La nouvelle naissance.068.jpeg" descr="9 La nouvelle naissance.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Double-click to edit"/>
          <p:cNvSpPr txBox="1"/>
          <p:nvPr>
            <p:ph type="title"/>
          </p:nvPr>
        </p:nvSpPr>
        <p:spPr>
          <a:prstGeom prst="rect">
            <a:avLst/>
          </a:prstGeom>
        </p:spPr>
        <p:txBody>
          <a:bodyPr/>
          <a:lstStyle/>
          <a:p>
            <a:pPr/>
          </a:p>
        </p:txBody>
      </p:sp>
      <p:sp>
        <p:nvSpPr>
          <p:cNvPr id="607" name="Double-click to edit"/>
          <p:cNvSpPr txBox="1"/>
          <p:nvPr>
            <p:ph type="body" idx="1"/>
          </p:nvPr>
        </p:nvSpPr>
        <p:spPr>
          <a:prstGeom prst="rect">
            <a:avLst/>
          </a:prstGeom>
        </p:spPr>
        <p:txBody>
          <a:bodyPr/>
          <a:lstStyle/>
          <a:p>
            <a:pPr/>
          </a:p>
        </p:txBody>
      </p:sp>
      <p:sp>
        <p:nvSpPr>
          <p:cNvPr id="6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9" name="9 La nouvelle naissance.048.jpeg" descr="9 La nouvelle naissance.04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ouble-click to edit"/>
          <p:cNvSpPr txBox="1"/>
          <p:nvPr>
            <p:ph type="title"/>
          </p:nvPr>
        </p:nvSpPr>
        <p:spPr>
          <a:prstGeom prst="rect">
            <a:avLst/>
          </a:prstGeom>
        </p:spPr>
        <p:txBody>
          <a:bodyPr/>
          <a:lstStyle/>
          <a:p>
            <a:pPr/>
          </a:p>
        </p:txBody>
      </p:sp>
      <p:sp>
        <p:nvSpPr>
          <p:cNvPr id="281" name="Double-click to edit"/>
          <p:cNvSpPr txBox="1"/>
          <p:nvPr>
            <p:ph type="body" idx="1"/>
          </p:nvPr>
        </p:nvSpPr>
        <p:spPr>
          <a:prstGeom prst="rect">
            <a:avLst/>
          </a:prstGeom>
        </p:spPr>
        <p:txBody>
          <a:bodyPr/>
          <a:lstStyle/>
          <a:p>
            <a:pPr/>
          </a:p>
        </p:txBody>
      </p:sp>
      <p:sp>
        <p:nvSpPr>
          <p:cNvPr id="28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 name="9 La nouvelle naissance.007.jpeg" descr="9 La nouvelle naissance.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Double-click to edit"/>
          <p:cNvSpPr txBox="1"/>
          <p:nvPr>
            <p:ph type="title"/>
          </p:nvPr>
        </p:nvSpPr>
        <p:spPr>
          <a:prstGeom prst="rect">
            <a:avLst/>
          </a:prstGeom>
        </p:spPr>
        <p:txBody>
          <a:bodyPr/>
          <a:lstStyle/>
          <a:p>
            <a:pPr/>
          </a:p>
        </p:txBody>
      </p:sp>
      <p:sp>
        <p:nvSpPr>
          <p:cNvPr id="614" name="Double-click to edit"/>
          <p:cNvSpPr txBox="1"/>
          <p:nvPr>
            <p:ph type="body" idx="1"/>
          </p:nvPr>
        </p:nvSpPr>
        <p:spPr>
          <a:prstGeom prst="rect">
            <a:avLst/>
          </a:prstGeom>
        </p:spPr>
        <p:txBody>
          <a:bodyPr/>
          <a:lstStyle/>
          <a:p>
            <a:pPr/>
          </a:p>
        </p:txBody>
      </p:sp>
      <p:sp>
        <p:nvSpPr>
          <p:cNvPr id="6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6" name="9 La nouvelle naissance.049.jpeg" descr="9 La nouvelle naissance.04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Double-click to edit"/>
          <p:cNvSpPr txBox="1"/>
          <p:nvPr>
            <p:ph type="title"/>
          </p:nvPr>
        </p:nvSpPr>
        <p:spPr>
          <a:prstGeom prst="rect">
            <a:avLst/>
          </a:prstGeom>
        </p:spPr>
        <p:txBody>
          <a:bodyPr/>
          <a:lstStyle/>
          <a:p>
            <a:pPr/>
          </a:p>
        </p:txBody>
      </p:sp>
      <p:sp>
        <p:nvSpPr>
          <p:cNvPr id="621" name="Double-click to edit"/>
          <p:cNvSpPr txBox="1"/>
          <p:nvPr>
            <p:ph type="body" idx="1"/>
          </p:nvPr>
        </p:nvSpPr>
        <p:spPr>
          <a:prstGeom prst="rect">
            <a:avLst/>
          </a:prstGeom>
        </p:spPr>
        <p:txBody>
          <a:bodyPr/>
          <a:lstStyle/>
          <a:p>
            <a:pPr/>
          </a:p>
        </p:txBody>
      </p:sp>
      <p:sp>
        <p:nvSpPr>
          <p:cNvPr id="6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3" name="9 La nouvelle naissance.050.jpeg" descr="9 La nouvelle naissance.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Double-click to edit"/>
          <p:cNvSpPr txBox="1"/>
          <p:nvPr>
            <p:ph type="title"/>
          </p:nvPr>
        </p:nvSpPr>
        <p:spPr>
          <a:prstGeom prst="rect">
            <a:avLst/>
          </a:prstGeom>
        </p:spPr>
        <p:txBody>
          <a:bodyPr/>
          <a:lstStyle/>
          <a:p>
            <a:pPr/>
          </a:p>
        </p:txBody>
      </p:sp>
      <p:sp>
        <p:nvSpPr>
          <p:cNvPr id="626" name="Double-click to edit"/>
          <p:cNvSpPr txBox="1"/>
          <p:nvPr>
            <p:ph type="body" idx="1"/>
          </p:nvPr>
        </p:nvSpPr>
        <p:spPr>
          <a:prstGeom prst="rect">
            <a:avLst/>
          </a:prstGeom>
        </p:spPr>
        <p:txBody>
          <a:bodyPr/>
          <a:lstStyle/>
          <a:p>
            <a:pPr/>
          </a:p>
        </p:txBody>
      </p:sp>
      <p:sp>
        <p:nvSpPr>
          <p:cNvPr id="6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8" name="9 La nouvelle naissance.051.jpeg" descr="9 La nouvelle naissance.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Double-click to edit"/>
          <p:cNvSpPr txBox="1"/>
          <p:nvPr>
            <p:ph type="title"/>
          </p:nvPr>
        </p:nvSpPr>
        <p:spPr>
          <a:prstGeom prst="rect">
            <a:avLst/>
          </a:prstGeom>
        </p:spPr>
        <p:txBody>
          <a:bodyPr/>
          <a:lstStyle/>
          <a:p>
            <a:pPr/>
          </a:p>
        </p:txBody>
      </p:sp>
      <p:sp>
        <p:nvSpPr>
          <p:cNvPr id="631" name="Double-click to edit"/>
          <p:cNvSpPr txBox="1"/>
          <p:nvPr>
            <p:ph type="body" idx="1"/>
          </p:nvPr>
        </p:nvSpPr>
        <p:spPr>
          <a:prstGeom prst="rect">
            <a:avLst/>
          </a:prstGeom>
        </p:spPr>
        <p:txBody>
          <a:bodyPr/>
          <a:lstStyle/>
          <a:p>
            <a:pPr/>
          </a:p>
        </p:txBody>
      </p:sp>
      <p:sp>
        <p:nvSpPr>
          <p:cNvPr id="6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3" name="9 La nouvelle naissance.052.jpeg" descr="9 La nouvelle naissance.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Double-click to edit"/>
          <p:cNvSpPr txBox="1"/>
          <p:nvPr>
            <p:ph type="title"/>
          </p:nvPr>
        </p:nvSpPr>
        <p:spPr>
          <a:prstGeom prst="rect">
            <a:avLst/>
          </a:prstGeom>
        </p:spPr>
        <p:txBody>
          <a:bodyPr/>
          <a:lstStyle/>
          <a:p>
            <a:pPr/>
          </a:p>
        </p:txBody>
      </p:sp>
      <p:sp>
        <p:nvSpPr>
          <p:cNvPr id="636" name="Double-click to edit"/>
          <p:cNvSpPr txBox="1"/>
          <p:nvPr>
            <p:ph type="body" idx="1"/>
          </p:nvPr>
        </p:nvSpPr>
        <p:spPr>
          <a:prstGeom prst="rect">
            <a:avLst/>
          </a:prstGeom>
        </p:spPr>
        <p:txBody>
          <a:bodyPr/>
          <a:lstStyle/>
          <a:p>
            <a:pPr/>
          </a:p>
        </p:txBody>
      </p:sp>
      <p:sp>
        <p:nvSpPr>
          <p:cNvPr id="6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8" name="9 La nouvelle naissance.053.jpeg" descr="9 La nouvelle naissance.05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Double-click to edit"/>
          <p:cNvSpPr txBox="1"/>
          <p:nvPr>
            <p:ph type="title"/>
          </p:nvPr>
        </p:nvSpPr>
        <p:spPr>
          <a:prstGeom prst="rect">
            <a:avLst/>
          </a:prstGeom>
        </p:spPr>
        <p:txBody>
          <a:bodyPr/>
          <a:lstStyle/>
          <a:p>
            <a:pPr/>
          </a:p>
        </p:txBody>
      </p:sp>
      <p:sp>
        <p:nvSpPr>
          <p:cNvPr id="643" name="Double-click to edit"/>
          <p:cNvSpPr txBox="1"/>
          <p:nvPr>
            <p:ph type="body" idx="1"/>
          </p:nvPr>
        </p:nvSpPr>
        <p:spPr>
          <a:prstGeom prst="rect">
            <a:avLst/>
          </a:prstGeom>
        </p:spPr>
        <p:txBody>
          <a:bodyPr/>
          <a:lstStyle/>
          <a:p>
            <a:pPr/>
          </a:p>
        </p:txBody>
      </p:sp>
      <p:sp>
        <p:nvSpPr>
          <p:cNvPr id="6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5" name="9 La nouvelle naissance.054.jpeg" descr="9 La nouvelle naissance.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Double-click to edit"/>
          <p:cNvSpPr txBox="1"/>
          <p:nvPr>
            <p:ph type="title"/>
          </p:nvPr>
        </p:nvSpPr>
        <p:spPr>
          <a:prstGeom prst="rect">
            <a:avLst/>
          </a:prstGeom>
        </p:spPr>
        <p:txBody>
          <a:bodyPr/>
          <a:lstStyle/>
          <a:p>
            <a:pPr/>
          </a:p>
        </p:txBody>
      </p:sp>
      <p:sp>
        <p:nvSpPr>
          <p:cNvPr id="648" name="Double-click to edit"/>
          <p:cNvSpPr txBox="1"/>
          <p:nvPr>
            <p:ph type="body" idx="1"/>
          </p:nvPr>
        </p:nvSpPr>
        <p:spPr>
          <a:prstGeom prst="rect">
            <a:avLst/>
          </a:prstGeom>
        </p:spPr>
        <p:txBody>
          <a:bodyPr/>
          <a:lstStyle/>
          <a:p>
            <a:pPr/>
          </a:p>
        </p:txBody>
      </p:sp>
      <p:sp>
        <p:nvSpPr>
          <p:cNvPr id="6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0" name="9 La nouvelle naissance.055.jpeg" descr="9 La nouvelle naissance.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Double-click to edit"/>
          <p:cNvSpPr txBox="1"/>
          <p:nvPr>
            <p:ph type="title"/>
          </p:nvPr>
        </p:nvSpPr>
        <p:spPr>
          <a:prstGeom prst="rect">
            <a:avLst/>
          </a:prstGeom>
        </p:spPr>
        <p:txBody>
          <a:bodyPr/>
          <a:lstStyle/>
          <a:p>
            <a:pPr/>
          </a:p>
        </p:txBody>
      </p:sp>
      <p:sp>
        <p:nvSpPr>
          <p:cNvPr id="653" name="Double-click to edit"/>
          <p:cNvSpPr txBox="1"/>
          <p:nvPr>
            <p:ph type="body" idx="1"/>
          </p:nvPr>
        </p:nvSpPr>
        <p:spPr>
          <a:prstGeom prst="rect">
            <a:avLst/>
          </a:prstGeom>
        </p:spPr>
        <p:txBody>
          <a:bodyPr/>
          <a:lstStyle/>
          <a:p>
            <a:pPr/>
          </a:p>
        </p:txBody>
      </p:sp>
      <p:sp>
        <p:nvSpPr>
          <p:cNvPr id="6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5" name="9 La nouvelle naissance.056.jpeg" descr="9 La nouvelle naissance.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Double-click to edit"/>
          <p:cNvSpPr txBox="1"/>
          <p:nvPr>
            <p:ph type="title"/>
          </p:nvPr>
        </p:nvSpPr>
        <p:spPr>
          <a:prstGeom prst="rect">
            <a:avLst/>
          </a:prstGeom>
        </p:spPr>
        <p:txBody>
          <a:bodyPr/>
          <a:lstStyle/>
          <a:p>
            <a:pPr/>
          </a:p>
        </p:txBody>
      </p:sp>
      <p:sp>
        <p:nvSpPr>
          <p:cNvPr id="658" name="Double-click to edit"/>
          <p:cNvSpPr txBox="1"/>
          <p:nvPr>
            <p:ph type="body" idx="1"/>
          </p:nvPr>
        </p:nvSpPr>
        <p:spPr>
          <a:prstGeom prst="rect">
            <a:avLst/>
          </a:prstGeom>
        </p:spPr>
        <p:txBody>
          <a:bodyPr/>
          <a:lstStyle/>
          <a:p>
            <a:pPr/>
          </a:p>
        </p:txBody>
      </p:sp>
      <p:sp>
        <p:nvSpPr>
          <p:cNvPr id="6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0" name="9 La nouvelle naissance.057.jpeg" descr="9 La nouvelle naissance.0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Double-click to edit"/>
          <p:cNvSpPr txBox="1"/>
          <p:nvPr>
            <p:ph type="title"/>
          </p:nvPr>
        </p:nvSpPr>
        <p:spPr>
          <a:prstGeom prst="rect">
            <a:avLst/>
          </a:prstGeom>
        </p:spPr>
        <p:txBody>
          <a:bodyPr/>
          <a:lstStyle/>
          <a:p>
            <a:pPr/>
          </a:p>
        </p:txBody>
      </p:sp>
      <p:sp>
        <p:nvSpPr>
          <p:cNvPr id="663" name="Double-click to edit"/>
          <p:cNvSpPr txBox="1"/>
          <p:nvPr>
            <p:ph type="body" idx="1"/>
          </p:nvPr>
        </p:nvSpPr>
        <p:spPr>
          <a:prstGeom prst="rect">
            <a:avLst/>
          </a:prstGeom>
        </p:spPr>
        <p:txBody>
          <a:bodyPr/>
          <a:lstStyle/>
          <a:p>
            <a:pPr/>
          </a:p>
        </p:txBody>
      </p:sp>
      <p:sp>
        <p:nvSpPr>
          <p:cNvPr id="6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5" name="9 La nouvelle naissance.058.jpeg" descr="9 La nouvelle naissance.0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Double-click to edit"/>
          <p:cNvSpPr txBox="1"/>
          <p:nvPr>
            <p:ph type="title"/>
          </p:nvPr>
        </p:nvSpPr>
        <p:spPr>
          <a:prstGeom prst="rect">
            <a:avLst/>
          </a:prstGeom>
        </p:spPr>
        <p:txBody>
          <a:bodyPr/>
          <a:lstStyle/>
          <a:p>
            <a:pPr/>
          </a:p>
        </p:txBody>
      </p:sp>
      <p:sp>
        <p:nvSpPr>
          <p:cNvPr id="286" name="Double-click to edit"/>
          <p:cNvSpPr txBox="1"/>
          <p:nvPr>
            <p:ph type="body" idx="1"/>
          </p:nvPr>
        </p:nvSpPr>
        <p:spPr>
          <a:prstGeom prst="rect">
            <a:avLst/>
          </a:prstGeom>
        </p:spPr>
        <p:txBody>
          <a:bodyPr/>
          <a:lstStyle/>
          <a:p>
            <a:pPr/>
          </a:p>
        </p:txBody>
      </p:sp>
      <p:sp>
        <p:nvSpPr>
          <p:cNvPr id="28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9 La nouvelle naissance.008.jpeg" descr="9 La nouvelle naissance.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Double-click to edit"/>
          <p:cNvSpPr txBox="1"/>
          <p:nvPr>
            <p:ph type="title"/>
          </p:nvPr>
        </p:nvSpPr>
        <p:spPr>
          <a:prstGeom prst="rect">
            <a:avLst/>
          </a:prstGeom>
        </p:spPr>
        <p:txBody>
          <a:bodyPr/>
          <a:lstStyle/>
          <a:p>
            <a:pPr/>
          </a:p>
        </p:txBody>
      </p:sp>
      <p:sp>
        <p:nvSpPr>
          <p:cNvPr id="668" name="Double-click to edit"/>
          <p:cNvSpPr txBox="1"/>
          <p:nvPr>
            <p:ph type="body" idx="1"/>
          </p:nvPr>
        </p:nvSpPr>
        <p:spPr>
          <a:prstGeom prst="rect">
            <a:avLst/>
          </a:prstGeom>
        </p:spPr>
        <p:txBody>
          <a:bodyPr/>
          <a:lstStyle/>
          <a:p>
            <a:pPr/>
          </a:p>
        </p:txBody>
      </p:sp>
      <p:sp>
        <p:nvSpPr>
          <p:cNvPr id="6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0" name="9 La nouvelle naissance.059.jpeg" descr="9 La nouvelle naissance.05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Double-click to edit"/>
          <p:cNvSpPr txBox="1"/>
          <p:nvPr>
            <p:ph type="title"/>
          </p:nvPr>
        </p:nvSpPr>
        <p:spPr>
          <a:prstGeom prst="rect">
            <a:avLst/>
          </a:prstGeom>
        </p:spPr>
        <p:txBody>
          <a:bodyPr/>
          <a:lstStyle/>
          <a:p>
            <a:pPr/>
          </a:p>
        </p:txBody>
      </p:sp>
      <p:sp>
        <p:nvSpPr>
          <p:cNvPr id="675" name="Double-click to edit"/>
          <p:cNvSpPr txBox="1"/>
          <p:nvPr>
            <p:ph type="body" idx="1"/>
          </p:nvPr>
        </p:nvSpPr>
        <p:spPr>
          <a:prstGeom prst="rect">
            <a:avLst/>
          </a:prstGeom>
        </p:spPr>
        <p:txBody>
          <a:bodyPr/>
          <a:lstStyle/>
          <a:p>
            <a:pPr/>
          </a:p>
        </p:txBody>
      </p:sp>
      <p:sp>
        <p:nvSpPr>
          <p:cNvPr id="6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7" name="9 La nouvelle naissance.060.jpeg" descr="9 La nouvelle naissance.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Double-click to edit"/>
          <p:cNvSpPr txBox="1"/>
          <p:nvPr>
            <p:ph type="title"/>
          </p:nvPr>
        </p:nvSpPr>
        <p:spPr>
          <a:prstGeom prst="rect">
            <a:avLst/>
          </a:prstGeom>
        </p:spPr>
        <p:txBody>
          <a:bodyPr/>
          <a:lstStyle/>
          <a:p>
            <a:pPr/>
          </a:p>
        </p:txBody>
      </p:sp>
      <p:sp>
        <p:nvSpPr>
          <p:cNvPr id="680" name="Double-click to edit"/>
          <p:cNvSpPr txBox="1"/>
          <p:nvPr>
            <p:ph type="body" idx="1"/>
          </p:nvPr>
        </p:nvSpPr>
        <p:spPr>
          <a:prstGeom prst="rect">
            <a:avLst/>
          </a:prstGeom>
        </p:spPr>
        <p:txBody>
          <a:bodyPr/>
          <a:lstStyle/>
          <a:p>
            <a:pPr/>
          </a:p>
        </p:txBody>
      </p:sp>
      <p:sp>
        <p:nvSpPr>
          <p:cNvPr id="6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2" name="9 La nouvelle naissance.061.jpeg" descr="9 La nouvelle naissance.06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Double-click to edit"/>
          <p:cNvSpPr txBox="1"/>
          <p:nvPr>
            <p:ph type="title"/>
          </p:nvPr>
        </p:nvSpPr>
        <p:spPr>
          <a:prstGeom prst="rect">
            <a:avLst/>
          </a:prstGeom>
        </p:spPr>
        <p:txBody>
          <a:bodyPr/>
          <a:lstStyle/>
          <a:p>
            <a:pPr/>
          </a:p>
        </p:txBody>
      </p:sp>
      <p:sp>
        <p:nvSpPr>
          <p:cNvPr id="687" name="Double-click to edit"/>
          <p:cNvSpPr txBox="1"/>
          <p:nvPr>
            <p:ph type="body" idx="1"/>
          </p:nvPr>
        </p:nvSpPr>
        <p:spPr>
          <a:prstGeom prst="rect">
            <a:avLst/>
          </a:prstGeom>
        </p:spPr>
        <p:txBody>
          <a:bodyPr/>
          <a:lstStyle/>
          <a:p>
            <a:pPr/>
          </a:p>
        </p:txBody>
      </p:sp>
      <p:sp>
        <p:nvSpPr>
          <p:cNvPr id="68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9" name="9 La nouvelle naissance.062.jpeg" descr="9 La nouvelle naissance.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Double-click to edit"/>
          <p:cNvSpPr txBox="1"/>
          <p:nvPr>
            <p:ph type="title"/>
          </p:nvPr>
        </p:nvSpPr>
        <p:spPr>
          <a:prstGeom prst="rect">
            <a:avLst/>
          </a:prstGeom>
        </p:spPr>
        <p:txBody>
          <a:bodyPr/>
          <a:lstStyle/>
          <a:p>
            <a:pPr/>
          </a:p>
        </p:txBody>
      </p:sp>
      <p:sp>
        <p:nvSpPr>
          <p:cNvPr id="692" name="Double-click to edit"/>
          <p:cNvSpPr txBox="1"/>
          <p:nvPr>
            <p:ph type="body" idx="1"/>
          </p:nvPr>
        </p:nvSpPr>
        <p:spPr>
          <a:prstGeom prst="rect">
            <a:avLst/>
          </a:prstGeom>
        </p:spPr>
        <p:txBody>
          <a:bodyPr/>
          <a:lstStyle/>
          <a:p>
            <a:pPr/>
          </a:p>
        </p:txBody>
      </p:sp>
      <p:sp>
        <p:nvSpPr>
          <p:cNvPr id="6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4" name="9 La nouvelle naissance.063.jpeg" descr="9 La nouvelle naissance.06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Double-click to edit"/>
          <p:cNvSpPr txBox="1"/>
          <p:nvPr>
            <p:ph type="title"/>
          </p:nvPr>
        </p:nvSpPr>
        <p:spPr>
          <a:prstGeom prst="rect">
            <a:avLst/>
          </a:prstGeom>
        </p:spPr>
        <p:txBody>
          <a:bodyPr/>
          <a:lstStyle/>
          <a:p>
            <a:pPr/>
          </a:p>
        </p:txBody>
      </p:sp>
      <p:sp>
        <p:nvSpPr>
          <p:cNvPr id="699" name="Double-click to edit"/>
          <p:cNvSpPr txBox="1"/>
          <p:nvPr>
            <p:ph type="body" idx="1"/>
          </p:nvPr>
        </p:nvSpPr>
        <p:spPr>
          <a:prstGeom prst="rect">
            <a:avLst/>
          </a:prstGeom>
        </p:spPr>
        <p:txBody>
          <a:bodyPr/>
          <a:lstStyle/>
          <a:p>
            <a:pPr/>
          </a:p>
        </p:txBody>
      </p:sp>
      <p:sp>
        <p:nvSpPr>
          <p:cNvPr id="7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1" name="9 La nouvelle naissance.085.jpeg" descr="9 La nouvelle naissance.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Double-click to edit"/>
          <p:cNvSpPr txBox="1"/>
          <p:nvPr>
            <p:ph type="title"/>
          </p:nvPr>
        </p:nvSpPr>
        <p:spPr>
          <a:prstGeom prst="rect">
            <a:avLst/>
          </a:prstGeom>
        </p:spPr>
        <p:txBody>
          <a:bodyPr/>
          <a:lstStyle/>
          <a:p>
            <a:pPr/>
          </a:p>
        </p:txBody>
      </p:sp>
      <p:sp>
        <p:nvSpPr>
          <p:cNvPr id="704" name="Double-click to edit"/>
          <p:cNvSpPr txBox="1"/>
          <p:nvPr>
            <p:ph type="body" idx="1"/>
          </p:nvPr>
        </p:nvSpPr>
        <p:spPr>
          <a:prstGeom prst="rect">
            <a:avLst/>
          </a:prstGeom>
        </p:spPr>
        <p:txBody>
          <a:bodyPr/>
          <a:lstStyle/>
          <a:p>
            <a:pPr/>
          </a:p>
        </p:txBody>
      </p:sp>
      <p:sp>
        <p:nvSpPr>
          <p:cNvPr id="7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6" name="9 La nouvelle naissance.086.jpeg" descr="9 La nouvelle naissance.08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0" name="Double-click to edit"/>
          <p:cNvSpPr txBox="1"/>
          <p:nvPr>
            <p:ph type="title"/>
          </p:nvPr>
        </p:nvSpPr>
        <p:spPr>
          <a:prstGeom prst="rect">
            <a:avLst/>
          </a:prstGeom>
        </p:spPr>
        <p:txBody>
          <a:bodyPr/>
          <a:lstStyle/>
          <a:p>
            <a:pPr/>
          </a:p>
        </p:txBody>
      </p:sp>
      <p:sp>
        <p:nvSpPr>
          <p:cNvPr id="711" name="Double-click to edit"/>
          <p:cNvSpPr txBox="1"/>
          <p:nvPr>
            <p:ph type="body" idx="1"/>
          </p:nvPr>
        </p:nvSpPr>
        <p:spPr>
          <a:prstGeom prst="rect">
            <a:avLst/>
          </a:prstGeom>
        </p:spPr>
        <p:txBody>
          <a:bodyPr/>
          <a:lstStyle/>
          <a:p>
            <a:pPr/>
          </a:p>
        </p:txBody>
      </p:sp>
      <p:sp>
        <p:nvSpPr>
          <p:cNvPr id="7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3" name="9 La nouvelle naissance.066.jpeg" descr="9 La nouvelle naissance.0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Double-click to edit"/>
          <p:cNvSpPr txBox="1"/>
          <p:nvPr>
            <p:ph type="title"/>
          </p:nvPr>
        </p:nvSpPr>
        <p:spPr>
          <a:prstGeom prst="rect">
            <a:avLst/>
          </a:prstGeom>
        </p:spPr>
        <p:txBody>
          <a:bodyPr/>
          <a:lstStyle/>
          <a:p>
            <a:pPr/>
          </a:p>
        </p:txBody>
      </p:sp>
      <p:sp>
        <p:nvSpPr>
          <p:cNvPr id="716" name="Double-click to edit"/>
          <p:cNvSpPr txBox="1"/>
          <p:nvPr>
            <p:ph type="body" idx="1"/>
          </p:nvPr>
        </p:nvSpPr>
        <p:spPr>
          <a:prstGeom prst="rect">
            <a:avLst/>
          </a:prstGeom>
        </p:spPr>
        <p:txBody>
          <a:bodyPr/>
          <a:lstStyle/>
          <a:p>
            <a:pPr/>
          </a:p>
        </p:txBody>
      </p:sp>
      <p:sp>
        <p:nvSpPr>
          <p:cNvPr id="7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8" name="9 La nouvelle naissance.088.jpeg" descr="9 La nouvelle naissance.0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Double-click to edit"/>
          <p:cNvSpPr txBox="1"/>
          <p:nvPr>
            <p:ph type="title"/>
          </p:nvPr>
        </p:nvSpPr>
        <p:spPr>
          <a:prstGeom prst="rect">
            <a:avLst/>
          </a:prstGeom>
        </p:spPr>
        <p:txBody>
          <a:bodyPr/>
          <a:lstStyle/>
          <a:p>
            <a:pPr/>
          </a:p>
        </p:txBody>
      </p:sp>
      <p:sp>
        <p:nvSpPr>
          <p:cNvPr id="721" name="Double-click to edit"/>
          <p:cNvSpPr txBox="1"/>
          <p:nvPr>
            <p:ph type="body" idx="1"/>
          </p:nvPr>
        </p:nvSpPr>
        <p:spPr>
          <a:prstGeom prst="rect">
            <a:avLst/>
          </a:prstGeom>
        </p:spPr>
        <p:txBody>
          <a:bodyPr/>
          <a:lstStyle/>
          <a:p>
            <a:pPr/>
          </a:p>
        </p:txBody>
      </p:sp>
      <p:sp>
        <p:nvSpPr>
          <p:cNvPr id="7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3" name="9 La nouvelle naissance.089.jpeg" descr="9 La nouvelle naissance.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Double-click to edit"/>
          <p:cNvSpPr txBox="1"/>
          <p:nvPr>
            <p:ph type="title"/>
          </p:nvPr>
        </p:nvSpPr>
        <p:spPr>
          <a:prstGeom prst="rect">
            <a:avLst/>
          </a:prstGeom>
        </p:spPr>
        <p:txBody>
          <a:bodyPr/>
          <a:lstStyle/>
          <a:p>
            <a:pPr/>
          </a:p>
        </p:txBody>
      </p:sp>
      <p:sp>
        <p:nvSpPr>
          <p:cNvPr id="291" name="Double-click to edit"/>
          <p:cNvSpPr txBox="1"/>
          <p:nvPr>
            <p:ph type="body" idx="1"/>
          </p:nvPr>
        </p:nvSpPr>
        <p:spPr>
          <a:prstGeom prst="rect">
            <a:avLst/>
          </a:prstGeom>
        </p:spPr>
        <p:txBody>
          <a:bodyPr/>
          <a:lstStyle/>
          <a:p>
            <a:pPr/>
          </a:p>
        </p:txBody>
      </p:sp>
      <p:sp>
        <p:nvSpPr>
          <p:cNvPr id="29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 name="9 La nouvelle naissance.009.jpeg" descr="9 La nouvelle naissance.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Double-click to edit"/>
          <p:cNvSpPr txBox="1"/>
          <p:nvPr>
            <p:ph type="title"/>
          </p:nvPr>
        </p:nvSpPr>
        <p:spPr>
          <a:prstGeom prst="rect">
            <a:avLst/>
          </a:prstGeom>
        </p:spPr>
        <p:txBody>
          <a:bodyPr/>
          <a:lstStyle/>
          <a:p>
            <a:pPr/>
          </a:p>
        </p:txBody>
      </p:sp>
      <p:sp>
        <p:nvSpPr>
          <p:cNvPr id="726" name="Double-click to edit"/>
          <p:cNvSpPr txBox="1"/>
          <p:nvPr>
            <p:ph type="body" idx="1"/>
          </p:nvPr>
        </p:nvSpPr>
        <p:spPr>
          <a:prstGeom prst="rect">
            <a:avLst/>
          </a:prstGeom>
        </p:spPr>
        <p:txBody>
          <a:bodyPr/>
          <a:lstStyle/>
          <a:p>
            <a:pPr/>
          </a:p>
        </p:txBody>
      </p:sp>
      <p:sp>
        <p:nvSpPr>
          <p:cNvPr id="7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8" name="9 La nouvelle naissance.090.jpeg" descr="9 La nouvelle naissance.09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Double-click to edit"/>
          <p:cNvSpPr txBox="1"/>
          <p:nvPr>
            <p:ph type="title"/>
          </p:nvPr>
        </p:nvSpPr>
        <p:spPr>
          <a:prstGeom prst="rect">
            <a:avLst/>
          </a:prstGeom>
        </p:spPr>
        <p:txBody>
          <a:bodyPr/>
          <a:lstStyle/>
          <a:p>
            <a:pPr/>
          </a:p>
        </p:txBody>
      </p:sp>
      <p:sp>
        <p:nvSpPr>
          <p:cNvPr id="733" name="Double-click to edit"/>
          <p:cNvSpPr txBox="1"/>
          <p:nvPr>
            <p:ph type="body" idx="1"/>
          </p:nvPr>
        </p:nvSpPr>
        <p:spPr>
          <a:prstGeom prst="rect">
            <a:avLst/>
          </a:prstGeom>
        </p:spPr>
        <p:txBody>
          <a:bodyPr/>
          <a:lstStyle/>
          <a:p>
            <a:pPr/>
          </a:p>
        </p:txBody>
      </p:sp>
      <p:sp>
        <p:nvSpPr>
          <p:cNvPr id="7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5" name="9 La nouvelle naissance.070.jpeg" descr="9 La nouvelle naissance.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Double-click to edit"/>
          <p:cNvSpPr txBox="1"/>
          <p:nvPr>
            <p:ph type="title"/>
          </p:nvPr>
        </p:nvSpPr>
        <p:spPr>
          <a:prstGeom prst="rect">
            <a:avLst/>
          </a:prstGeom>
        </p:spPr>
        <p:txBody>
          <a:bodyPr/>
          <a:lstStyle/>
          <a:p>
            <a:pPr/>
          </a:p>
        </p:txBody>
      </p:sp>
      <p:sp>
        <p:nvSpPr>
          <p:cNvPr id="738" name="Double-click to edit"/>
          <p:cNvSpPr txBox="1"/>
          <p:nvPr>
            <p:ph type="body" idx="1"/>
          </p:nvPr>
        </p:nvSpPr>
        <p:spPr>
          <a:prstGeom prst="rect">
            <a:avLst/>
          </a:prstGeom>
        </p:spPr>
        <p:txBody>
          <a:bodyPr/>
          <a:lstStyle/>
          <a:p>
            <a:pPr/>
          </a:p>
        </p:txBody>
      </p:sp>
      <p:sp>
        <p:nvSpPr>
          <p:cNvPr id="7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0" name="9 La nouvelle naissance.071.jpeg" descr="9 La nouvelle naissance.07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Double-click to edit"/>
          <p:cNvSpPr txBox="1"/>
          <p:nvPr>
            <p:ph type="title"/>
          </p:nvPr>
        </p:nvSpPr>
        <p:spPr>
          <a:prstGeom prst="rect">
            <a:avLst/>
          </a:prstGeom>
        </p:spPr>
        <p:txBody>
          <a:bodyPr/>
          <a:lstStyle/>
          <a:p>
            <a:pPr/>
          </a:p>
        </p:txBody>
      </p:sp>
      <p:sp>
        <p:nvSpPr>
          <p:cNvPr id="745" name="Double-click to edit"/>
          <p:cNvSpPr txBox="1"/>
          <p:nvPr>
            <p:ph type="body" idx="1"/>
          </p:nvPr>
        </p:nvSpPr>
        <p:spPr>
          <a:prstGeom prst="rect">
            <a:avLst/>
          </a:prstGeom>
        </p:spPr>
        <p:txBody>
          <a:bodyPr/>
          <a:lstStyle/>
          <a:p>
            <a:pPr/>
          </a:p>
        </p:txBody>
      </p:sp>
      <p:sp>
        <p:nvSpPr>
          <p:cNvPr id="7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7" name="9 La nouvelle naissance.093.jpeg" descr="9 La nouvelle naissance.09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Double-click to edit"/>
          <p:cNvSpPr txBox="1"/>
          <p:nvPr>
            <p:ph type="title"/>
          </p:nvPr>
        </p:nvSpPr>
        <p:spPr>
          <a:prstGeom prst="rect">
            <a:avLst/>
          </a:prstGeom>
        </p:spPr>
        <p:txBody>
          <a:bodyPr/>
          <a:lstStyle/>
          <a:p>
            <a:pPr/>
          </a:p>
        </p:txBody>
      </p:sp>
      <p:sp>
        <p:nvSpPr>
          <p:cNvPr id="752" name="Double-click to edit"/>
          <p:cNvSpPr txBox="1"/>
          <p:nvPr>
            <p:ph type="body" idx="1"/>
          </p:nvPr>
        </p:nvSpPr>
        <p:spPr>
          <a:prstGeom prst="rect">
            <a:avLst/>
          </a:prstGeom>
        </p:spPr>
        <p:txBody>
          <a:bodyPr/>
          <a:lstStyle/>
          <a:p>
            <a:pPr/>
          </a:p>
        </p:txBody>
      </p:sp>
      <p:sp>
        <p:nvSpPr>
          <p:cNvPr id="7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4" name="9 La nouvelle naissance.073.jpeg" descr="9 La nouvelle naissance.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6" name="Double-click to edit"/>
          <p:cNvSpPr txBox="1"/>
          <p:nvPr>
            <p:ph type="title"/>
          </p:nvPr>
        </p:nvSpPr>
        <p:spPr>
          <a:prstGeom prst="rect">
            <a:avLst/>
          </a:prstGeom>
        </p:spPr>
        <p:txBody>
          <a:bodyPr/>
          <a:lstStyle/>
          <a:p>
            <a:pPr/>
          </a:p>
        </p:txBody>
      </p:sp>
      <p:sp>
        <p:nvSpPr>
          <p:cNvPr id="757" name="Double-click to edit"/>
          <p:cNvSpPr txBox="1"/>
          <p:nvPr>
            <p:ph type="body" idx="1"/>
          </p:nvPr>
        </p:nvSpPr>
        <p:spPr>
          <a:prstGeom prst="rect">
            <a:avLst/>
          </a:prstGeom>
        </p:spPr>
        <p:txBody>
          <a:bodyPr/>
          <a:lstStyle/>
          <a:p>
            <a:pPr/>
          </a:p>
        </p:txBody>
      </p:sp>
      <p:sp>
        <p:nvSpPr>
          <p:cNvPr id="7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9" name="9 La nouvelle naissance.095.jpeg" descr="9 La nouvelle naissance.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Double-click to edit"/>
          <p:cNvSpPr txBox="1"/>
          <p:nvPr>
            <p:ph type="title"/>
          </p:nvPr>
        </p:nvSpPr>
        <p:spPr>
          <a:prstGeom prst="rect">
            <a:avLst/>
          </a:prstGeom>
        </p:spPr>
        <p:txBody>
          <a:bodyPr/>
          <a:lstStyle/>
          <a:p>
            <a:pPr/>
          </a:p>
        </p:txBody>
      </p:sp>
      <p:sp>
        <p:nvSpPr>
          <p:cNvPr id="762" name="Double-click to edit"/>
          <p:cNvSpPr txBox="1"/>
          <p:nvPr>
            <p:ph type="body" idx="1"/>
          </p:nvPr>
        </p:nvSpPr>
        <p:spPr>
          <a:prstGeom prst="rect">
            <a:avLst/>
          </a:prstGeom>
        </p:spPr>
        <p:txBody>
          <a:bodyPr/>
          <a:lstStyle/>
          <a:p>
            <a:pPr/>
          </a:p>
        </p:txBody>
      </p:sp>
      <p:sp>
        <p:nvSpPr>
          <p:cNvPr id="7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4" name="9 La nouvelle naissance.096.jpeg" descr="9 La nouvelle naissance.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Double-click to edit"/>
          <p:cNvSpPr txBox="1"/>
          <p:nvPr>
            <p:ph type="title"/>
          </p:nvPr>
        </p:nvSpPr>
        <p:spPr>
          <a:prstGeom prst="rect">
            <a:avLst/>
          </a:prstGeom>
        </p:spPr>
        <p:txBody>
          <a:bodyPr/>
          <a:lstStyle/>
          <a:p>
            <a:pPr/>
          </a:p>
        </p:txBody>
      </p:sp>
      <p:sp>
        <p:nvSpPr>
          <p:cNvPr id="767" name="Double-click to edit"/>
          <p:cNvSpPr txBox="1"/>
          <p:nvPr>
            <p:ph type="body" idx="1"/>
          </p:nvPr>
        </p:nvSpPr>
        <p:spPr>
          <a:prstGeom prst="rect">
            <a:avLst/>
          </a:prstGeom>
        </p:spPr>
        <p:txBody>
          <a:bodyPr/>
          <a:lstStyle/>
          <a:p>
            <a:pPr/>
          </a:p>
        </p:txBody>
      </p:sp>
      <p:sp>
        <p:nvSpPr>
          <p:cNvPr id="7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9" name="9 La nouvelle naissance.097.jpeg" descr="9 La nouvelle naissance.0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Double-click to edit"/>
          <p:cNvSpPr txBox="1"/>
          <p:nvPr>
            <p:ph type="title"/>
          </p:nvPr>
        </p:nvSpPr>
        <p:spPr>
          <a:prstGeom prst="rect">
            <a:avLst/>
          </a:prstGeom>
        </p:spPr>
        <p:txBody>
          <a:bodyPr/>
          <a:lstStyle/>
          <a:p>
            <a:pPr/>
          </a:p>
        </p:txBody>
      </p:sp>
      <p:sp>
        <p:nvSpPr>
          <p:cNvPr id="772" name="Double-click to edit"/>
          <p:cNvSpPr txBox="1"/>
          <p:nvPr>
            <p:ph type="body" idx="1"/>
          </p:nvPr>
        </p:nvSpPr>
        <p:spPr>
          <a:prstGeom prst="rect">
            <a:avLst/>
          </a:prstGeom>
        </p:spPr>
        <p:txBody>
          <a:bodyPr/>
          <a:lstStyle/>
          <a:p>
            <a:pPr/>
          </a:p>
        </p:txBody>
      </p:sp>
      <p:sp>
        <p:nvSpPr>
          <p:cNvPr id="7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4" name="9 La nouvelle naissance.098.jpeg" descr="9 La nouvelle naissance.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Double-click to edit"/>
          <p:cNvSpPr txBox="1"/>
          <p:nvPr>
            <p:ph type="title"/>
          </p:nvPr>
        </p:nvSpPr>
        <p:spPr>
          <a:prstGeom prst="rect">
            <a:avLst/>
          </a:prstGeom>
        </p:spPr>
        <p:txBody>
          <a:bodyPr/>
          <a:lstStyle/>
          <a:p>
            <a:pPr/>
          </a:p>
        </p:txBody>
      </p:sp>
      <p:sp>
        <p:nvSpPr>
          <p:cNvPr id="777" name="Double-click to edit"/>
          <p:cNvSpPr txBox="1"/>
          <p:nvPr>
            <p:ph type="body" idx="1"/>
          </p:nvPr>
        </p:nvSpPr>
        <p:spPr>
          <a:prstGeom prst="rect">
            <a:avLst/>
          </a:prstGeom>
        </p:spPr>
        <p:txBody>
          <a:bodyPr/>
          <a:lstStyle/>
          <a:p>
            <a:pPr/>
          </a:p>
        </p:txBody>
      </p:sp>
      <p:sp>
        <p:nvSpPr>
          <p:cNvPr id="7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9" name="9 La nouvelle naissance.099.jpeg" descr="9 La nouvelle naissance.0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