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notesSlides/notesSlide1.xml" ContentType="application/vnd.openxmlformats-officedocument.presentationml.notesSlide+xml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notesSlides/notesSlide2.xml" ContentType="application/vnd.openxmlformats-officedocument.presentationml.notesSlide+xml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notesSlides/notesSlide3.xml" ContentType="application/vnd.openxmlformats-officedocument.presentationml.notesSlide+xml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notesSlides/notesSlide4.xml" ContentType="application/vnd.openxmlformats-officedocument.presentationml.notesSlide+xml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notesSlides/notesSlide5.xml" ContentType="application/vnd.openxmlformats-officedocument.presentationml.notesSlide+xml"/>
  <Override PartName="/ppt/media/image74.jpeg" ContentType="image/jpeg"/>
  <Override PartName="/ppt/media/image75.jpeg" ContentType="image/jpeg"/>
  <Override PartName="/ppt/media/image76.jpeg" ContentType="image/jpeg"/>
  <Override PartName="/ppt/media/image77.jpeg" ContentType="image/jpeg"/>
  <Override PartName="/ppt/media/image78.jpeg" ContentType="image/jpeg"/>
  <Override PartName="/ppt/media/image79.jpeg" ContentType="image/jpeg"/>
  <Override PartName="/ppt/notesSlides/notesSlide6.xml" ContentType="application/vnd.openxmlformats-officedocument.presentationml.notesSlide+xml"/>
  <Override PartName="/ppt/media/image80.jpeg" ContentType="image/jpeg"/>
  <Override PartName="/ppt/notesSlides/notesSlide7.xml" ContentType="application/vnd.openxmlformats-officedocument.presentationml.notesSlide+xml"/>
  <Override PartName="/ppt/media/image81.jpeg" ContentType="image/jpeg"/>
  <Override PartName="/ppt/media/image82.jpeg" ContentType="image/jpeg"/>
  <Override PartName="/ppt/media/image83.jpeg" ContentType="image/jpeg"/>
  <Override PartName="/ppt/media/image84.jpeg" ContentType="image/jpeg"/>
  <Override PartName="/ppt/media/image85.jpeg" ContentType="image/jpeg"/>
  <Override PartName="/ppt/notesSlides/notesSlide8.xml" ContentType="application/vnd.openxmlformats-officedocument.presentationml.notesSlide+xml"/>
  <Override PartName="/ppt/media/image86.jpeg" ContentType="image/jpeg"/>
  <Override PartName="/ppt/media/image87.jpeg" ContentType="image/jpeg"/>
  <Override PartName="/ppt/media/image88.jpeg" ContentType="image/jpeg"/>
  <Override PartName="/ppt/media/image89.jpeg" ContentType="image/jpeg"/>
  <Override PartName="/ppt/media/image90.jpeg" ContentType="image/jpeg"/>
  <Override PartName="/ppt/media/image91.jpeg" ContentType="image/jpeg"/>
  <Override PartName="/ppt/media/image92.jpeg" ContentType="image/jpeg"/>
  <Override PartName="/ppt/media/image93.jpeg" ContentType="image/jpeg"/>
  <Override PartName="/ppt/media/image94.jpeg" ContentType="image/jpeg"/>
  <Override PartName="/ppt/media/image95.jpeg" ContentType="image/jpeg"/>
  <Override PartName="/ppt/media/image96.jpeg" ContentType="image/jpeg"/>
  <Override PartName="/ppt/media/image97.jpeg" ContentType="image/jpeg"/>
  <Override PartName="/ppt/media/image98.jpeg" ContentType="image/jpeg"/>
  <Override PartName="/ppt/media/image99.jpeg" ContentType="image/jpeg"/>
  <Override PartName="/ppt/media/image100.jpeg" ContentType="image/jpeg"/>
  <Override PartName="/ppt/media/image101.jpeg" ContentType="image/jpeg"/>
  <Override PartName="/ppt/media/image102.jpeg" ContentType="image/jpeg"/>
  <Override PartName="/ppt/notesSlides/notesSlide9.xml" ContentType="application/vnd.openxmlformats-officedocument.presentationml.notesSlide+xml"/>
  <Override PartName="/ppt/media/image103.jpeg" ContentType="image/jpeg"/>
  <Override PartName="/ppt/notesSlides/notesSlide10.xml" ContentType="application/vnd.openxmlformats-officedocument.presentationml.notesSlide+xml"/>
  <Override PartName="/ppt/media/image104.jpeg" ContentType="image/jpeg"/>
  <Override PartName="/ppt/media/image105.jpeg" ContentType="image/jpeg"/>
  <Override PartName="/ppt/media/image106.jpeg" ContentType="image/jpeg"/>
  <Override PartName="/ppt/media/image107.jpeg" ContentType="image/jpeg"/>
  <Override PartName="/ppt/media/image108.jpeg" ContentType="image/jpeg"/>
  <Override PartName="/ppt/media/image109.jpeg" ContentType="image/jpeg"/>
  <Override PartName="/ppt/notesSlides/notesSlide11.xml" ContentType="application/vnd.openxmlformats-officedocument.presentationml.notesSlide+xml"/>
  <Override PartName="/ppt/media/image110.jpeg" ContentType="image/jpeg"/>
  <Override PartName="/ppt/notesSlides/notesSlide12.xml" ContentType="application/vnd.openxmlformats-officedocument.presentationml.notesSlide+xml"/>
  <Override PartName="/ppt/media/image111.jpeg" ContentType="image/jpeg"/>
  <Override PartName="/ppt/notesSlides/notesSlide13.xml" ContentType="application/vnd.openxmlformats-officedocument.presentationml.notesSlide+xml"/>
  <Override PartName="/ppt/media/image112.jpeg" ContentType="image/jpeg"/>
  <Override PartName="/ppt/media/image113.jpeg" ContentType="image/jpeg"/>
  <Override PartName="/ppt/media/image114.jpeg" ContentType="image/jpeg"/>
  <Override PartName="/ppt/media/image115.jpeg" ContentType="image/jpeg"/>
  <Override PartName="/ppt/media/image116.jpeg" ContentType="image/jpeg"/>
  <Override PartName="/ppt/media/image117.jpeg" ContentType="image/jpeg"/>
  <Override PartName="/ppt/media/image118.jpeg" ContentType="image/jpeg"/>
  <Override PartName="/ppt/media/image119.jpeg" ContentType="image/jpeg"/>
  <Override PartName="/ppt/media/image120.jpeg" ContentType="image/jpeg"/>
  <Override PartName="/ppt/media/image121.jpeg" ContentType="image/jpeg"/>
  <Override PartName="/ppt/media/image122.jpeg" ContentType="image/jpeg"/>
  <Override PartName="/ppt/media/image123.jpeg" ContentType="image/jpeg"/>
  <Override PartName="/ppt/notesSlides/notesSlide14.xml" ContentType="application/vnd.openxmlformats-officedocument.presentationml.notesSlide+xml"/>
  <Override PartName="/ppt/media/image124.jpeg" ContentType="image/jpeg"/>
  <Override PartName="/ppt/notesSlides/notesSlide15.xml" ContentType="application/vnd.openxmlformats-officedocument.presentationml.notesSlide+xml"/>
  <Override PartName="/ppt/media/image125.jpeg" ContentType="image/jpeg"/>
  <Override PartName="/ppt/media/image126.jpeg" ContentType="image/jpeg"/>
  <Override PartName="/ppt/media/image127.jpeg" ContentType="image/jpeg"/>
  <Override PartName="/ppt/notesSlides/notesSlide16.xml" ContentType="application/vnd.openxmlformats-officedocument.presentationml.notesSlide+xml"/>
  <Override PartName="/ppt/media/image128.jpeg" ContentType="image/jpeg"/>
  <Override PartName="/ppt/media/image129.jpeg" ContentType="image/jpeg"/>
  <Override PartName="/ppt/media/image130.jpeg" ContentType="image/jpeg"/>
  <Override PartName="/ppt/notesSlides/notesSlide17.xml" ContentType="application/vnd.openxmlformats-officedocument.presentationml.notesSlide+xml"/>
  <Override PartName="/ppt/media/image131.jpeg" ContentType="image/jpeg"/>
  <Override PartName="/ppt/media/image132.jpeg" ContentType="image/jpeg"/>
  <Override PartName="/ppt/media/image133.jpeg" ContentType="image/jpeg"/>
  <Override PartName="/ppt/notesSlides/notesSlide18.xml" ContentType="application/vnd.openxmlformats-officedocument.presentationml.notesSlide+xml"/>
  <Override PartName="/ppt/media/image134.jpeg" ContentType="image/jpeg"/>
  <Override PartName="/ppt/media/image135.jpeg" ContentType="image/jpeg"/>
  <Override PartName="/ppt/media/image136.jpeg" ContentType="image/jpeg"/>
  <Override PartName="/ppt/notesSlides/notesSlide19.xml" ContentType="application/vnd.openxmlformats-officedocument.presentationml.notesSlide+xml"/>
  <Override PartName="/ppt/media/image137.jpeg" ContentType="image/jpeg"/>
  <Override PartName="/ppt/media/image138.jpeg" ContentType="image/jpeg"/>
  <Override PartName="/ppt/media/image139.jpeg" ContentType="image/jpeg"/>
  <Override PartName="/ppt/notesSlides/notesSlide20.xml" ContentType="application/vnd.openxmlformats-officedocument.presentationml.notesSlide+xml"/>
  <Override PartName="/ppt/media/image140.jpeg" ContentType="image/jpeg"/>
  <Override PartName="/ppt/notesSlides/notesSlide21.xml" ContentType="application/vnd.openxmlformats-officedocument.presentationml.notesSlide+xml"/>
  <Override PartName="/ppt/media/image141.jpeg" ContentType="image/jpeg"/>
  <Override PartName="/ppt/media/image142.jpeg" ContentType="image/jpeg"/>
  <Override PartName="/ppt/media/image143.jpeg" ContentType="image/jpeg"/>
  <Override PartName="/ppt/media/image144.jpeg" ContentType="image/jpeg"/>
  <Override PartName="/ppt/notesSlides/notesSlide22.xml" ContentType="application/vnd.openxmlformats-officedocument.presentationml.notesSlide+xml"/>
  <Override PartName="/ppt/media/image145.jpeg" ContentType="image/jpeg"/>
  <Override PartName="/ppt/notesSlides/notesSlide23.xml" ContentType="application/vnd.openxmlformats-officedocument.presentationml.notesSlide+xml"/>
  <Override PartName="/ppt/media/image146.jpeg" ContentType="image/jpeg"/>
  <Override PartName="/ppt/media/image147.jpeg" ContentType="image/jpeg"/>
  <Override PartName="/ppt/media/image148.jpeg" ContentType="image/jpeg"/>
  <Override PartName="/ppt/notesSlides/notesSlide24.xml" ContentType="application/vnd.openxmlformats-officedocument.presentationml.notesSlide+xml"/>
  <Override PartName="/ppt/media/image149.jpeg" ContentType="image/jpeg"/>
  <Override PartName="/ppt/media/image150.jpeg" ContentType="image/jpeg"/>
  <Override PartName="/ppt/notesSlides/notesSlide25.xml" ContentType="application/vnd.openxmlformats-officedocument.presentationml.notesSlide+xml"/>
  <Override PartName="/ppt/media/image151.jpeg" ContentType="image/jpeg"/>
  <Override PartName="/ppt/media/image152.jpeg" ContentType="image/jpeg"/>
  <Override PartName="/ppt/media/image153.jpeg" ContentType="image/jpeg"/>
  <Override PartName="/ppt/media/image154.jpeg" ContentType="image/jpeg"/>
  <Override PartName="/ppt/media/image155.jpeg" ContentType="image/jpeg"/>
  <Override PartName="/ppt/media/image156.jpeg" ContentType="image/jpeg"/>
  <Override PartName="/ppt/media/image157.jpeg" ContentType="image/jpeg"/>
  <Override PartName="/ppt/media/image158.jpeg" ContentType="image/jpeg"/>
  <Override PartName="/ppt/media/image159.jpeg" ContentType="image/jpeg"/>
  <Override PartName="/ppt/media/image160.jpeg" ContentType="image/jpeg"/>
  <Override PartName="/ppt/media/image161.jpeg" ContentType="image/jpeg"/>
  <Override PartName="/ppt/media/image162.jpeg" ContentType="image/jpeg"/>
  <Override PartName="/ppt/media/image163.jpeg" ContentType="image/jpeg"/>
  <Override PartName="/ppt/media/image164.jpeg" ContentType="image/jpeg"/>
  <Override PartName="/ppt/media/image165.jpeg" ContentType="image/jpeg"/>
  <Override PartName="/ppt/media/image166.jpeg" ContentType="image/jpeg"/>
  <Override PartName="/ppt/media/image167.jpeg" ContentType="image/jpeg"/>
  <Override PartName="/ppt/media/image168.jpeg" ContentType="image/jpeg"/>
  <Override PartName="/ppt/media/image169.jpeg" ContentType="image/jpeg"/>
  <Override PartName="/ppt/media/image170.jpeg" ContentType="image/jpeg"/>
  <Override PartName="/ppt/media/image171.jpeg" ContentType="image/jpeg"/>
  <Override PartName="/ppt/media/image172.jpeg" ContentType="image/jpeg"/>
  <Override PartName="/ppt/media/image173.jpeg" ContentType="image/jpeg"/>
  <Override PartName="/ppt/media/image174.jpeg" ContentType="image/jpeg"/>
  <Override PartName="/ppt/media/image175.jpeg" ContentType="image/jpeg"/>
  <Override PartName="/ppt/media/image176.jpeg" ContentType="image/jpeg"/>
  <Override PartName="/ppt/media/image177.jpeg" ContentType="image/jpeg"/>
  <Override PartName="/ppt/media/image178.jpeg" ContentType="image/jpeg"/>
  <Override PartName="/ppt/media/image179.jpeg" ContentType="image/jpeg"/>
  <Override PartName="/ppt/media/image180.jpeg" ContentType="image/jpeg"/>
  <Override PartName="/ppt/media/image181.jpeg" ContentType="image/jpeg"/>
  <Override PartName="/ppt/media/image182.jpeg" ContentType="image/jpeg"/>
  <Override PartName="/ppt/media/image183.jpeg" ContentType="image/jpeg"/>
  <Override PartName="/ppt/media/image184.jpeg" ContentType="image/jpeg"/>
  <Override PartName="/ppt/media/image185.jpeg" ContentType="image/jpeg"/>
  <Override PartName="/ppt/media/image186.jpeg" ContentType="image/jpeg"/>
  <Override PartName="/ppt/media/image187.jpeg" ContentType="image/jpeg"/>
  <Override PartName="/ppt/media/image188.jpeg" ContentType="image/jpeg"/>
  <Override PartName="/ppt/media/image18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  <p:sldId id="413" r:id="rId165"/>
    <p:sldId id="414" r:id="rId166"/>
    <p:sldId id="415" r:id="rId167"/>
    <p:sldId id="416" r:id="rId168"/>
    <p:sldId id="417" r:id="rId169"/>
    <p:sldId id="418" r:id="rId170"/>
    <p:sldId id="419" r:id="rId171"/>
    <p:sldId id="420" r:id="rId172"/>
    <p:sldId id="421" r:id="rId173"/>
    <p:sldId id="422" r:id="rId174"/>
    <p:sldId id="423" r:id="rId175"/>
    <p:sldId id="424" r:id="rId176"/>
    <p:sldId id="425" r:id="rId177"/>
    <p:sldId id="426" r:id="rId178"/>
    <p:sldId id="427" r:id="rId179"/>
    <p:sldId id="428" r:id="rId180"/>
    <p:sldId id="429" r:id="rId181"/>
    <p:sldId id="430" r:id="rId182"/>
    <p:sldId id="431" r:id="rId183"/>
    <p:sldId id="432" r:id="rId184"/>
    <p:sldId id="433" r:id="rId185"/>
    <p:sldId id="434" r:id="rId186"/>
    <p:sldId id="435" r:id="rId187"/>
    <p:sldId id="436" r:id="rId188"/>
    <p:sldId id="437" r:id="rId189"/>
    <p:sldId id="438" r:id="rId190"/>
    <p:sldId id="439" r:id="rId191"/>
    <p:sldId id="440" r:id="rId192"/>
    <p:sldId id="441" r:id="rId193"/>
    <p:sldId id="442" r:id="rId194"/>
    <p:sldId id="443" r:id="rId195"/>
    <p:sldId id="444" r:id="rId196"/>
    <p:sldId id="445" r:id="rId19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6000" u="none" kumimoji="0" normalizeH="0">
        <a:ln>
          <a:noFill/>
        </a:ln>
        <a:solidFill>
          <a:srgbClr val="808080"/>
        </a:solidFill>
        <a:effectLst/>
        <a:uFill>
          <a:solidFill>
            <a:srgbClr val="808080"/>
          </a:solidFill>
        </a:uFill>
        <a:latin typeface="+mn-lt"/>
        <a:ea typeface="+mn-ea"/>
        <a:cs typeface="+mn-cs"/>
        <a:sym typeface="Cochi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n">
        <a:fontRef idx="minor">
          <a:srgbClr val="808080"/>
        </a:fontRef>
        <a:srgbClr val="80808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Relationship Id="rId130" Type="http://schemas.openxmlformats.org/officeDocument/2006/relationships/slide" Target="slides/slide123.xml"/><Relationship Id="rId131" Type="http://schemas.openxmlformats.org/officeDocument/2006/relationships/slide" Target="slides/slide124.xml"/><Relationship Id="rId132" Type="http://schemas.openxmlformats.org/officeDocument/2006/relationships/slide" Target="slides/slide125.xml"/><Relationship Id="rId133" Type="http://schemas.openxmlformats.org/officeDocument/2006/relationships/slide" Target="slides/slide126.xml"/><Relationship Id="rId134" Type="http://schemas.openxmlformats.org/officeDocument/2006/relationships/slide" Target="slides/slide127.xml"/><Relationship Id="rId135" Type="http://schemas.openxmlformats.org/officeDocument/2006/relationships/slide" Target="slides/slide128.xml"/><Relationship Id="rId136" Type="http://schemas.openxmlformats.org/officeDocument/2006/relationships/slide" Target="slides/slide129.xml"/><Relationship Id="rId137" Type="http://schemas.openxmlformats.org/officeDocument/2006/relationships/slide" Target="slides/slide130.xml"/><Relationship Id="rId138" Type="http://schemas.openxmlformats.org/officeDocument/2006/relationships/slide" Target="slides/slide131.xml"/><Relationship Id="rId139" Type="http://schemas.openxmlformats.org/officeDocument/2006/relationships/slide" Target="slides/slide132.xml"/><Relationship Id="rId140" Type="http://schemas.openxmlformats.org/officeDocument/2006/relationships/slide" Target="slides/slide133.xml"/><Relationship Id="rId141" Type="http://schemas.openxmlformats.org/officeDocument/2006/relationships/slide" Target="slides/slide134.xml"/><Relationship Id="rId142" Type="http://schemas.openxmlformats.org/officeDocument/2006/relationships/slide" Target="slides/slide135.xml"/><Relationship Id="rId143" Type="http://schemas.openxmlformats.org/officeDocument/2006/relationships/slide" Target="slides/slide136.xml"/><Relationship Id="rId144" Type="http://schemas.openxmlformats.org/officeDocument/2006/relationships/slide" Target="slides/slide137.xml"/><Relationship Id="rId145" Type="http://schemas.openxmlformats.org/officeDocument/2006/relationships/slide" Target="slides/slide138.xml"/><Relationship Id="rId146" Type="http://schemas.openxmlformats.org/officeDocument/2006/relationships/slide" Target="slides/slide139.xml"/><Relationship Id="rId147" Type="http://schemas.openxmlformats.org/officeDocument/2006/relationships/slide" Target="slides/slide140.xml"/><Relationship Id="rId148" Type="http://schemas.openxmlformats.org/officeDocument/2006/relationships/slide" Target="slides/slide141.xml"/><Relationship Id="rId149" Type="http://schemas.openxmlformats.org/officeDocument/2006/relationships/slide" Target="slides/slide142.xml"/><Relationship Id="rId150" Type="http://schemas.openxmlformats.org/officeDocument/2006/relationships/slide" Target="slides/slide143.xml"/><Relationship Id="rId151" Type="http://schemas.openxmlformats.org/officeDocument/2006/relationships/slide" Target="slides/slide144.xml"/><Relationship Id="rId152" Type="http://schemas.openxmlformats.org/officeDocument/2006/relationships/slide" Target="slides/slide145.xml"/><Relationship Id="rId153" Type="http://schemas.openxmlformats.org/officeDocument/2006/relationships/slide" Target="slides/slide146.xml"/><Relationship Id="rId154" Type="http://schemas.openxmlformats.org/officeDocument/2006/relationships/slide" Target="slides/slide147.xml"/><Relationship Id="rId155" Type="http://schemas.openxmlformats.org/officeDocument/2006/relationships/slide" Target="slides/slide148.xml"/><Relationship Id="rId156" Type="http://schemas.openxmlformats.org/officeDocument/2006/relationships/slide" Target="slides/slide149.xml"/><Relationship Id="rId157" Type="http://schemas.openxmlformats.org/officeDocument/2006/relationships/slide" Target="slides/slide150.xml"/><Relationship Id="rId158" Type="http://schemas.openxmlformats.org/officeDocument/2006/relationships/slide" Target="slides/slide151.xml"/><Relationship Id="rId159" Type="http://schemas.openxmlformats.org/officeDocument/2006/relationships/slide" Target="slides/slide152.xml"/><Relationship Id="rId160" Type="http://schemas.openxmlformats.org/officeDocument/2006/relationships/slide" Target="slides/slide153.xml"/><Relationship Id="rId161" Type="http://schemas.openxmlformats.org/officeDocument/2006/relationships/slide" Target="slides/slide154.xml"/><Relationship Id="rId162" Type="http://schemas.openxmlformats.org/officeDocument/2006/relationships/slide" Target="slides/slide155.xml"/><Relationship Id="rId163" Type="http://schemas.openxmlformats.org/officeDocument/2006/relationships/slide" Target="slides/slide156.xml"/><Relationship Id="rId164" Type="http://schemas.openxmlformats.org/officeDocument/2006/relationships/slide" Target="slides/slide157.xml"/><Relationship Id="rId165" Type="http://schemas.openxmlformats.org/officeDocument/2006/relationships/slide" Target="slides/slide158.xml"/><Relationship Id="rId166" Type="http://schemas.openxmlformats.org/officeDocument/2006/relationships/slide" Target="slides/slide159.xml"/><Relationship Id="rId167" Type="http://schemas.openxmlformats.org/officeDocument/2006/relationships/slide" Target="slides/slide160.xml"/><Relationship Id="rId168" Type="http://schemas.openxmlformats.org/officeDocument/2006/relationships/slide" Target="slides/slide161.xml"/><Relationship Id="rId169" Type="http://schemas.openxmlformats.org/officeDocument/2006/relationships/slide" Target="slides/slide162.xml"/><Relationship Id="rId170" Type="http://schemas.openxmlformats.org/officeDocument/2006/relationships/slide" Target="slides/slide163.xml"/><Relationship Id="rId171" Type="http://schemas.openxmlformats.org/officeDocument/2006/relationships/slide" Target="slides/slide164.xml"/><Relationship Id="rId172" Type="http://schemas.openxmlformats.org/officeDocument/2006/relationships/slide" Target="slides/slide165.xml"/><Relationship Id="rId173" Type="http://schemas.openxmlformats.org/officeDocument/2006/relationships/slide" Target="slides/slide166.xml"/><Relationship Id="rId174" Type="http://schemas.openxmlformats.org/officeDocument/2006/relationships/slide" Target="slides/slide167.xml"/><Relationship Id="rId175" Type="http://schemas.openxmlformats.org/officeDocument/2006/relationships/slide" Target="slides/slide168.xml"/><Relationship Id="rId176" Type="http://schemas.openxmlformats.org/officeDocument/2006/relationships/slide" Target="slides/slide169.xml"/><Relationship Id="rId177" Type="http://schemas.openxmlformats.org/officeDocument/2006/relationships/slide" Target="slides/slide170.xml"/><Relationship Id="rId178" Type="http://schemas.openxmlformats.org/officeDocument/2006/relationships/slide" Target="slides/slide171.xml"/><Relationship Id="rId179" Type="http://schemas.openxmlformats.org/officeDocument/2006/relationships/slide" Target="slides/slide172.xml"/><Relationship Id="rId180" Type="http://schemas.openxmlformats.org/officeDocument/2006/relationships/slide" Target="slides/slide173.xml"/><Relationship Id="rId181" Type="http://schemas.openxmlformats.org/officeDocument/2006/relationships/slide" Target="slides/slide174.xml"/><Relationship Id="rId182" Type="http://schemas.openxmlformats.org/officeDocument/2006/relationships/slide" Target="slides/slide175.xml"/><Relationship Id="rId183" Type="http://schemas.openxmlformats.org/officeDocument/2006/relationships/slide" Target="slides/slide176.xml"/><Relationship Id="rId184" Type="http://schemas.openxmlformats.org/officeDocument/2006/relationships/slide" Target="slides/slide177.xml"/><Relationship Id="rId185" Type="http://schemas.openxmlformats.org/officeDocument/2006/relationships/slide" Target="slides/slide178.xml"/><Relationship Id="rId186" Type="http://schemas.openxmlformats.org/officeDocument/2006/relationships/slide" Target="slides/slide179.xml"/><Relationship Id="rId187" Type="http://schemas.openxmlformats.org/officeDocument/2006/relationships/slide" Target="slides/slide180.xml"/><Relationship Id="rId188" Type="http://schemas.openxmlformats.org/officeDocument/2006/relationships/slide" Target="slides/slide181.xml"/><Relationship Id="rId189" Type="http://schemas.openxmlformats.org/officeDocument/2006/relationships/slide" Target="slides/slide182.xml"/><Relationship Id="rId190" Type="http://schemas.openxmlformats.org/officeDocument/2006/relationships/slide" Target="slides/slide183.xml"/><Relationship Id="rId191" Type="http://schemas.openxmlformats.org/officeDocument/2006/relationships/slide" Target="slides/slide184.xml"/><Relationship Id="rId192" Type="http://schemas.openxmlformats.org/officeDocument/2006/relationships/slide" Target="slides/slide185.xml"/><Relationship Id="rId193" Type="http://schemas.openxmlformats.org/officeDocument/2006/relationships/slide" Target="slides/slide186.xml"/><Relationship Id="rId194" Type="http://schemas.openxmlformats.org/officeDocument/2006/relationships/slide" Target="slides/slide187.xml"/><Relationship Id="rId195" Type="http://schemas.openxmlformats.org/officeDocument/2006/relationships/slide" Target="slides/slide188.xml"/><Relationship Id="rId196" Type="http://schemas.openxmlformats.org/officeDocument/2006/relationships/slide" Target="slides/slide189.xml"/><Relationship Id="rId197" Type="http://schemas.openxmlformats.org/officeDocument/2006/relationships/slide" Target="slides/slide19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hape 24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4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0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11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12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24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2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28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31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34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37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140.xml"/><Relationship Id="rId2" Type="http://schemas.openxmlformats.org/officeDocument/2006/relationships/notesMaster" Target="../notesMasters/notesMaster1.xml"/></Relationships>
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141.xml"/><Relationship Id="rId2" Type="http://schemas.openxmlformats.org/officeDocument/2006/relationships/notesMaster" Target="../notesMasters/notesMaster1.xml"/></Relationships>
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145.xml"/><Relationship Id="rId2" Type="http://schemas.openxmlformats.org/officeDocument/2006/relationships/notesMaster" Target="../notesMasters/notesMaster1.xml"/></Relationships>
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146.xml"/><Relationship Id="rId2" Type="http://schemas.openxmlformats.org/officeDocument/2006/relationships/notesMaster" Target="../notesMasters/notesMaster1.xml"/></Relationships>
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149.xml"/><Relationship Id="rId2" Type="http://schemas.openxmlformats.org/officeDocument/2006/relationships/notesMaster" Target="../notesMasters/notesMaster1.xml"/></Relationships>
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151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80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81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6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10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5" name="Shape 3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L'iniquité implique que nous avons une nature pécheresse. Le péché est présent en nous.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8" name="Shape 7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lvl1pPr>
          </a:lstStyle>
          <a:p>
            <a:pPr/>
            <a:r>
              <a:t>Si je vois une de ces manifestations dans ma vie, je devrais sérieusement m'en inquiéter.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hape 8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0" name="Shape 8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Quelles caractéristiques accompagnent l'homme spirituel?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7" name="Shape 8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Quelles caractéristiques accompagnent l'homme spirituel?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4" name="Shape 8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6. Quelles caractéristiques accompagnent l'homme spirituel?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6" name="Shape 8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8. Quelle réalité présente le verset entre le désir de l'homme charnel et le désir de l'homme spirituel 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Shape 9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3" name="Shape 9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8. Quelle réalité présente le verset entre le désir de l'homme charnel et le désir de l'homme spirituel 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Shape 9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0" name="Shape 9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9. Que moissonnera le charnel ? Qu'en est-il des spirituels ?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Shape 9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7" name="Shape 9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10. Quelle action ont accompli ceux qui sont du Christ ?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4" name="Shape 9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11. Qu'est-ce que la Parole de Dieu recommande à l'homme ?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Shape 9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1" name="Shape 9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12. Quel genre d'enfants avons-nous été lorsque nous vivions selon les désirs de la chair 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hape 3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La transgression montre que le péché nous gouverne et nous asservit.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Shape 98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8" name="Shape 9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Quelle est la caractéristique qui distingue l'homme spirituel et comment la Parole de Dieu l'appelle-t-elle ?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Shape 9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5" name="Shape 9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13. Quelle est la caractéristique qui distingue l'homme spirituel et comment la Parole de Dieu l'appelle-t-elle ?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Shape 10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7" name="Shape 10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14. Une personne spirituelle peut-elle se comporter comme une personne charnelle ?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Shape 10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4" name="Shape 10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En négligeant la communion quotidienne avec le Seigneur, le croyant a tendance à affaiblir la nouvelle nature spirituelle qui est développée par le Saint-Esprit; Ce fait amène la nature charnelle à reprendre le contrôle de la vie de la personne et à recommencer à montrer des comportements charnels et non spirituels. Telle était la condition de l'église de corinthe lorsque l'apôtre Paul lui écrivit.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Shape 10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1" name="Shape 10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15. Quelles recommandations la Parole de Dieu nous donne-t-elle sur les désirs charnels ?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Shape 10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3" name="Shape 10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b="1" sz="3000"/>
            </a:pPr>
            <a:r>
              <a:t>15. Quelles recommandations la Parole de Dieu nous donne-t-elle sur les désirs charnels ?</a:t>
            </a:r>
          </a:p>
          <a:p>
            <a:pPr>
              <a:lnSpc>
                <a:spcPct val="90000"/>
              </a:lnSpc>
              <a:defRPr b="1" sz="3000"/>
            </a:pPr>
          </a:p>
          <a:p>
            <a:pPr>
              <a:lnSpc>
                <a:spcPct val="90000"/>
              </a:lnSpc>
              <a:buClr>
                <a:srgbClr val="000000"/>
              </a:buClr>
              <a:buFont typeface="Arial"/>
              <a:defRPr sz="3000"/>
            </a:pPr>
            <a:r>
              <a:t>L'apôtre Jean et l'apôtre Pierre font écho à l'apôtre Paul concernant les désirs de la chair.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9" name="Shape 4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3000"/>
            </a:lvl1pPr>
          </a:lstStyle>
          <a:p>
            <a:pPr/>
            <a:r>
              <a:t>Le péché implique que nous sommes séparés de Dieu, qui est la vie, et donc condamnés à mort.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1" name="Shape 5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3000"/>
            </a:pPr>
            <a:r>
              <a:t>Quand j'ai épousé ma femme, c'était un événement ponctuel… À la fin du mariage, je lui ai dit, merci d'avoir participé, tout était très agréable. A tout moment vous pouvez m'écrire par mail. C'était vraiment un plaisir.</a:t>
            </a:r>
          </a:p>
          <a:p>
            <a:pPr>
              <a:lnSpc>
                <a:spcPct val="90000"/>
              </a:lnSpc>
              <a:defRPr sz="3000"/>
            </a:pPr>
          </a:p>
          <a:p>
            <a:pPr>
              <a:lnSpc>
                <a:spcPct val="90000"/>
              </a:lnSpc>
              <a:defRPr sz="3000"/>
            </a:pPr>
            <a:r>
              <a:t>Ou est-ce que ce serait que chaque jour, quand je me réveille, je me rends compte que le mariage commence à 0 ce nouveau jour? Le mariage est-il une affaire ponctuelle ou est-ce une affaire quotidienne?</a:t>
            </a:r>
          </a:p>
          <a:p>
            <a:pPr>
              <a:lnSpc>
                <a:spcPct val="90000"/>
              </a:lnSpc>
              <a:defRPr sz="3000"/>
            </a:pPr>
          </a:p>
          <a:p>
            <a:pPr>
              <a:lnSpc>
                <a:spcPct val="90000"/>
              </a:lnSpc>
              <a:defRPr sz="3000"/>
            </a:pPr>
            <a:r>
              <a:t>Viens? l'ennemi a 2 types de croyants dans l'église. Celui qui a épousé le Christ un jour, a décidé de l'accepter, s'est fait baptiser et vit en totale liberté pour continuer à pécher. C'est le libéral; pour une raison quelconque, plus le pays est développé, plus il y a de croyants de ce type. L'amour est le genre de prédication qu'il aime le plus.</a:t>
            </a:r>
          </a:p>
          <a:p>
            <a:pPr>
              <a:lnSpc>
                <a:spcPct val="90000"/>
              </a:lnSpc>
              <a:defRPr sz="3000"/>
            </a:pPr>
          </a:p>
          <a:p>
            <a:pPr>
              <a:lnSpc>
                <a:spcPct val="90000"/>
              </a:lnSpc>
              <a:defRPr sz="3000"/>
            </a:pPr>
            <a:r>
              <a:t>L'autre est celui qui a épousé le Christ et a développé toute une liste de comportements que le mariage idéal devrait avoir. Ce type de mariage rappelle à tout le monde qu'il est marié, mais pour une raison quelconque, il vit frustré, tous les mariages ont échoué, mais il a les règles de mariage idéales. Il explique à tout le monde ce que signifie être marié au Christ, mais il n'a pas la miséricorde du Christ, l'amour du Christ, la patience du Christ, il a réellement besoin du Christ; c'est le légaliste.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8" name="Shape 6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2. Combien de types de personnes existe-t-il et quelle est la différence?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0" name="Shape 6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3. Quel destin est réservé a chacun?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Shape 6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7" name="Shape 6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3. Quel destin est réservé a chacun?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4" name="Shape 6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4. Quelle caractéristiques ont les desseins de la chair qui les rendent hostiles à Dieu et ne peuvent lui plaire?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Shape 7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1" name="Shape 7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b="1" sz="3000"/>
            </a:lvl1pPr>
          </a:lstStyle>
          <a:p>
            <a:pPr/>
            <a:r>
              <a:t>5. Quels types d'œuvres perçoit-on chez l'individu charnel?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828800" y="4260850"/>
            <a:ext cx="20726400" cy="351155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half" idx="1"/>
          </p:nvPr>
        </p:nvSpPr>
        <p:spPr>
          <a:xfrm>
            <a:off x="3657600" y="7772400"/>
            <a:ext cx="17068800" cy="5943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0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Text"/>
          <p:cNvSpPr txBox="1"/>
          <p:nvPr>
            <p:ph type="title"/>
          </p:nvPr>
        </p:nvSpPr>
        <p:spPr>
          <a:xfrm>
            <a:off x="17678400" y="549275"/>
            <a:ext cx="5486400" cy="131667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idx="1"/>
          </p:nvPr>
        </p:nvSpPr>
        <p:spPr>
          <a:xfrm>
            <a:off x="1219200" y="549275"/>
            <a:ext cx="16306800" cy="1316672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Slid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itle Text"/>
          <p:cNvSpPr txBox="1"/>
          <p:nvPr>
            <p:ph type="title"/>
          </p:nvPr>
        </p:nvSpPr>
        <p:spPr>
          <a:xfrm>
            <a:off x="1828800" y="831850"/>
            <a:ext cx="20726400" cy="636905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8" name="Body Level One…"/>
          <p:cNvSpPr txBox="1"/>
          <p:nvPr>
            <p:ph type="body" sz="half" idx="1"/>
          </p:nvPr>
        </p:nvSpPr>
        <p:spPr>
          <a:xfrm>
            <a:off x="3657600" y="7200900"/>
            <a:ext cx="17068800" cy="46482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 algn="ctr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7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b="0" cap="all" sz="4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5" name="Body Level One…"/>
          <p:cNvSpPr txBox="1"/>
          <p:nvPr>
            <p:ph type="body" sz="quarter" idx="1"/>
          </p:nvPr>
        </p:nvSpPr>
        <p:spPr>
          <a:xfrm>
            <a:off x="13182600" y="774700"/>
            <a:ext cx="53340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28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 Text"/>
          <p:cNvSpPr txBox="1"/>
          <p:nvPr>
            <p:ph type="title"/>
          </p:nvPr>
        </p:nvSpPr>
        <p:spPr>
          <a:xfrm>
            <a:off x="1219200" y="0"/>
            <a:ext cx="21945600" cy="28352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4" name="Body Level One…"/>
          <p:cNvSpPr txBox="1"/>
          <p:nvPr>
            <p:ph type="body" sz="quarter" idx="1"/>
          </p:nvPr>
        </p:nvSpPr>
        <p:spPr>
          <a:xfrm>
            <a:off x="1219200" y="2835275"/>
            <a:ext cx="10774364" cy="1514475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2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xfrm>
            <a:off x="10972800" y="0"/>
            <a:ext cx="13563600" cy="160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8" name="Body Level One…"/>
          <p:cNvSpPr txBox="1"/>
          <p:nvPr>
            <p:ph type="body" idx="1"/>
          </p:nvPr>
        </p:nvSpPr>
        <p:spPr>
          <a:xfrm>
            <a:off x="9532938" y="0"/>
            <a:ext cx="13631863" cy="12798425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32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2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160972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indent="4572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0" indent="9144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0" indent="13716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0" indent="1828800">
              <a:spcBef>
                <a:spcPts val="0"/>
              </a:spcBef>
              <a:buSzTx/>
              <a:buNone/>
              <a:defRPr sz="14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Vertical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6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Vertical Title and Tex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Text"/>
          <p:cNvSpPr txBox="1"/>
          <p:nvPr>
            <p:ph type="title"/>
          </p:nvPr>
        </p:nvSpPr>
        <p:spPr>
          <a:xfrm>
            <a:off x="18529300" y="0"/>
            <a:ext cx="5473700" cy="116459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5" name="Body Level One…"/>
          <p:cNvSpPr txBox="1"/>
          <p:nvPr>
            <p:ph type="body" idx="1"/>
          </p:nvPr>
        </p:nvSpPr>
        <p:spPr>
          <a:xfrm>
            <a:off x="2108200" y="0"/>
            <a:ext cx="16268700" cy="124206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535940"/>
          </a:xfrm>
          <a:prstGeom prst="rect">
            <a:avLst/>
          </a:prstGeom>
        </p:spPr>
        <p:txBody>
          <a:bodyPr wrap="square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3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2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3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/>
          <p:nvPr>
            <p:ph type="title"/>
          </p:nvPr>
        </p:nvSpPr>
        <p:spPr>
          <a:xfrm>
            <a:off x="10972800" y="609600"/>
            <a:ext cx="13563600" cy="990600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b="0"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1" name="Body Level One…"/>
          <p:cNvSpPr txBox="1"/>
          <p:nvPr>
            <p:ph type="body" sz="half" idx="1"/>
          </p:nvPr>
        </p:nvSpPr>
        <p:spPr>
          <a:xfrm>
            <a:off x="13182600" y="774700"/>
            <a:ext cx="10820400" cy="10617200"/>
          </a:xfrm>
          <a:prstGeom prst="rect">
            <a:avLst/>
          </a:prstGeom>
        </p:spPr>
        <p:txBody>
          <a:bodyPr lIns="0" tIns="0" rIns="0" bIns="0" anchor="ctr"/>
          <a:lstStyle>
            <a:lvl1pPr marL="342900" indent="-342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342900" indent="1143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342900" indent="5715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342900" indent="10287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342900" indent="1485900">
              <a:spcBef>
                <a:spcPts val="0"/>
              </a:spcBef>
              <a:buSzTx/>
              <a:buNone/>
              <a:defRPr sz="8000"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lide Number"/>
          <p:cNvSpPr txBox="1"/>
          <p:nvPr>
            <p:ph type="sldNum" sz="quarter" idx="2"/>
          </p:nvPr>
        </p:nvSpPr>
        <p:spPr>
          <a:xfrm>
            <a:off x="14630400" y="12712700"/>
            <a:ext cx="5689600" cy="736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ffice Them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Text"/>
          <p:cNvSpPr txBox="1"/>
          <p:nvPr>
            <p:ph type="title"/>
          </p:nvPr>
        </p:nvSpPr>
        <p:spPr>
          <a:xfrm>
            <a:off x="3962400" y="0"/>
            <a:ext cx="16459200" cy="3384550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marL="40639" marR="40639">
              <a:defRPr b="0" sz="8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0" name="Body Level One…"/>
          <p:cNvSpPr txBox="1"/>
          <p:nvPr>
            <p:ph type="body" idx="1"/>
          </p:nvPr>
        </p:nvSpPr>
        <p:spPr>
          <a:xfrm>
            <a:off x="3962400" y="3200400"/>
            <a:ext cx="16459200" cy="10515600"/>
          </a:xfrm>
          <a:prstGeom prst="rect">
            <a:avLst/>
          </a:prstGeom>
        </p:spPr>
        <p:txBody>
          <a:bodyPr lIns="101600" tIns="101600" rIns="101600" bIns="101600"/>
          <a:lstStyle>
            <a:lvl1pPr marL="726440" marR="40639" indent="-685800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defRPr sz="6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1069339" marR="40639" indent="-571499">
              <a:spcBef>
                <a:spcPts val="700"/>
              </a:spcBef>
              <a:buClr>
                <a:srgbClr val="000000"/>
              </a:buClr>
              <a:buSzPct val="100000"/>
              <a:buFont typeface="Arial"/>
              <a:buChar char="–"/>
              <a:defRPr sz="5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412239" marR="40639" indent="-457200">
              <a:spcBef>
                <a:spcPts val="500"/>
              </a:spcBef>
              <a:buClr>
                <a:srgbClr val="000000"/>
              </a:buClr>
              <a:buSzPct val="100000"/>
              <a:buFont typeface="Arial"/>
              <a:defRPr sz="4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8694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–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326639" marR="40639" indent="-457200">
              <a:spcBef>
                <a:spcPts val="400"/>
              </a:spcBef>
              <a:buClr>
                <a:srgbClr val="000000"/>
              </a:buClr>
              <a:buSzPct val="100000"/>
              <a:buFont typeface="Arial"/>
              <a:buChar char="»"/>
              <a:defRPr sz="4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/>
          <p:nvPr>
            <p:ph type="sldNum" sz="quarter" idx="2"/>
          </p:nvPr>
        </p:nvSpPr>
        <p:spPr>
          <a:xfrm>
            <a:off x="18025566" y="12792075"/>
            <a:ext cx="524868" cy="571501"/>
          </a:xfrm>
          <a:prstGeom prst="rect">
            <a:avLst/>
          </a:prstGeom>
        </p:spPr>
        <p:txBody>
          <a:bodyPr lIns="101600" tIns="101600" rIns="101600" bIns="101600" anchor="ctr"/>
          <a:lstStyle>
            <a:lvl1pPr defTabSz="584200">
              <a:defRPr b="0" sz="24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1925638" y="8813800"/>
            <a:ext cx="20726401" cy="4902200"/>
          </a:xfrm>
          <a:prstGeom prst="rect">
            <a:avLst/>
          </a:prstGeom>
        </p:spPr>
        <p:txBody>
          <a:bodyPr/>
          <a:lstStyle>
            <a:lvl1pPr algn="l">
              <a:defRPr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1925638" y="2384425"/>
            <a:ext cx="20726401" cy="642937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1219200" y="3200400"/>
            <a:ext cx="10896600" cy="10515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 marL="1174750" indent="-666750">
              <a:defRPr sz="2800"/>
            </a:lvl2pPr>
            <a:lvl3pPr marL="1625600" indent="-800100">
              <a:defRPr sz="2800"/>
            </a:lvl3pPr>
            <a:lvl4pPr marL="2032000" indent="-889000">
              <a:defRPr sz="2800"/>
            </a:lvl4pPr>
            <a:lvl5pPr marL="2413000" indent="-8890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1219200" y="549275"/>
            <a:ext cx="21945600" cy="240996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1219200" y="2959234"/>
            <a:ext cx="10774364" cy="13905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None/>
              <a:defRPr b="1" sz="2400"/>
            </a:lvl1pPr>
            <a:lvl2pPr marL="0" indent="457200">
              <a:buSzTx/>
              <a:buNone/>
              <a:defRPr b="1" sz="2400"/>
            </a:lvl2pPr>
            <a:lvl3pPr marL="0" indent="914400">
              <a:buSzTx/>
              <a:buNone/>
              <a:defRPr b="1" sz="2400"/>
            </a:lvl3pPr>
            <a:lvl4pPr marL="0" indent="1371600">
              <a:buSzTx/>
              <a:buNone/>
              <a:defRPr b="1" sz="2400"/>
            </a:lvl4pPr>
            <a:lvl5pPr marL="0" indent="1828800">
              <a:buSz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/>
          <p:nvPr>
            <p:ph type="title"/>
          </p:nvPr>
        </p:nvSpPr>
        <p:spPr>
          <a:xfrm>
            <a:off x="1219200" y="0"/>
            <a:ext cx="8021639" cy="287020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idx="1"/>
          </p:nvPr>
        </p:nvSpPr>
        <p:spPr>
          <a:xfrm>
            <a:off x="9532938" y="546100"/>
            <a:ext cx="13631863" cy="131699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1161142" indent="-653142">
              <a:defRPr sz="3200"/>
            </a:lvl2pPr>
            <a:lvl3pPr marL="1587500" indent="-762000">
              <a:defRPr sz="3200"/>
            </a:lvl3pPr>
            <a:lvl4pPr marL="2057400" indent="-914400">
              <a:defRPr sz="3200"/>
            </a:lvl4pPr>
            <a:lvl5pPr marL="2438400" indent="-91440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/>
          <p:nvPr>
            <p:ph type="title"/>
          </p:nvPr>
        </p:nvSpPr>
        <p:spPr>
          <a:xfrm>
            <a:off x="4779962" y="6172200"/>
            <a:ext cx="14630401" cy="4562475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sz="quarter" idx="1"/>
          </p:nvPr>
        </p:nvSpPr>
        <p:spPr>
          <a:xfrm>
            <a:off x="4779962" y="10734675"/>
            <a:ext cx="14630401" cy="2981325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1400"/>
            </a:lvl1pPr>
            <a:lvl2pPr marL="0" indent="457200">
              <a:buSzTx/>
              <a:buNone/>
              <a:defRPr sz="1400"/>
            </a:lvl2pPr>
            <a:lvl3pPr marL="0" indent="914400">
              <a:buSzTx/>
              <a:buNone/>
              <a:defRPr sz="1400"/>
            </a:lvl3pPr>
            <a:lvl4pPr marL="0" indent="1371600">
              <a:buSzTx/>
              <a:buNone/>
              <a:defRPr sz="1400"/>
            </a:lvl4pPr>
            <a:lvl5pPr marL="0" indent="1828800">
              <a:buSz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493634" y="12954000"/>
            <a:ext cx="499619" cy="5359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b="1"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1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titleStyle>
    <p:bodyStyle>
      <a:lvl1pPr marL="571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1079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13970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1714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20955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25527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30099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34671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3924300" marR="0" indent="-571500" algn="l" defTabSz="914400" rtl="0" latinLnBrk="0">
        <a:lnSpc>
          <a:spcPct val="100000"/>
        </a:lnSpc>
        <a:spcBef>
          <a:spcPts val="3500"/>
        </a:spcBef>
        <a:spcAft>
          <a:spcPts val="0"/>
        </a:spcAft>
        <a:buClrTx/>
        <a:buSzPct val="108000"/>
        <a:buFontTx/>
        <a:buChar char="•"/>
        <a:tabLst/>
        <a:defRPr b="0" baseline="0" cap="none" i="0" spc="0" strike="noStrike" sz="5400" u="none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bodyStyle>
    <p:otherStyle>
      <a:lvl1pPr marL="0" marR="0" indent="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1pPr>
      <a:lvl2pPr marL="0" marR="0" indent="228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2pPr>
      <a:lvl3pPr marL="0" marR="0" indent="457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3pPr>
      <a:lvl4pPr marL="0" marR="0" indent="685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4pPr>
      <a:lvl5pPr marL="0" marR="0" indent="9144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5pPr>
      <a:lvl6pPr marL="0" marR="0" indent="11430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6pPr>
      <a:lvl7pPr marL="0" marR="0" indent="13716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7pPr>
      <a:lvl8pPr marL="0" marR="0" indent="16002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8pPr>
      <a:lvl9pPr marL="0" marR="0" indent="1828800" algn="ct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000" u="none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ochi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e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3.jpe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4.jpe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jpe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jpe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jpeg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0.jpe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1.jpeg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2.jpeg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jpeg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jpe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jpe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jpeg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jpeg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jpe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/Relationships>

</file>

<file path=ppt/slides/_rels/slide1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3.jpeg"/></Relationships>

</file>

<file path=ppt/slides/_rels/slide1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4.jpeg"/></Relationships>

</file>

<file path=ppt/slides/_rels/slide1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5.jpeg"/></Relationships>

</file>

<file path=ppt/slides/_rels/slide1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jpeg"/></Relationships>

</file>

<file path=ppt/slides/_rels/slide1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/Relationships>

</file>

<file path=ppt/slides/_rels/slide1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8.jpeg"/></Relationships>

</file>

<file path=ppt/slides/_rels/slide1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
</file>

<file path=ppt/slides/_rels/slide1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jpeg"/></Relationships>

</file>

<file path=ppt/slides/_rels/slide1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1.jpeg"/></Relationships>

</file>

<file path=ppt/slides/_rels/slide1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jpeg"/></Relationships>

</file>

<file path=ppt/slides/_rels/slide1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jpeg"/></Relationships>

</file>

<file path=ppt/slides/_rels/slide1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4.jpeg"/></Relationships>

</file>

<file path=ppt/slides/_rels/slide1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jpeg"/></Relationships>

</file>

<file path=ppt/slides/_rels/slide1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6.jpeg"/></Relationships>

</file>

<file path=ppt/slides/_rels/slide1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7.jpeg"/></Relationships>

</file>

<file path=ppt/slides/_rels/slide1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8.jpeg"/></Relationships>

</file>

<file path=ppt/slides/_rels/slide1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
</file>

<file path=ppt/slides/_rels/slide1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0.jpeg"/></Relationships>

</file>

<file path=ppt/slides/_rels/slide1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1.jpeg"/></Relationships>

</file>

<file path=ppt/slides/_rels/slide1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2.jpeg"/></Relationships>

</file>

<file path=ppt/slides/_rels/slide1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3.jpeg"/></Relationships>

</file>

<file path=ppt/slides/_rels/slide1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4.jpeg"/></Relationships>

</file>

<file path=ppt/slides/_rels/slide1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5.jpeg"/></Relationships>

</file>

<file path=ppt/slides/_rels/slide1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6.jpeg"/></Relationships>

</file>

<file path=ppt/slides/_rels/slide1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jpeg"/></Relationships>

</file>

<file path=ppt/slides/_rels/slide1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jpeg"/></Relationships>

</file>

<file path=ppt/slides/_rels/slide1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9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
</file>

<file path=ppt/slides/_rels/slide1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0.jpeg"/></Relationships>

</file>

<file path=ppt/slides/_rels/slide1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1.jpeg"/></Relationships>

</file>

<file path=ppt/slides/_rels/slide1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jpeg"/></Relationships>

</file>

<file path=ppt/slides/_rels/slide1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jpeg"/></Relationships>

</file>

<file path=ppt/slides/_rels/slide1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4.jpeg"/></Relationships>

</file>

<file path=ppt/slides/_rels/slide1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jpeg"/></Relationships>

</file>

<file path=ppt/slides/_rels/slide1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6.jpeg"/></Relationships>

</file>

<file path=ppt/slides/_rels/slide1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jpeg"/></Relationships>

</file>

<file path=ppt/slides/_rels/slide1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8.jpeg"/></Relationships>

</file>

<file path=ppt/slides/_rels/slide1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9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
</file>

<file path=ppt/slides/_rels/slide1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jpeg"/></Relationships>

</file>

<file path=ppt/slides/_rels/slide1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1.jpeg"/></Relationships>

</file>

<file path=ppt/slides/_rels/slide1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2.jpeg"/></Relationships>

</file>

<file path=ppt/slides/_rels/slide1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3.jpeg"/></Relationships>

</file>

<file path=ppt/slides/_rels/slide1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jpeg"/></Relationships>

</file>

<file path=ppt/slides/_rels/slide1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5.jpeg"/></Relationships>

</file>

<file path=ppt/slides/_rels/slide1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6.jpeg"/></Relationships>

</file>

<file path=ppt/slides/_rels/slide1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7.jpeg"/></Relationships>

</file>

<file path=ppt/slides/_rels/slide1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8.jpeg"/></Relationships>

</file>

<file path=ppt/slides/_rels/slide1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9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eg"/></Relationships>

</file>

<file path=ppt/slides/_rels/slide1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0.jpeg"/></Relationships>

</file>

<file path=ppt/slides/_rels/slide1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1.jpeg"/></Relationships>

</file>

<file path=ppt/slides/_rels/slide1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2.jpeg"/></Relationships>

</file>

<file path=ppt/slides/_rels/slide1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3.jpeg"/></Relationships>

</file>

<file path=ppt/slides/_rels/slide1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4.jpeg"/></Relationships>

</file>

<file path=ppt/slides/_rels/slide1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5.jpeg"/></Relationships>

</file>

<file path=ppt/slides/_rels/slide1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jpeg"/></Relationships>

</file>

<file path=ppt/slides/_rels/slide1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7.jpeg"/></Relationships>

</file>

<file path=ppt/slides/_rels/slide1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8.jpeg"/></Relationships>

</file>

<file path=ppt/slides/_rels/slide1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jpeg"/></Relationships>

</file>

<file path=ppt/slides/_rels/slide1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1.jpeg"/></Relationships>

</file>

<file path=ppt/slides/_rels/slide1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2.jpeg"/></Relationships>

</file>

<file path=ppt/slides/_rels/slide1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3.jpeg"/></Relationships>

</file>

<file path=ppt/slides/_rels/slide1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4.jpeg"/></Relationships>

</file>

<file path=ppt/slides/_rels/slide1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5.jpeg"/></Relationships>

</file>

<file path=ppt/slides/_rels/slide1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jpeg"/></Relationships>

</file>

<file path=ppt/slides/_rels/slide1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7.jpeg"/></Relationships>

</file>

<file path=ppt/slides/_rels/slide1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8.jpeg"/></Relationships>

</file>

<file path=ppt/slides/_rels/slide1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9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1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7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4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e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0.jpe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1.jpe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e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6.jpe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3" name="8 L'homme charnel et l'homme spirituel.001.jpeg" descr="8 L'homme charnel et l'homme spirituel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8" name="8 L'homme charnel et l'homme spirituel.010.jpeg" descr="8 L'homme charnel et l'homme spirituel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4" name="8 L'homme charnel et l'homme spirituel.062.jpeg" descr="8 L'homme charnel et l'homme spirituel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69" name="8 L'homme charnel et l'homme spirituel.101.jpeg" descr="8 L'homme charnel et l'homme spirituel.1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4" name="8 L'homme charnel et l'homme spirituel.001.jpeg" descr="8 L'homme charnel et l'homme spirituel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79" name="8 L'homme charnel et l'homme spirituel.002.jpeg" descr="8 L'homme charnel et l'homme spirituel.00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86" name="8 L'homme charnel et l'homme spirituel.066.jpeg" descr="8 L'homme charnel et l'homme spirituel.06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3" name="8 L'homme charnel et l'homme spirituel.067.jpeg" descr="8 L'homme charnel et l'homme spirituel.0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98" name="8 L'homme charnel et l'homme spirituel.068.jpeg" descr="8 L'homme charnel et l'homme spirituel.06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3" name="8 L'homme charnel et l'homme spirituel.069.jpeg" descr="8 L'homme charnel et l'homme spirituel.06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08" name="8 L'homme charnel et l'homme spirituel.070.jpeg" descr="8 L'homme charnel et l'homme spirituel.07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3" name="8 L'homme charnel et l'homme spirituel.109.jpeg" descr="8 L'homme charnel et l'homme spirituel.1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3" name="8 L'homme charnel et l'homme spirituel.011.jpeg" descr="8 L'homme charnel et l'homme spirituel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18" name="8 L'homme charnel et l'homme spirituel.072.jpeg" descr="8 L'homme charnel et l'homme spirituel.07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25" name="8 L'homme charnel et l'homme spirituel.073.jpeg" descr="8 L'homme charnel et l'homme spirituel.07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2" name="8 L'homme charnel et l'homme spirituel.112.jpeg" descr="8 L'homme charnel et l'homme spirituel.11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39" name="8 L'homme charnel et l'homme spirituel.113.jpeg" descr="8 L'homme charnel et l'homme spirituel.1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4" name="8 L'homme charnel et l'homme spirituel.114.jpeg" descr="8 L'homme charnel et l'homme spirituel.1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49" name="8 L'homme charnel et l'homme spirituel.077.jpeg" descr="8 L'homme charnel et l'homme spirituel.0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4" name="8 L'homme charnel et l'homme spirituel.116.jpeg" descr="8 L'homme charnel et l'homme spirituel.1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5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59" name="8 L'homme charnel et l'homme spirituel.117.jpeg" descr="8 L'homme charnel et l'homme spirituel.1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4" name="8 L'homme charnel et l'homme spirituel.080.jpeg" descr="8 L'homme charnel et l'homme spirituel.0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6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69" name="8 L'homme charnel et l'homme spirituel.119.jpeg" descr="8 L'homme charnel et l'homme spirituel.1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8" name="8 L'homme charnel et l'homme spirituel.012.jpeg" descr="8 L'homme charnel et l'homme spirituel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4" name="8 L'homme charnel et l'homme spirituel.082.jpeg" descr="8 L'homme charnel et l'homme spirituel.08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79" name="8 L'homme charnel et l'homme spirituel.083.jpeg" descr="8 L'homme charnel et l'homme spirituel.08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4" name="8 L'homme charnel et l'homme spirituel.084.jpeg" descr="8 L'homme charnel et l'homme spirituel.0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8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89" name="8 L'homme charnel et l'homme spirituel.123.jpeg" descr="8 L'homme charnel et l'homme spirituel.1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4" name="8 L'homme charnel et l'homme spirituel.086.jpeg" descr="8 L'homme charnel et l'homme spirituel.08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9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1" name="8 L'homme charnel et l'homme spirituel.087.jpeg" descr="8 L'homme charnel et l'homme spirituel.08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0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8" name="8 L'homme charnel et l'homme spirituel.088.jpeg" descr="8 L'homme charnel et l'homme spirituel.0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3" name="8 L'homme charnel et l'homme spirituel.127.jpeg" descr="8 L'homme charnel et l'homme spirituel.1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1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8" name="8 L'homme charnel et l'homme spirituel.090.jpeg" descr="8 L'homme charnel et l'homme spirituel.09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25" name="8 L'homme charnel et l'homme spirituel.129.jpeg" descr="8 L'homme charnel et l'homme spirituel.1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3" name="8 L'homme charnel et l'homme spirituel.013.jpeg" descr="8 L'homme charnel et l'homme spirituel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0" name="8 L'homme charnel et l'homme spirituel.130.jpeg" descr="8 L'homme charnel et l'homme spirituel.1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3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35" name="8 L'homme charnel et l'homme spirituel.093.jpeg" descr="8 L'homme charnel et l'homme spirituel.09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2" name="8 L'homme charnel et l'homme spirituel.132.jpeg" descr="8 L'homme charnel et l'homme spirituel.1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46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47" name="8 L'homme charnel et l'homme spirituel.133.jpeg" descr="8 L'homme charnel et l'homme spirituel.1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2" name="8 L'homme charnel et l'homme spirituel.096.jpeg" descr="8 L'homme charnel et l'homme spirituel.09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5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59" name="8 L'homme charnel et l'homme spirituel.135.jpeg" descr="8 L'homme charnel et l'homme spirituel.1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4" name="8 L'homme charnel et l'homme spirituel.136.jpeg" descr="8 L'homme charnel et l'homme spirituel.1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6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69" name="8 L'homme charnel et l'homme spirituel.099.jpeg" descr="8 L'homme charnel et l'homme spirituel.09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76" name="8 L'homme charnel et l'homme spirituel.138.jpeg" descr="8 L'homme charnel et l'homme spirituel.1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1" name="8 L'homme charnel et l'homme spirituel.139.jpeg" descr="8 L'homme charnel et l'homme spirituel.1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8" name="8 L'homme charnel et l'homme spirituel.014.jpeg" descr="8 L'homme charnel et l'homme spirituel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8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6" name="8 L'homme charnel et l'homme spirituel.102.jpeg" descr="8 L'homme charnel et l'homme spirituel.10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93" name="8 L'homme charnel et l'homme spirituel.103.jpeg" descr="8 L'homme charnel et l'homme spirituel.10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0" name="8 L'homme charnel et l'homme spirituel.104.jpeg" descr="8 L'homme charnel et l'homme spirituel.1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05" name="8 L'homme charnel et l'homme spirituel.143.jpeg" descr="8 L'homme charnel et l'homme spirituel.1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9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0" name="8 L'homme charnel et l'homme spirituel.106.jpeg" descr="8 L'homme charnel et l'homme spirituel.1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14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15" name="8 L'homme charnel et l'homme spirituel.107.jpeg" descr="8 L'homme charnel et l'homme spirituel.10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1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22" name="8 L'homme charnel et l'homme spirituel.108.jpeg" descr="8 L'homme charnel et l'homme spirituel.10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2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29" name="8 L'homme charnel et l'homme spirituel.147.jpeg" descr="8 L'homme charnel et l'homme spirituel.1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3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4" name="8 L'homme charnel et l'homme spirituel.110.jpeg" descr="8 L'homme charnel et l'homme spirituel.1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38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39" name="8 L'homme charnel et l'homme spirituel.111.jpeg" descr="8 L'homme charnel et l'homme spirituel.11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3" name="8 L'homme charnel et l'homme spirituel.016.jpeg" descr="8 L'homme charnel et l'homme spirituel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5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46" name="8 L'homme charnel et l'homme spirituel.112.jpeg" descr="8 L'homme charnel et l'homme spirituel.1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4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0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1" name="8 L'homme charnel et l'homme spirituel.113.jpeg" descr="8 L'homme charnel et l'homme spirituel.11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5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58" name="8 L'homme charnel et l'homme spirituel.152.jpeg" descr="8 L'homme charnel et l'homme spirituel.1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3" name="8 L'homme charnel et l'homme spirituel.115.jpeg" descr="8 L'homme charnel et l'homme spirituel.1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6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68" name="8 L'homme charnel et l'homme spirituel.116.jpeg" descr="8 L'homme charnel et l'homme spirituel.1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73" name="8 L'homme charnel et l'homme spirituel.117.jpeg" descr="8 L'homme charnel et l'homme spirituel.1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78" name="8 L'homme charnel et l'homme spirituel.118.jpeg" descr="8 L'homme charnel et l'homme spirituel.1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83" name="8 L'homme charnel et l'homme spirituel.157.jpeg" descr="8 L'homme charnel et l'homme spirituel.1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8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88" name="8 L'homme charnel et l'homme spirituel.120.jpeg" descr="8 L'homme charnel et l'homme spirituel.1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93" name="8 L'homme charnel et l'homme spirituel.121.jpeg" descr="8 L'homme charnel et l'homme spirituel.1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28" name="8 L'homme charnel et l'homme spirituel.017.jpeg" descr="8 L'homme charnel et l'homme spirituel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098" name="8 L'homme charnel et l'homme spirituel.160.jpeg" descr="8 L'homme charnel et l'homme spirituel.1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03" name="8 L'homme charnel et l'homme spirituel.161.jpeg" descr="8 L'homme charnel et l'homme spirituel.1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08" name="8 L'homme charnel et l'homme spirituel.162.jpeg" descr="8 L'homme charnel et l'homme spirituel.1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13" name="8 L'homme charnel et l'homme spirituel.125.jpeg" descr="8 L'homme charnel et l'homme spirituel.1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1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18" name="8 L'homme charnel et l'homme spirituel.164.jpeg" descr="8 L'homme charnel et l'homme spirituel.1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23" name="8 L'homme charnel et l'homme spirituel.127.jpeg" descr="8 L'homme charnel et l'homme spirituel.1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2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28" name="8 L'homme charnel et l'homme spirituel.128.jpeg" descr="8 L'homme charnel et l'homme spirituel.1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33" name="8 L'homme charnel et l'homme spirituel.167.jpeg" descr="8 L'homme charnel et l'homme spirituel.16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3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38" name="8 L'homme charnel et l'homme spirituel.130.jpeg" descr="8 L'homme charnel et l'homme spirituel.1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43" name="8 L'homme charnel et l'homme spirituel.131.jpeg" descr="8 L'homme charnel et l'homme spirituel.1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33" name="8 L'homme charnel et l'homme spirituel.018.jpeg" descr="8 L'homme charnel et l'homme spirituel.01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4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48" name="8 L'homme charnel et l'homme spirituel.132.jpeg" descr="8 L'homme charnel et l'homme spirituel.1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53" name="8 L'homme charnel et l'homme spirituel.133.jpeg" descr="8 L'homme charnel et l'homme spirituel.1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5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58" name="8 L'homme charnel et l'homme spirituel.134.jpeg" descr="8 L'homme charnel et l'homme spirituel.1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63" name="8 L'homme charnel et l'homme spirituel.135.jpeg" descr="8 L'homme charnel et l'homme spirituel.13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68" name="8 L'homme charnel et l'homme spirituel.174.jpeg" descr="8 L'homme charnel et l'homme spirituel.17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73" name="8 L'homme charnel et l'homme spirituel.137.jpeg" descr="8 L'homme charnel et l'homme spirituel.1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78" name="8 L'homme charnel et l'homme spirituel.138.jpeg" descr="8 L'homme charnel et l'homme spirituel.1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83" name="8 L'homme charnel et l'homme spirituel.177.jpeg" descr="8 L'homme charnel et l'homme spirituel.17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8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88" name="8 L'homme charnel et l'homme spirituel.178.jpeg" descr="8 L'homme charnel et l'homme spirituel.17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93" name="8 L'homme charnel et l'homme spirituel.141.jpeg" descr="8 L'homme charnel et l'homme spirituel.1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0" name="8 L'homme charnel et l'homme spirituel-2.019.jpeg" descr="8 L'homme charnel et l'homme spirituel-2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198" name="8 L'homme charnel et l'homme spirituel.180.jpeg" descr="8 L'homme charnel et l'homme spirituel.18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03" name="8 L'homme charnel et l'homme spirituel.143.jpeg" descr="8 L'homme charnel et l'homme spirituel.14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08" name="8 L'homme charnel et l'homme spirituel.144.jpeg" descr="8 L'homme charnel et l'homme spirituel.1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13" name="8 L'homme charnel et l'homme spirituel.145.jpeg" descr="8 L'homme charnel et l'homme spirituel.1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18" name="8 L'homme charnel et l'homme spirituel.184.jpeg" descr="8 L'homme charnel et l'homme spirituel.18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23" name="8 L'homme charnel et l'homme spirituel.185.jpeg" descr="8 L'homme charnel et l'homme spirituel.1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28" name="8 L'homme charnel et l'homme spirituel.148.jpeg" descr="8 L'homme charnel et l'homme spirituel.1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33" name="8 L'homme charnel et l'homme spirituel.149.jpeg" descr="8 L'homme charnel et l'homme spirituel.1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38" name="8 L'homme charnel et l'homme spirituel.188.jpeg" descr="8 L'homme charnel et l'homme spirituel.18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2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43" name="8 L'homme charnel et l'homme spirituel.151.jpeg" descr="8 L'homme charnel et l'homme spirituel.1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5" name="8 L'homme charnel et l'homme spirituel.019.jpeg" descr="8 L'homme charnel et l'homme spirituel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7" name="Slide Number"/>
          <p:cNvSpPr txBox="1"/>
          <p:nvPr>
            <p:ph type="sldNum" sz="quarter" idx="2"/>
          </p:nvPr>
        </p:nvSpPr>
        <p:spPr>
          <a:xfrm>
            <a:off x="23394765" y="12954000"/>
            <a:ext cx="697358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248" name="8 L'homme charnel et l'homme spirituel.001.jpeg" descr="8 L'homme charnel et l'homme spirituel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8" name="8 L'homme charnel et l'homme spirituel.002.jpeg" descr="8 L'homme charnel et l'homme spirituel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0" name="8 L'homme charnel et l'homme spirituel.020.jpeg" descr="8 L'homme charnel et l'homme spirituel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55" name="8 L'homme charnel et l'homme spirituel.019.jpeg" descr="8 L'homme charnel et l'homme spirituel.01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2" name="8 L'homme charnel et l'homme spirituel.022.jpeg" descr="8 L'homme charnel et l'homme spirituel.02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7" name="8 L'homme charnel et l'homme spirituel.023.jpeg" descr="8 L'homme charnel et l'homme spirituel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2" name="8 L'homme charnel et l'homme spirituel.024.jpeg" descr="8 L'homme charnel et l'homme spirituel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7" name="8 L'homme charnel et l'homme spirituel-2.026.jpeg" descr="8 L'homme charnel et l'homme spirituel-2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2" name="8 L'homme charnel et l'homme spirituel.026.jpeg" descr="8 L'homme charnel et l'homme spirituel.0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7" name="8 L'homme charnel et l'homme spirituel.027.jpeg" descr="8 L'homme charnel et l'homme spirituel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2" name="8 L'homme charnel et l'homme spirituel.028.jpeg" descr="8 L'homme charnel et l'homme spirituel.02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7" name="8 L'homme charnel et l'homme spirituel.029.jpeg" descr="8 L'homme charnel et l'homme spirituel.02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3" name="8 L'homme charnel et l'homme spirituel.003.jpeg" descr="8 L'homme charnel et l'homme spirituel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2" name="8 L'homme charnel et l'homme spirituel-2.030.jpeg" descr="8 L'homme charnel et l'homme spirituel-2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07" name="8 L'homme charnel et l'homme spirituel.020.jpeg" descr="8 L'homme charnel et l'homme spirituel.02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4" name="8 L'homme charnel et l'homme spirituel.032.jpeg" descr="8 L'homme charnel et l'homme spirituel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9" name="8 L'homme charnel et l'homme spirituel.033.jpeg" descr="8 L'homme charnel et l'homme spirituel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4" name="8 L'homme charnel et l'homme spirituel.034.jpeg" descr="8 L'homme charnel et l'homme spirituel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29" name="8 L'homme charnel et l'homme spirituel.021.jpeg" descr="8 L'homme charnel et l'homme spirituel.0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4" name="8 L'homme charnel et l'homme spirituel.036.jpeg" descr="8 L'homme charnel et l'homme spirituel.03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39" name="8 L'homme charnel et l'homme spirituel.037.jpeg" descr="8 L'homme charnel et l'homme spirituel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4" name="8 L'homme charnel et l'homme spirituel.038.jpeg" descr="8 L'homme charnel et l'homme spirituel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49" name="8 L'homme charnel et l'homme spirituel.039.jpeg" descr="8 L'homme charnel et l'homme spirituel.0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8" name="8 L'homme charnel et l'homme spirituel.004.jpeg" descr="8 L'homme charnel et l'homme spirituel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4" name="8 L'homme charnel et l'homme spirituel.040.jpeg" descr="8 L'homme charnel et l'homme spirituel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59" name="8 L'homme charnel et l'homme spirituel.041.jpeg" descr="8 L'homme charnel et l'homme spirituel.04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4" name="8 L'homme charnel et l'homme spirituel.042.jpeg" descr="8 L'homme charnel et l'homme spirituel.04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69" name="8 L'homme charnel et l'homme spirituel.025.jpeg" descr="8 L'homme charnel et l'homme spirituel.02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4" name="8 L'homme charnel et l'homme spirituel.044.jpeg" descr="8 L'homme charnel et l'homme spirituel.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79" name="8 L'homme charnel et l'homme spirituel.045.jpeg" descr="8 L'homme charnel et l'homme spirituel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4" name="8 L'homme charnel et l'homme spirituel.027.jpeg" descr="8 L'homme charnel et l'homme spirituel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9" name="8 L'homme charnel et l'homme spirituel.047.jpeg" descr="8 L'homme charnel et l'homme spirituel.04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4" name="8 L'homme charnel et l'homme spirituel.048.jpeg" descr="8 L'homme charnel et l'homme spirituel.04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99" name="8 L'homme charnel et l'homme spirituel.049.jpeg" descr="8 L'homme charnel et l'homme spirituel.0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3" name="8 L'homme charnel et l'homme spirituel.005.jpeg" descr="8 L'homme charnel et l'homme spirituel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4" name="8 L'homme charnel et l'homme spirituel.050.jpeg" descr="8 L'homme charnel et l'homme spirituel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09" name="8 L'homme charnel et l'homme spirituel.051.jpeg" descr="8 L'homme charnel et l'homme spirituel.0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4" name="8 L'homme charnel et l'homme spirituel.052.jpeg" descr="8 L'homme charnel et l'homme spirituel.0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19" name="8 L'homme charnel et l'homme spirituel.053.jpeg" descr="8 L'homme charnel et l'homme spirituel.0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4" name="8 L'homme charnel et l'homme spirituel.054.jpeg" descr="8 L'homme charnel et l'homme spirituel.0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29" name="8 L'homme charnel et l'homme spirituel.055.jpeg" descr="8 L'homme charnel et l'homme spirituel.0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4" name="8 L'homme charnel et l'homme spirituel.056.jpeg" descr="8 L'homme charnel et l'homme spirituel.0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39" name="8 L'homme charnel et l'homme spirituel.057.jpeg" descr="8 L'homme charnel et l'homme spirituel.0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4" name="8 L'homme charnel et l'homme spirituel.058.jpeg" descr="8 L'homme charnel et l'homme spirituel.05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9" name="8 L'homme charnel et l'homme spirituel.059.jpeg" descr="8 L'homme charnel et l'homme spirituel.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8" name="8 L'homme charnel et l'homme spirituel.006.jpeg" descr="8 L'homme charnel et l'homme spirituel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4" name="8 L'homme charnel et l'homme spirituel.060.jpeg" descr="8 L'homme charnel et l'homme spirituel.0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59" name="8 L'homme charnel et l'homme spirituel.061.jpeg" descr="8 L'homme charnel et l'homme spirituel.0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4" name="8 L'homme charnel et l'homme spirituel.062.jpeg" descr="8 L'homme charnel et l'homme spirituel.06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69" name="8 L'homme charnel et l'homme spirituel.063.jpeg" descr="8 L'homme charnel et l'homme spirituel.06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4" name="8 L'homme charnel et l'homme spirituel.064.jpeg" descr="8 L'homme charnel et l'homme spirituel.06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79" name="8 L'homme charnel et l'homme spirituel.065.jpeg" descr="8 L'homme charnel et l'homme spirituel.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4" name="8 L'homme charnel et l'homme spirituel.066.jpeg" descr="8 L'homme charnel et l'homme spirituel.06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89" name="8 L'homme charnel et l'homme spirituel.067.jpeg" descr="8 L'homme charnel et l'homme spirituel.067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96" name="8 L'homme charnel et l'homme spirituel.030.jpeg" descr="8 L'homme charnel et l'homme spirituel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1" name="8 L'homme charnel et l'homme spirituel.031.jpeg" descr="8 L'homme charnel et l'homme spirituel.03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3" name="8 L'homme charnel et l'homme spirituel.007.jpeg" descr="8 L'homme charnel et l'homme spirituel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06" name="8 L'homme charnel et l'homme spirituel.032.jpeg" descr="8 L'homme charnel et l'homme spirituel.03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1" name="8 L'homme charnel et l'homme spirituel.033.jpeg" descr="8 L'homme charnel et l'homme spirituel.03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16" name="8 L'homme charnel et l'homme spirituel.034.jpeg" descr="8 L'homme charnel et l'homme spirituel.03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9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1" name="8 L'homme charnel et l'homme spirituel.073.jpeg" descr="8 L'homme charnel et l'homme spirituel.07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4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26" name="8 L'homme charnel et l'homme spirituel.036.jpeg" descr="8 L'homme charnel et l'homme spirituel.03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3" name="8 L'homme charnel et l'homme spirituel.037.jpeg" descr="8 L'homme charnel et l'homme spirituel.03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38" name="8 L'homme charnel et l'homme spirituel.038.jpeg" descr="8 L'homme charnel et l'homme spirituel.03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3" name="8 L'homme charnel et l'homme spirituel.039.jpeg" descr="8 L'homme charnel et l'homme spirituel.03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48" name="8 L'homme charnel et l'homme spirituel.040.jpeg" descr="8 L'homme charnel et l'homme spirituel.04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3" name="8 L'homme charnel et l'homme spirituel.079.jpeg" descr="8 L'homme charnel et l'homme spirituel.07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8" name="8 L'homme charnel et l'homme spirituel.008.jpeg" descr="8 L'homme charnel et l'homme spirituel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6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58" name="8 L'homme charnel et l'homme spirituel.042.jpeg" descr="8 L'homme charnel et l'homme spirituel.04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3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65" name="8 L'homme charnel et l'homme spirituel.043.jpeg" descr="8 L'homme charnel et l'homme spirituel.04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2" name="8 L'homme charnel et l'homme spirituel.044.jpeg" descr="8 L'homme charnel et l'homme spirituel.04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77" name="8 L'homme charnel et l'homme spirituel.045.jpeg" descr="8 L'homme charnel et l'homme spirituel.04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2" name="8 L'homme charnel et l'homme spirituel.046.jpeg" descr="8 L'homme charnel et l'homme spirituel.04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5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87" name="8 L'homme charnel et l'homme spirituel.085.jpeg" descr="8 L'homme charnel et l'homme spirituel.08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0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2" name="8 L'homme charnel et l'homme spirituel.048.jpeg" descr="8 L'homme charnel et l'homme spirituel.048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699" name="8 L'homme charnel et l'homme spirituel.049.jpeg" descr="8 L'homme charnel et l'homme spirituel.04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4" name="8 L'homme charnel et l'homme spirituel.050.jpeg" descr="8 L'homme charnel et l'homme spirituel.05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09" name="8 L'homme charnel et l'homme spirituel.051.jpeg" descr="8 L'homme charnel et l'homme spirituel.05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Number"/>
          <p:cNvSpPr txBox="1"/>
          <p:nvPr>
            <p:ph type="sldNum" sz="quarter" idx="2"/>
          </p:nvPr>
        </p:nvSpPr>
        <p:spPr>
          <a:xfrm>
            <a:off x="23592504" y="12954000"/>
            <a:ext cx="301880" cy="5359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3" name="8 L'homme charnel et l'homme spirituel.009.jpeg" descr="8 L'homme charnel et l'homme spirituel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4" name="8 L'homme charnel et l'homme spirituel.052.jpeg" descr="8 L'homme charnel et l'homme spirituel.05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19" name="8 L'homme charnel et l'homme spirituel.053.jpeg" descr="8 L'homme charnel et l'homme spirituel.05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4" name="8 L'homme charnel et l'homme spirituel.054.jpeg" descr="8 L'homme charnel et l'homme spirituel.05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29" name="8 L'homme charnel et l'homme spirituel.055.jpeg" descr="8 L'homme charnel et l'homme spirituel.05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4" name="8 L'homme charnel et l'homme spirituel.056.jpeg" descr="8 L'homme charnel et l'homme spirituel.05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39" name="8 L'homme charnel et l'homme spirituel.057.jpeg" descr="8 L'homme charnel et l'homme spirituel.05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4" name="8 L'homme charnel et l'homme spirituel.096.jpeg" descr="8 L'homme charnel et l'homme spirituel.09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49" name="8 L'homme charnel et l'homme spirituel.059.jpeg" descr="8 L'homme charnel et l'homme spirituel.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2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4" name="8 L'homme charnel et l'homme spirituel.060.jpeg" descr="8 L'homme charnel et l'homme spirituel.06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7" name="Double-click to edi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759" name="8 L'homme charnel et l'homme spirituel.061.jpeg" descr="8 L'homme charnel et l'homme spirituel.06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80808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ochin"/>
        <a:ea typeface="Cochin"/>
        <a:cs typeface="Cochin"/>
      </a:majorFont>
      <a:minorFont>
        <a:latin typeface="Cochin"/>
        <a:ea typeface="Cochin"/>
        <a:cs typeface="Cochi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round/>
        </a:ln>
        <a:effectLst>
          <a:outerShdw sx="100000" sy="100000" kx="0" ky="0" algn="b" rotWithShape="0" blurRad="38100" dist="19999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000" u="none" kumimoji="0" normalizeH="0">
            <a:ln>
              <a:noFill/>
            </a:ln>
            <a:solidFill>
              <a:srgbClr val="808080"/>
            </a:solidFill>
            <a:effectLst/>
            <a:uFill>
              <a:solidFill>
                <a:srgbClr val="808080"/>
              </a:solidFill>
            </a:uFill>
            <a:latin typeface="+mn-lt"/>
            <a:ea typeface="+mn-ea"/>
            <a:cs typeface="+mn-cs"/>
            <a:sym typeface="Cochi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