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notesSlides/notesSlide1.xml" ContentType="application/vnd.openxmlformats-officedocument.presentationml.notesSlide+xml"/>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53.jpeg" ContentType="image/jpeg"/>
  <Override PartName="/ppt/media/image54.jpeg" ContentType="image/jpeg"/>
  <Override PartName="/ppt/media/image55.jpeg" ContentType="image/jpeg"/>
  <Override PartName="/ppt/media/image56.jpeg" ContentType="image/jpeg"/>
  <Override PartName="/ppt/media/image57.jpeg" ContentType="image/jpeg"/>
  <Override PartName="/ppt/media/image58.jpeg" ContentType="image/jpeg"/>
  <Override PartName="/ppt/media/image59.jpeg" ContentType="image/jpeg"/>
  <Override PartName="/ppt/media/image60.jpeg" ContentType="image/jpeg"/>
  <Override PartName="/ppt/media/image61.jpeg" ContentType="image/jpeg"/>
  <Override PartName="/ppt/media/image62.jpeg" ContentType="image/jpeg"/>
  <Override PartName="/ppt/media/image63.jpeg" ContentType="image/jpeg"/>
  <Override PartName="/ppt/media/image64.jpeg" ContentType="image/jpeg"/>
  <Override PartName="/ppt/media/image65.jpeg" ContentType="image/jpeg"/>
  <Override PartName="/ppt/media/image66.jpeg" ContentType="image/jpeg"/>
  <Override PartName="/ppt/notesSlides/notesSlide2.xml" ContentType="application/vnd.openxmlformats-officedocument.presentationml.notesSlide+xml"/>
  <Override PartName="/ppt/media/image67.jpeg" ContentType="image/jpeg"/>
  <Override PartName="/ppt/notesSlides/notesSlide3.xml" ContentType="application/vnd.openxmlformats-officedocument.presentationml.notesSlide+xml"/>
  <Override PartName="/ppt/media/image68.jpeg" ContentType="image/jpeg"/>
  <Override PartName="/ppt/media/image69.jpeg" ContentType="image/jpeg"/>
  <Override PartName="/ppt/notesSlides/notesSlide4.xml" ContentType="application/vnd.openxmlformats-officedocument.presentationml.notesSlide+xml"/>
  <Override PartName="/ppt/media/image70.jpeg" ContentType="image/jpeg"/>
  <Override PartName="/ppt/notesSlides/notesSlide5.xml" ContentType="application/vnd.openxmlformats-officedocument.presentationml.notesSlide+xml"/>
  <Override PartName="/ppt/media/image71.jpeg" ContentType="image/jpeg"/>
  <Override PartName="/ppt/media/image72.jpeg" ContentType="image/jpeg"/>
  <Override PartName="/ppt/media/image73.jpeg" ContentType="image/jpeg"/>
  <Override PartName="/ppt/notesSlides/notesSlide6.xml" ContentType="application/vnd.openxmlformats-officedocument.presentationml.notesSlide+xml"/>
  <Override PartName="/ppt/media/image74.jpeg" ContentType="image/jpeg"/>
  <Override PartName="/ppt/media/image75.jpeg" ContentType="image/jpeg"/>
  <Override PartName="/ppt/media/image76.jpeg" ContentType="image/jpeg"/>
  <Override PartName="/ppt/notesSlides/notesSlide7.xml" ContentType="application/vnd.openxmlformats-officedocument.presentationml.notesSlide+xml"/>
  <Override PartName="/ppt/media/image77.jpeg" ContentType="image/jpeg"/>
  <Override PartName="/ppt/notesSlides/notesSlide8.xml" ContentType="application/vnd.openxmlformats-officedocument.presentationml.notesSlide+xml"/>
  <Override PartName="/ppt/media/image78.jpeg" ContentType="image/jpeg"/>
  <Override PartName="/ppt/media/image79.jpeg" ContentType="image/jpeg"/>
  <Override PartName="/ppt/notesSlides/notesSlide9.xml" ContentType="application/vnd.openxmlformats-officedocument.presentationml.notesSlide+xml"/>
  <Override PartName="/ppt/media/image80.jpeg" ContentType="image/jpeg"/>
  <Override PartName="/ppt/media/image81.jpeg" ContentType="image/jpeg"/>
  <Override PartName="/ppt/media/image82.jpeg" ContentType="image/jpeg"/>
  <Override PartName="/ppt/media/image83.jpeg" ContentType="image/jpeg"/>
  <Override PartName="/ppt/notesSlides/notesSlide10.xml" ContentType="application/vnd.openxmlformats-officedocument.presentationml.notesSlide+xml"/>
  <Override PartName="/ppt/media/image84.jpeg" ContentType="image/jpeg"/>
  <Override PartName="/ppt/notesSlides/notesSlide11.xml" ContentType="application/vnd.openxmlformats-officedocument.presentationml.notesSlide+xml"/>
  <Override PartName="/ppt/media/image85.jpeg" ContentType="image/jpeg"/>
  <Override PartName="/ppt/media/image86.jpeg" ContentType="image/jpeg"/>
  <Override PartName="/ppt/notesSlides/notesSlide12.xml" ContentType="application/vnd.openxmlformats-officedocument.presentationml.notesSlide+xml"/>
  <Override PartName="/ppt/media/image87.jpeg" ContentType="image/jpeg"/>
  <Override PartName="/ppt/media/image88.jpeg" ContentType="image/jpeg"/>
  <Override PartName="/ppt/media/image89.jpeg" ContentType="image/jpeg"/>
  <Override PartName="/ppt/notesSlides/notesSlide13.xml" ContentType="application/vnd.openxmlformats-officedocument.presentationml.notesSlide+xml"/>
  <Override PartName="/ppt/media/image90.jpeg" ContentType="image/jpeg"/>
  <Override PartName="/ppt/media/image91.jpeg" ContentType="image/jpeg"/>
  <Override PartName="/ppt/notesSlides/notesSlide14.xml" ContentType="application/vnd.openxmlformats-officedocument.presentationml.notesSlide+xml"/>
  <Override PartName="/ppt/media/image92.jpeg" ContentType="image/jpeg"/>
  <Override PartName="/ppt/notesSlides/notesSlide15.xml" ContentType="application/vnd.openxmlformats-officedocument.presentationml.notesSlide+xml"/>
  <Override PartName="/ppt/media/image93.jpeg" ContentType="image/jpeg"/>
  <Override PartName="/ppt/media/image94.jpeg" ContentType="image/jpeg"/>
  <Override PartName="/ppt/notesSlides/notesSlide16.xml" ContentType="application/vnd.openxmlformats-officedocument.presentationml.notesSlide+xml"/>
  <Override PartName="/ppt/media/image95.jpeg" ContentType="image/jpeg"/>
  <Override PartName="/ppt/notesSlides/notesSlide17.xml" ContentType="application/vnd.openxmlformats-officedocument.presentationml.notesSlide+xml"/>
  <Override PartName="/ppt/media/image96.jpeg" ContentType="image/jpeg"/>
  <Override PartName="/ppt/media/image97.jpeg" ContentType="image/jpeg"/>
  <Override PartName="/ppt/notesSlides/notesSlide18.xml" ContentType="application/vnd.openxmlformats-officedocument.presentationml.notesSlide+xml"/>
  <Override PartName="/ppt/media/image98.jpeg" ContentType="image/jpeg"/>
  <Override PartName="/ppt/notesSlides/notesSlide19.xml" ContentType="application/vnd.openxmlformats-officedocument.presentationml.notesSlide+xml"/>
  <Override PartName="/ppt/media/image99.jpeg" ContentType="image/jpeg"/>
  <Override PartName="/ppt/media/image100.jpeg" ContentType="image/jpeg"/>
  <Override PartName="/ppt/media/image101.jpeg" ContentType="image/jpeg"/>
  <Override PartName="/ppt/media/image102.jpeg" ContentType="image/jpeg"/>
  <Override PartName="/ppt/media/image103.jpeg" ContentType="image/jpeg"/>
  <Override PartName="/ppt/media/image104.jpeg" ContentType="image/jpeg"/>
  <Override PartName="/ppt/notesSlides/notesSlide20.xml" ContentType="application/vnd.openxmlformats-officedocument.presentationml.notesSlide+xml"/>
  <Override PartName="/ppt/media/image105.jpeg" ContentType="image/jpeg"/>
  <Override PartName="/ppt/notesSlides/notesSlide21.xml" ContentType="application/vnd.openxmlformats-officedocument.presentationml.notesSlide+xml"/>
  <Override PartName="/ppt/media/image106.jpeg" ContentType="image/jpeg"/>
  <Override PartName="/ppt/media/image107.jpeg" ContentType="image/jpeg"/>
  <Override PartName="/ppt/notesSlides/notesSlide22.xml" ContentType="application/vnd.openxmlformats-officedocument.presentationml.notesSlide+xml"/>
  <Override PartName="/ppt/media/image108.jpeg" ContentType="image/jpeg"/>
  <Override PartName="/ppt/media/image109.jpeg" ContentType="image/jpeg"/>
  <Override PartName="/ppt/notesSlides/notesSlide23.xml" ContentType="application/vnd.openxmlformats-officedocument.presentationml.notesSlide+xml"/>
  <Override PartName="/ppt/media/image110.jpeg" ContentType="image/jpeg"/>
  <Override PartName="/ppt/media/image111.jpeg" ContentType="image/jpeg"/>
  <Override PartName="/ppt/media/image112.jpeg" ContentType="image/jpeg"/>
  <Override PartName="/ppt/media/image113.jpeg" ContentType="image/jpeg"/>
  <Override PartName="/ppt/notesSlides/notesSlide24.xml" ContentType="application/vnd.openxmlformats-officedocument.presentationml.notesSlide+xml"/>
  <Override PartName="/ppt/media/image114.jpeg" ContentType="image/jpeg"/>
  <Override PartName="/ppt/notesSlides/notesSlide25.xml" ContentType="application/vnd.openxmlformats-officedocument.presentationml.notesSlide+xml"/>
  <Override PartName="/ppt/media/image115.jpeg" ContentType="image/jpeg"/>
  <Override PartName="/ppt/media/image116.jpeg" ContentType="image/jpeg"/>
  <Override PartName="/ppt/notesSlides/notesSlide26.xml" ContentType="application/vnd.openxmlformats-officedocument.presentationml.notesSlide+xml"/>
  <Override PartName="/ppt/media/image117.jpeg" ContentType="image/jpeg"/>
  <Override PartName="/ppt/media/image118.jpeg" ContentType="image/jpeg"/>
  <Override PartName="/ppt/media/image119.jpeg" ContentType="image/jpeg"/>
  <Override PartName="/ppt/media/image120.jpeg" ContentType="image/jpeg"/>
  <Override PartName="/ppt/notesSlides/notesSlide27.xml" ContentType="application/vnd.openxmlformats-officedocument.presentationml.notesSlide+xml"/>
  <Override PartName="/ppt/media/image121.jpeg" ContentType="image/jpeg"/>
  <Override PartName="/ppt/notesSlides/notesSlide28.xml" ContentType="application/vnd.openxmlformats-officedocument.presentationml.notesSlide+xml"/>
  <Override PartName="/ppt/media/image122.jpeg" ContentType="image/jpeg"/>
  <Override PartName="/ppt/media/image123.jpeg" ContentType="image/jpeg"/>
  <Override PartName="/ppt/notesSlides/notesSlide29.xml" ContentType="application/vnd.openxmlformats-officedocument.presentationml.notesSlide+xml"/>
  <Override PartName="/ppt/media/image124.jpeg" ContentType="image/jpeg"/>
  <Override PartName="/ppt/media/image125.jpeg" ContentType="image/jpeg"/>
  <Override PartName="/ppt/media/image126.jpeg" ContentType="image/jpeg"/>
  <Override PartName="/ppt/notesSlides/notesSlide30.xml" ContentType="application/vnd.openxmlformats-officedocument.presentationml.notesSlide+xml"/>
  <Override PartName="/ppt/media/image127.jpeg" ContentType="image/jpeg"/>
  <Override PartName="/ppt/media/image128.jpeg" ContentType="image/jpeg"/>
  <Override PartName="/ppt/media/image129.jpeg" ContentType="image/jpeg"/>
  <Override PartName="/ppt/notesSlides/notesSlide31.xml" ContentType="application/vnd.openxmlformats-officedocument.presentationml.notesSlide+xml"/>
  <Override PartName="/ppt/media/image130.jpeg" ContentType="image/jpeg"/>
  <Override PartName="/ppt/media/image131.jpeg" ContentType="image/jpeg"/>
  <Override PartName="/ppt/media/image132.jpeg" ContentType="image/jpeg"/>
  <Override PartName="/ppt/notesSlides/notesSlide32.xml" ContentType="application/vnd.openxmlformats-officedocument.presentationml.notesSlide+xml"/>
  <Override PartName="/ppt/media/image133.jpeg" ContentType="image/jpeg"/>
  <Override PartName="/ppt/notesSlides/notesSlide33.xml" ContentType="application/vnd.openxmlformats-officedocument.presentationml.notesSlide+xml"/>
  <Override PartName="/ppt/media/image134.jpeg" ContentType="image/jpeg"/>
  <Override PartName="/ppt/media/image135.jpeg" ContentType="image/jpeg"/>
  <Override PartName="/ppt/notesSlides/notesSlide34.xml" ContentType="application/vnd.openxmlformats-officedocument.presentationml.notesSlide+xml"/>
  <Override PartName="/ppt/media/image136.jpeg" ContentType="image/jpeg"/>
  <Override PartName="/ppt/notesSlides/notesSlide35.xml" ContentType="application/vnd.openxmlformats-officedocument.presentationml.notesSlide+xml"/>
  <Override PartName="/ppt/media/image137.jpeg" ContentType="image/jpeg"/>
  <Override PartName="/ppt/media/image138.jpeg" ContentType="image/jpeg"/>
  <Override PartName="/ppt/notesSlides/notesSlide36.xml" ContentType="application/vnd.openxmlformats-officedocument.presentationml.notesSlide+xml"/>
  <Override PartName="/ppt/media/image139.jpeg" ContentType="image/jpeg"/>
  <Override PartName="/ppt/media/image140.jpeg" ContentType="image/jpeg"/>
  <Override PartName="/ppt/notesSlides/notesSlide37.xml" ContentType="application/vnd.openxmlformats-officedocument.presentationml.notesSlide+xml"/>
  <Override PartName="/ppt/media/image141.jpeg" ContentType="image/jpeg"/>
  <Override PartName="/ppt/media/image142.jpeg" ContentType="image/jpeg"/>
  <Override PartName="/ppt/media/image143.jpeg" ContentType="image/jpeg"/>
  <Override PartName="/ppt/media/image144.jpeg" ContentType="image/jpeg"/>
  <Override PartName="/ppt/media/image145.jpeg" ContentType="image/jpeg"/>
  <Override PartName="/ppt/media/image146.jpeg" ContentType="image/jpeg"/>
  <Override PartName="/ppt/media/image147.jpeg" ContentType="image/jpeg"/>
  <Override PartName="/ppt/media/image148.jpeg" ContentType="image/jpeg"/>
  <Override PartName="/ppt/media/image149.jpeg" ContentType="image/jpeg"/>
  <Override PartName="/ppt/media/image150.jpeg" ContentType="image/jpeg"/>
  <Override PartName="/ppt/media/image151.jpeg" ContentType="image/jpeg"/>
  <Override PartName="/ppt/media/image152.jpeg" ContentType="image/jpeg"/>
  <Override PartName="/ppt/media/image153.jpeg" ContentType="image/jpeg"/>
  <Override PartName="/ppt/media/image154.jpeg" ContentType="image/jpeg"/>
  <Override PartName="/ppt/media/image155.jpeg" ContentType="image/jpeg"/>
  <Override PartName="/ppt/media/image156.jpeg" ContentType="image/jpeg"/>
  <Override PartName="/ppt/media/image157.jpeg" ContentType="image/jpeg"/>
  <Override PartName="/ppt/media/image158.jpeg" ContentType="image/jpeg"/>
  <Override PartName="/ppt/media/image159.jpeg" ContentType="image/jpeg"/>
  <Override PartName="/ppt/media/image160.jpeg" ContentType="image/jpeg"/>
  <Override PartName="/ppt/media/image161.jpeg" ContentType="image/jpeg"/>
  <Override PartName="/ppt/media/image162.jpeg" ContentType="image/jpeg"/>
  <Override PartName="/ppt/media/image163.jpeg" ContentType="image/jpeg"/>
  <Override PartName="/ppt/notesSlides/notesSlide38.xml" ContentType="application/vnd.openxmlformats-officedocument.presentationml.notesSlide+xml"/>
  <Override PartName="/ppt/media/image164.jpeg" ContentType="image/jpeg"/>
  <Override PartName="/ppt/media/image165.jpeg" ContentType="image/jpeg"/>
  <Override PartName="/ppt/media/image166.jpeg" ContentType="image/jpeg"/>
  <Override PartName="/ppt/media/image167.jpeg" ContentType="image/jpeg"/>
  <Override PartName="/ppt/media/image168.jpeg" ContentType="image/jpeg"/>
  <Override PartName="/ppt/media/image169.jpeg" ContentType="image/jpeg"/>
  <Override PartName="/ppt/media/image170.jpeg" ContentType="image/jpeg"/>
  <Override PartName="/ppt/media/image171.jpeg" ContentType="image/jpeg"/>
  <Override PartName="/ppt/media/image172.jpeg" ContentType="image/jpeg"/>
  <Override PartName="/ppt/media/image173.jpeg" ContentType="image/jpeg"/>
  <Override PartName="/ppt/media/image174.jpeg" ContentType="image/jpeg"/>
  <Override PartName="/ppt/media/image175.jpeg" ContentType="image/jpeg"/>
  <Override PartName="/ppt/media/image176.jpeg" ContentType="image/jpeg"/>
  <Override PartName="/ppt/media/image177.jpeg" ContentType="image/jpeg"/>
  <Override PartName="/ppt/media/image178.jpeg" ContentType="image/jpeg"/>
  <Override PartName="/ppt/media/image179.jpeg" ContentType="image/jpeg"/>
  <Override PartName="/ppt/media/image180.jpeg" ContentType="image/jpeg"/>
  <Override PartName="/ppt/media/image181.jpeg" ContentType="image/jpeg"/>
  <Override PartName="/ppt/notesSlides/notesSlide39.xml" ContentType="application/vnd.openxmlformats-officedocument.presentationml.notesSlide+xml"/>
  <Override PartName="/ppt/media/image182.jpeg" ContentType="image/jpeg"/>
  <Override PartName="/ppt/media/image183.jpeg" ContentType="image/jpeg"/>
  <Override PartName="/ppt/media/image184.jpeg" ContentType="image/jpeg"/>
  <Override PartName="/ppt/media/image185.jpeg" ContentType="image/jpeg"/>
  <Override PartName="/ppt/media/image186.jpeg" ContentType="image/jpeg"/>
  <Override PartName="/ppt/media/image187.jpeg" ContentType="image/jpeg"/>
  <Override PartName="/ppt/media/image188.jpeg" ContentType="image/jpeg"/>
  <Override PartName="/ppt/media/image189.jpeg" ContentType="image/jpeg"/>
  <Override PartName="/ppt/media/image190.jpeg" ContentType="image/jpeg"/>
  <Override PartName="/ppt/media/image191.jpeg" ContentType="image/jpeg"/>
  <Override PartName="/ppt/media/image192.jpeg" ContentType="image/jpeg"/>
  <Override PartName="/ppt/media/image193.jpeg" ContentType="image/jpeg"/>
  <Override PartName="/ppt/media/image194.jpeg" ContentType="image/jpeg"/>
  <Override PartName="/ppt/media/image195.jpeg" ContentType="image/jpeg"/>
  <Override PartName="/ppt/media/image196.jpeg" ContentType="image/jpeg"/>
  <Override PartName="/ppt/media/image197.jpeg" ContentType="image/jpeg"/>
  <Override PartName="/ppt/media/image198.jpeg" ContentType="image/jpeg"/>
  <Override PartName="/ppt/media/image199.jpeg" ContentType="image/jpeg"/>
  <Override PartName="/ppt/media/image200.jpeg" ContentType="image/jpeg"/>
  <Override PartName="/ppt/media/image201.jpeg" ContentType="image/jpeg"/>
  <Override PartName="/ppt/media/image202.jpeg" ContentType="image/jpeg"/>
  <Override PartName="/ppt/media/image203.jpeg" ContentType="image/jpeg"/>
  <Override PartName="/ppt/media/image204.jpeg" ContentType="image/jpeg"/>
  <Override PartName="/ppt/media/image205.jpeg" ContentType="image/jpeg"/>
  <Override PartName="/ppt/media/image206.jpeg" ContentType="image/jpeg"/>
  <Override PartName="/ppt/media/image207.jpeg" ContentType="image/jpeg"/>
  <Override PartName="/ppt/media/image208.jpeg" ContentType="image/jpeg"/>
  <Override PartName="/ppt/media/image209.jpeg" ContentType="image/jpeg"/>
  <Override PartName="/ppt/media/image210.jpeg" ContentType="image/jpeg"/>
  <Override PartName="/ppt/media/image211.jpeg" ContentType="image/jpeg"/>
  <Override PartName="/ppt/media/image212.jpeg" ContentType="image/jpeg"/>
  <Override PartName="/ppt/media/image213.jpeg" ContentType="image/jpeg"/>
  <Override PartName="/ppt/media/image214.jpeg" ContentType="image/jpeg"/>
  <Override PartName="/ppt/media/image21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 id="442" r:id="rId194"/>
    <p:sldId id="443" r:id="rId195"/>
    <p:sldId id="444" r:id="rId196"/>
    <p:sldId id="445" r:id="rId197"/>
    <p:sldId id="446" r:id="rId198"/>
    <p:sldId id="447" r:id="rId199"/>
    <p:sldId id="448" r:id="rId200"/>
    <p:sldId id="449" r:id="rId201"/>
    <p:sldId id="450" r:id="rId202"/>
    <p:sldId id="451" r:id="rId203"/>
    <p:sldId id="452" r:id="rId204"/>
    <p:sldId id="453" r:id="rId205"/>
    <p:sldId id="454" r:id="rId206"/>
    <p:sldId id="455" r:id="rId207"/>
    <p:sldId id="456" r:id="rId208"/>
    <p:sldId id="457" r:id="rId209"/>
    <p:sldId id="458" r:id="rId210"/>
    <p:sldId id="459" r:id="rId211"/>
    <p:sldId id="460" r:id="rId212"/>
    <p:sldId id="461" r:id="rId213"/>
    <p:sldId id="462" r:id="rId214"/>
    <p:sldId id="463" r:id="rId215"/>
    <p:sldId id="464" r:id="rId216"/>
    <p:sldId id="465" r:id="rId217"/>
    <p:sldId id="466" r:id="rId218"/>
    <p:sldId id="467" r:id="rId219"/>
    <p:sldId id="468" r:id="rId220"/>
    <p:sldId id="469" r:id="rId221"/>
    <p:sldId id="470" r:id="rId222"/>
    <p:sldId id="471" r:id="rId22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1pPr>
    <a:lvl2pPr marL="0" marR="0" indent="4572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2pPr>
    <a:lvl3pPr marL="0" marR="0" indent="9144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3pPr>
    <a:lvl4pPr marL="0" marR="0" indent="13716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4pPr>
    <a:lvl5pPr marL="0" marR="0" indent="18288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5pPr>
    <a:lvl6pPr marL="0" marR="0" indent="22860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6pPr>
    <a:lvl7pPr marL="0" marR="0" indent="27432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7pPr>
    <a:lvl8pPr marL="0" marR="0" indent="32004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8pPr>
    <a:lvl9pPr marL="0" marR="0" indent="365760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n" i="on">
        <a:fontRef idx="minor">
          <a:srgbClr val="808080"/>
        </a:fontRef>
        <a:srgbClr val="80808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b="def" i="def"/>
      <a:tcStyle>
        <a:tcBdr/>
        <a:fill>
          <a:solidFill>
            <a:srgbClr val="F3F9FA"/>
          </a:solidFill>
        </a:fill>
      </a:tcStyle>
    </a:band2H>
    <a:firstCol>
      <a:tcTxStyle b="on" i="on">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firstCol>
    <a:la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lastRow>
    <a:fir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180" Type="http://schemas.openxmlformats.org/officeDocument/2006/relationships/slide" Target="slides/slide173.xml"/><Relationship Id="rId181" Type="http://schemas.openxmlformats.org/officeDocument/2006/relationships/slide" Target="slides/slide174.xml"/><Relationship Id="rId182" Type="http://schemas.openxmlformats.org/officeDocument/2006/relationships/slide" Target="slides/slide175.xml"/><Relationship Id="rId183" Type="http://schemas.openxmlformats.org/officeDocument/2006/relationships/slide" Target="slides/slide176.xml"/><Relationship Id="rId184" Type="http://schemas.openxmlformats.org/officeDocument/2006/relationships/slide" Target="slides/slide177.xml"/><Relationship Id="rId185" Type="http://schemas.openxmlformats.org/officeDocument/2006/relationships/slide" Target="slides/slide178.xml"/><Relationship Id="rId186" Type="http://schemas.openxmlformats.org/officeDocument/2006/relationships/slide" Target="slides/slide179.xml"/><Relationship Id="rId187" Type="http://schemas.openxmlformats.org/officeDocument/2006/relationships/slide" Target="slides/slide180.xml"/><Relationship Id="rId188" Type="http://schemas.openxmlformats.org/officeDocument/2006/relationships/slide" Target="slides/slide181.xml"/><Relationship Id="rId189" Type="http://schemas.openxmlformats.org/officeDocument/2006/relationships/slide" Target="slides/slide182.xml"/><Relationship Id="rId190" Type="http://schemas.openxmlformats.org/officeDocument/2006/relationships/slide" Target="slides/slide183.xml"/><Relationship Id="rId191" Type="http://schemas.openxmlformats.org/officeDocument/2006/relationships/slide" Target="slides/slide184.xml"/><Relationship Id="rId192" Type="http://schemas.openxmlformats.org/officeDocument/2006/relationships/slide" Target="slides/slide185.xml"/><Relationship Id="rId193" Type="http://schemas.openxmlformats.org/officeDocument/2006/relationships/slide" Target="slides/slide186.xml"/><Relationship Id="rId194" Type="http://schemas.openxmlformats.org/officeDocument/2006/relationships/slide" Target="slides/slide187.xml"/><Relationship Id="rId195" Type="http://schemas.openxmlformats.org/officeDocument/2006/relationships/slide" Target="slides/slide188.xml"/><Relationship Id="rId196" Type="http://schemas.openxmlformats.org/officeDocument/2006/relationships/slide" Target="slides/slide189.xml"/><Relationship Id="rId197" Type="http://schemas.openxmlformats.org/officeDocument/2006/relationships/slide" Target="slides/slide190.xml"/><Relationship Id="rId198" Type="http://schemas.openxmlformats.org/officeDocument/2006/relationships/slide" Target="slides/slide191.xml"/><Relationship Id="rId199" Type="http://schemas.openxmlformats.org/officeDocument/2006/relationships/slide" Target="slides/slide192.xml"/><Relationship Id="rId200" Type="http://schemas.openxmlformats.org/officeDocument/2006/relationships/slide" Target="slides/slide193.xml"/><Relationship Id="rId201" Type="http://schemas.openxmlformats.org/officeDocument/2006/relationships/slide" Target="slides/slide194.xml"/><Relationship Id="rId202" Type="http://schemas.openxmlformats.org/officeDocument/2006/relationships/slide" Target="slides/slide195.xml"/><Relationship Id="rId203" Type="http://schemas.openxmlformats.org/officeDocument/2006/relationships/slide" Target="slides/slide196.xml"/><Relationship Id="rId204" Type="http://schemas.openxmlformats.org/officeDocument/2006/relationships/slide" Target="slides/slide197.xml"/><Relationship Id="rId205" Type="http://schemas.openxmlformats.org/officeDocument/2006/relationships/slide" Target="slides/slide198.xml"/><Relationship Id="rId206" Type="http://schemas.openxmlformats.org/officeDocument/2006/relationships/slide" Target="slides/slide199.xml"/><Relationship Id="rId207" Type="http://schemas.openxmlformats.org/officeDocument/2006/relationships/slide" Target="slides/slide200.xml"/><Relationship Id="rId208" Type="http://schemas.openxmlformats.org/officeDocument/2006/relationships/slide" Target="slides/slide201.xml"/><Relationship Id="rId209" Type="http://schemas.openxmlformats.org/officeDocument/2006/relationships/slide" Target="slides/slide202.xml"/><Relationship Id="rId210" Type="http://schemas.openxmlformats.org/officeDocument/2006/relationships/slide" Target="slides/slide203.xml"/><Relationship Id="rId211" Type="http://schemas.openxmlformats.org/officeDocument/2006/relationships/slide" Target="slides/slide204.xml"/><Relationship Id="rId212" Type="http://schemas.openxmlformats.org/officeDocument/2006/relationships/slide" Target="slides/slide205.xml"/><Relationship Id="rId213" Type="http://schemas.openxmlformats.org/officeDocument/2006/relationships/slide" Target="slides/slide206.xml"/><Relationship Id="rId214" Type="http://schemas.openxmlformats.org/officeDocument/2006/relationships/slide" Target="slides/slide207.xml"/><Relationship Id="rId215" Type="http://schemas.openxmlformats.org/officeDocument/2006/relationships/slide" Target="slides/slide208.xml"/><Relationship Id="rId216" Type="http://schemas.openxmlformats.org/officeDocument/2006/relationships/slide" Target="slides/slide209.xml"/><Relationship Id="rId217" Type="http://schemas.openxmlformats.org/officeDocument/2006/relationships/slide" Target="slides/slide210.xml"/><Relationship Id="rId218" Type="http://schemas.openxmlformats.org/officeDocument/2006/relationships/slide" Target="slides/slide211.xml"/><Relationship Id="rId219" Type="http://schemas.openxmlformats.org/officeDocument/2006/relationships/slide" Target="slides/slide212.xml"/><Relationship Id="rId220" Type="http://schemas.openxmlformats.org/officeDocument/2006/relationships/slide" Target="slides/slide213.xml"/><Relationship Id="rId221" Type="http://schemas.openxmlformats.org/officeDocument/2006/relationships/slide" Target="slides/slide214.xml"/><Relationship Id="rId222" Type="http://schemas.openxmlformats.org/officeDocument/2006/relationships/slide" Target="slides/slide215.xml"/><Relationship Id="rId223" Type="http://schemas.openxmlformats.org/officeDocument/2006/relationships/slide" Target="slides/slide21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47" name="Shape 247"/>
          <p:cNvSpPr/>
          <p:nvPr>
            <p:ph type="sldImg"/>
          </p:nvPr>
        </p:nvSpPr>
        <p:spPr>
          <a:xfrm>
            <a:off x="1143000" y="685800"/>
            <a:ext cx="4572000" cy="3429000"/>
          </a:xfrm>
          <a:prstGeom prst="rect">
            <a:avLst/>
          </a:prstGeom>
        </p:spPr>
        <p:txBody>
          <a:bodyPr/>
          <a:lstStyle/>
          <a:p>
            <a:pPr/>
          </a:p>
        </p:txBody>
      </p:sp>
      <p:sp>
        <p:nvSpPr>
          <p:cNvPr id="248" name="Shape 24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106.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107.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109.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111.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115.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116.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118.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122.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123.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125.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128.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131.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134.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135.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137.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138.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140.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142.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165.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18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Shape 349"/>
          <p:cNvSpPr/>
          <p:nvPr>
            <p:ph type="sldImg"/>
          </p:nvPr>
        </p:nvSpPr>
        <p:spPr>
          <a:prstGeom prst="rect">
            <a:avLst/>
          </a:prstGeom>
        </p:spPr>
        <p:txBody>
          <a:bodyPr/>
          <a:lstStyle/>
          <a:p>
            <a:pPr/>
          </a:p>
        </p:txBody>
      </p:sp>
      <p:sp>
        <p:nvSpPr>
          <p:cNvPr id="350" name="Shape 350"/>
          <p:cNvSpPr/>
          <p:nvPr>
            <p:ph type="body" sz="quarter" idx="1"/>
          </p:nvPr>
        </p:nvSpPr>
        <p:spPr>
          <a:prstGeom prst="rect">
            <a:avLst/>
          </a:prstGeom>
        </p:spPr>
        <p:txBody>
          <a:bodyPr/>
          <a:lstStyle>
            <a:lvl1pPr>
              <a:lnSpc>
                <a:spcPct val="90000"/>
              </a:lnSpc>
              <a:buClr>
                <a:srgbClr val="000000"/>
              </a:buClr>
              <a:buFont typeface="Arial"/>
              <a:defRPr sz="3000"/>
            </a:lvl1pPr>
          </a:lstStyle>
          <a:p>
            <a:pPr/>
            <a:r>
              <a:t>Dans la maison, vous pouvez lire toute l'histoire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2" name="Shape 692"/>
          <p:cNvSpPr/>
          <p:nvPr>
            <p:ph type="sldImg"/>
          </p:nvPr>
        </p:nvSpPr>
        <p:spPr>
          <a:prstGeom prst="rect">
            <a:avLst/>
          </a:prstGeom>
        </p:spPr>
        <p:txBody>
          <a:bodyPr/>
          <a:lstStyle/>
          <a:p>
            <a:pPr/>
          </a:p>
        </p:txBody>
      </p:sp>
      <p:sp>
        <p:nvSpPr>
          <p:cNvPr id="693" name="Shape 693"/>
          <p:cNvSpPr/>
          <p:nvPr>
            <p:ph type="body" sz="quarter" idx="1"/>
          </p:nvPr>
        </p:nvSpPr>
        <p:spPr>
          <a:prstGeom prst="rect">
            <a:avLst/>
          </a:prstGeom>
        </p:spPr>
        <p:txBody>
          <a:bodyPr/>
          <a:lstStyle>
            <a:lvl1pPr>
              <a:lnSpc>
                <a:spcPct val="90000"/>
              </a:lnSpc>
              <a:buClr>
                <a:srgbClr val="000000"/>
              </a:buClr>
              <a:buFont typeface="Arial"/>
              <a:defRPr b="1" sz="3000"/>
            </a:lvl1pPr>
          </a:lstStyle>
          <a:p>
            <a:pPr/>
            <a:r>
              <a:t>7. Qual confissão Paulo fez sobre si mesmo em relação à lei?</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9" name="Shape 699"/>
          <p:cNvSpPr/>
          <p:nvPr>
            <p:ph type="sldImg"/>
          </p:nvPr>
        </p:nvSpPr>
        <p:spPr>
          <a:prstGeom prst="rect">
            <a:avLst/>
          </a:prstGeom>
        </p:spPr>
        <p:txBody>
          <a:bodyPr/>
          <a:lstStyle/>
          <a:p>
            <a:pPr/>
          </a:p>
        </p:txBody>
      </p:sp>
      <p:sp>
        <p:nvSpPr>
          <p:cNvPr id="700" name="Shape 700"/>
          <p:cNvSpPr/>
          <p:nvPr>
            <p:ph type="body" sz="quarter" idx="1"/>
          </p:nvPr>
        </p:nvSpPr>
        <p:spPr>
          <a:prstGeom prst="rect">
            <a:avLst/>
          </a:prstGeom>
        </p:spPr>
        <p:txBody>
          <a:bodyPr/>
          <a:lstStyle>
            <a:lvl1pPr>
              <a:lnSpc>
                <a:spcPct val="90000"/>
              </a:lnSpc>
              <a:defRPr sz="3000"/>
            </a:lvl1pPr>
          </a:lstStyle>
          <a:p>
            <a:pPr/>
            <a:r>
              <a:t>C'est pourquoi l'apôtre Paul reconnaît qu'il est mort à la loi en Christ pour vivre maintenant pour Dieu.</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1" name="Shape 711"/>
          <p:cNvSpPr/>
          <p:nvPr>
            <p:ph type="sldImg"/>
          </p:nvPr>
        </p:nvSpPr>
        <p:spPr>
          <a:prstGeom prst="rect">
            <a:avLst/>
          </a:prstGeom>
        </p:spPr>
        <p:txBody>
          <a:bodyPr/>
          <a:lstStyle/>
          <a:p>
            <a:pPr/>
          </a:p>
        </p:txBody>
      </p:sp>
      <p:sp>
        <p:nvSpPr>
          <p:cNvPr id="712" name="Shape 712"/>
          <p:cNvSpPr/>
          <p:nvPr>
            <p:ph type="body" sz="quarter" idx="1"/>
          </p:nvPr>
        </p:nvSpPr>
        <p:spPr>
          <a:prstGeom prst="rect">
            <a:avLst/>
          </a:prstGeom>
        </p:spPr>
        <p:txBody>
          <a:bodyPr/>
          <a:lstStyle>
            <a:lvl1pPr>
              <a:lnSpc>
                <a:spcPct val="90000"/>
              </a:lnSpc>
              <a:buClr>
                <a:srgbClr val="000000"/>
              </a:buClr>
              <a:buFont typeface="Arial"/>
              <a:defRPr b="1" sz="3000"/>
            </a:lvl1pPr>
          </a:lstStyle>
          <a:p>
            <a:pPr/>
            <a:r>
              <a:t>8. Quando o apóstolo Paulo morreu para a lei e por quê?</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8" name="Shape 728"/>
          <p:cNvSpPr/>
          <p:nvPr>
            <p:ph type="sldImg"/>
          </p:nvPr>
        </p:nvSpPr>
        <p:spPr>
          <a:prstGeom prst="rect">
            <a:avLst/>
          </a:prstGeom>
        </p:spPr>
        <p:txBody>
          <a:bodyPr/>
          <a:lstStyle/>
          <a:p>
            <a:pPr/>
          </a:p>
        </p:txBody>
      </p:sp>
      <p:sp>
        <p:nvSpPr>
          <p:cNvPr id="729" name="Shape 729"/>
          <p:cNvSpPr/>
          <p:nvPr>
            <p:ph type="body" sz="quarter" idx="1"/>
          </p:nvPr>
        </p:nvSpPr>
        <p:spPr>
          <a:prstGeom prst="rect">
            <a:avLst/>
          </a:prstGeom>
        </p:spPr>
        <p:txBody>
          <a:bodyPr/>
          <a:lstStyle>
            <a:lvl1pPr>
              <a:lnSpc>
                <a:spcPct val="90000"/>
              </a:lnSpc>
              <a:defRPr sz="3000"/>
            </a:lvl1pPr>
          </a:lstStyle>
          <a:p>
            <a:pPr/>
            <a:r>
              <a:t>Comme Paul, nous pouvons aussi, par la foi, expérimenter le pouvoir de la croix.</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0" name="Shape 740"/>
          <p:cNvSpPr/>
          <p:nvPr>
            <p:ph type="sldImg"/>
          </p:nvPr>
        </p:nvSpPr>
        <p:spPr>
          <a:prstGeom prst="rect">
            <a:avLst/>
          </a:prstGeom>
        </p:spPr>
        <p:txBody>
          <a:bodyPr/>
          <a:lstStyle/>
          <a:p>
            <a:pPr/>
          </a:p>
        </p:txBody>
      </p:sp>
      <p:sp>
        <p:nvSpPr>
          <p:cNvPr id="741" name="Shape 741"/>
          <p:cNvSpPr/>
          <p:nvPr>
            <p:ph type="body" sz="quarter" idx="1"/>
          </p:nvPr>
        </p:nvSpPr>
        <p:spPr>
          <a:prstGeom prst="rect">
            <a:avLst/>
          </a:prstGeom>
        </p:spPr>
        <p:txBody>
          <a:bodyPr/>
          <a:lstStyle>
            <a:lvl1pPr>
              <a:lnSpc>
                <a:spcPct val="90000"/>
              </a:lnSpc>
              <a:buClr>
                <a:srgbClr val="000000"/>
              </a:buClr>
              <a:buFont typeface="Arial"/>
              <a:defRPr b="1" sz="3000"/>
            </a:lvl1pPr>
          </a:lstStyle>
          <a:p>
            <a:pPr/>
            <a:r>
              <a:t>9. Durante quanto tempo a lei de Deus tem domínio sobre nós?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7" name="Shape 747"/>
          <p:cNvSpPr/>
          <p:nvPr>
            <p:ph type="sldImg"/>
          </p:nvPr>
        </p:nvSpPr>
        <p:spPr>
          <a:prstGeom prst="rect">
            <a:avLst/>
          </a:prstGeom>
        </p:spPr>
        <p:txBody>
          <a:bodyPr/>
          <a:lstStyle/>
          <a:p>
            <a:pPr/>
          </a:p>
        </p:txBody>
      </p:sp>
      <p:sp>
        <p:nvSpPr>
          <p:cNvPr id="748" name="Shape 748"/>
          <p:cNvSpPr/>
          <p:nvPr>
            <p:ph type="body" sz="quarter" idx="1"/>
          </p:nvPr>
        </p:nvSpPr>
        <p:spPr>
          <a:prstGeom prst="rect">
            <a:avLst/>
          </a:prstGeom>
        </p:spPr>
        <p:txBody>
          <a:bodyPr/>
          <a:lstStyle/>
          <a:p>
            <a:pPr>
              <a:lnSpc>
                <a:spcPct val="90000"/>
              </a:lnSpc>
              <a:defRPr sz="3000"/>
            </a:pPr>
            <a:r>
              <a:t>Toute l'humanité est née sous la loi, et parce que nous avons tous péché, nous sommes tous blâmés et condamnés par la loi (</a:t>
            </a:r>
            <a:r>
              <a:rPr b="1"/>
              <a:t>voir Romains 3:19</a:t>
            </a:r>
            <a:r>
              <a:t>). Ce n'est que lorsque nous mourrons que nous sommes libérés de cette malédiction de la loi.</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9" name="Shape 759"/>
          <p:cNvSpPr/>
          <p:nvPr>
            <p:ph type="sldImg"/>
          </p:nvPr>
        </p:nvSpPr>
        <p:spPr>
          <a:prstGeom prst="rect">
            <a:avLst/>
          </a:prstGeom>
        </p:spPr>
        <p:txBody>
          <a:bodyPr/>
          <a:lstStyle/>
          <a:p>
            <a:pPr/>
          </a:p>
        </p:txBody>
      </p:sp>
      <p:sp>
        <p:nvSpPr>
          <p:cNvPr id="760" name="Shape 760"/>
          <p:cNvSpPr/>
          <p:nvPr>
            <p:ph type="body" sz="quarter" idx="1"/>
          </p:nvPr>
        </p:nvSpPr>
        <p:spPr>
          <a:prstGeom prst="rect">
            <a:avLst/>
          </a:prstGeom>
        </p:spPr>
        <p:txBody>
          <a:bodyPr/>
          <a:lstStyle>
            <a:lvl1pPr>
              <a:lnSpc>
                <a:spcPct val="90000"/>
              </a:lnSpc>
              <a:buClr>
                <a:srgbClr val="000000"/>
              </a:buClr>
              <a:buFont typeface="Arial"/>
              <a:defRPr b="1" sz="3000"/>
            </a:lvl1pPr>
          </a:lstStyle>
          <a:p>
            <a:pPr/>
            <a:r>
              <a:t>10. Como Deus nos liberta de estar sob a lei?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6" name="Shape 766"/>
          <p:cNvSpPr/>
          <p:nvPr>
            <p:ph type="sldImg"/>
          </p:nvPr>
        </p:nvSpPr>
        <p:spPr>
          <a:prstGeom prst="rect">
            <a:avLst/>
          </a:prstGeom>
        </p:spPr>
        <p:txBody>
          <a:bodyPr/>
          <a:lstStyle/>
          <a:p>
            <a:pPr/>
          </a:p>
        </p:txBody>
      </p:sp>
      <p:sp>
        <p:nvSpPr>
          <p:cNvPr id="767" name="Shape 767"/>
          <p:cNvSpPr/>
          <p:nvPr>
            <p:ph type="body" sz="quarter" idx="1"/>
          </p:nvPr>
        </p:nvSpPr>
        <p:spPr>
          <a:prstGeom prst="rect">
            <a:avLst/>
          </a:prstGeom>
        </p:spPr>
        <p:txBody>
          <a:bodyPr/>
          <a:lstStyle>
            <a:lvl1pPr>
              <a:lnSpc>
                <a:spcPct val="90000"/>
              </a:lnSpc>
              <a:defRPr sz="3000"/>
            </a:lvl1pPr>
          </a:lstStyle>
          <a:p>
            <a:pPr/>
            <a:r>
              <a:t>Dieu nous libère conformément à la loi par la mort dans le corps de Christ. Sur la croix est mort toute l'humanité en Christ.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8" name="Shape 778"/>
          <p:cNvSpPr/>
          <p:nvPr>
            <p:ph type="sldImg"/>
          </p:nvPr>
        </p:nvSpPr>
        <p:spPr>
          <a:prstGeom prst="rect">
            <a:avLst/>
          </a:prstGeom>
        </p:spPr>
        <p:txBody>
          <a:bodyPr/>
          <a:lstStyle/>
          <a:p>
            <a:pPr/>
          </a:p>
        </p:txBody>
      </p:sp>
      <p:sp>
        <p:nvSpPr>
          <p:cNvPr id="779" name="Shape 779"/>
          <p:cNvSpPr/>
          <p:nvPr>
            <p:ph type="body" sz="quarter" idx="1"/>
          </p:nvPr>
        </p:nvSpPr>
        <p:spPr>
          <a:prstGeom prst="rect">
            <a:avLst/>
          </a:prstGeom>
        </p:spPr>
        <p:txBody>
          <a:bodyPr/>
          <a:lstStyle>
            <a:lvl1pPr>
              <a:lnSpc>
                <a:spcPct val="90000"/>
              </a:lnSpc>
              <a:buClr>
                <a:srgbClr val="000000"/>
              </a:buClr>
              <a:buFont typeface="Arial"/>
              <a:defRPr b="1" sz="3000"/>
            </a:lvl1pPr>
          </a:lstStyle>
          <a:p>
            <a:pPr/>
            <a:r>
              <a:t>11. Depois do crente ter sido libertado de estar sob a lei, de que maneira o crente deve viver?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5" name="Shape 785"/>
          <p:cNvSpPr/>
          <p:nvPr>
            <p:ph type="sldImg"/>
          </p:nvPr>
        </p:nvSpPr>
        <p:spPr>
          <a:prstGeom prst="rect">
            <a:avLst/>
          </a:prstGeom>
        </p:spPr>
        <p:txBody>
          <a:bodyPr/>
          <a:lstStyle/>
          <a:p>
            <a:pPr/>
          </a:p>
        </p:txBody>
      </p:sp>
      <p:sp>
        <p:nvSpPr>
          <p:cNvPr id="786" name="Shape 786"/>
          <p:cNvSpPr/>
          <p:nvPr>
            <p:ph type="body" sz="quarter" idx="1"/>
          </p:nvPr>
        </p:nvSpPr>
        <p:spPr>
          <a:prstGeom prst="rect">
            <a:avLst/>
          </a:prstGeom>
        </p:spPr>
        <p:txBody>
          <a:bodyPr/>
          <a:lstStyle>
            <a:lvl1pPr>
              <a:lnSpc>
                <a:spcPct val="90000"/>
              </a:lnSpc>
              <a:defRPr sz="3000"/>
            </a:lvl1pPr>
          </a:lstStyle>
          <a:p>
            <a:pPr/>
            <a:r>
              <a:t>L'incroyant qui est toujours l'objet de la loi sert Dieu par peur. C'est ce que cela signifie de servir dans la lettre.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1" name="Shape 591"/>
          <p:cNvSpPr/>
          <p:nvPr>
            <p:ph type="sldImg"/>
          </p:nvPr>
        </p:nvSpPr>
        <p:spPr>
          <a:prstGeom prst="rect">
            <a:avLst/>
          </a:prstGeom>
        </p:spPr>
        <p:txBody>
          <a:bodyPr/>
          <a:lstStyle/>
          <a:p>
            <a:pPr/>
          </a:p>
        </p:txBody>
      </p:sp>
      <p:sp>
        <p:nvSpPr>
          <p:cNvPr id="592" name="Shape 592"/>
          <p:cNvSpPr/>
          <p:nvPr>
            <p:ph type="body" sz="quarter" idx="1"/>
          </p:nvPr>
        </p:nvSpPr>
        <p:spPr>
          <a:prstGeom prst="rect">
            <a:avLst/>
          </a:prstGeom>
        </p:spPr>
        <p:txBody>
          <a:bodyPr/>
          <a:lstStyle>
            <a:lvl1pPr>
              <a:lnSpc>
                <a:spcPct val="90000"/>
              </a:lnSpc>
              <a:buClr>
                <a:srgbClr val="000000"/>
              </a:buClr>
              <a:buFont typeface="Arial"/>
              <a:defRPr b="1" sz="3000"/>
            </a:lvl1pPr>
          </a:lstStyle>
          <a:p>
            <a:pPr/>
            <a:r>
              <a:t>2. Quantos têm que morrer por causa do pecado de Adão?</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7" name="Shape 817"/>
          <p:cNvSpPr/>
          <p:nvPr>
            <p:ph type="sldImg"/>
          </p:nvPr>
        </p:nvSpPr>
        <p:spPr>
          <a:prstGeom prst="rect">
            <a:avLst/>
          </a:prstGeom>
        </p:spPr>
        <p:txBody>
          <a:bodyPr/>
          <a:lstStyle/>
          <a:p>
            <a:pPr/>
          </a:p>
        </p:txBody>
      </p:sp>
      <p:sp>
        <p:nvSpPr>
          <p:cNvPr id="818" name="Shape 818"/>
          <p:cNvSpPr/>
          <p:nvPr>
            <p:ph type="body" sz="quarter" idx="1"/>
          </p:nvPr>
        </p:nvSpPr>
        <p:spPr>
          <a:prstGeom prst="rect">
            <a:avLst/>
          </a:prstGeom>
        </p:spPr>
        <p:txBody>
          <a:bodyPr/>
          <a:lstStyle>
            <a:lvl1pPr>
              <a:lnSpc>
                <a:spcPct val="90000"/>
              </a:lnSpc>
              <a:buClr>
                <a:srgbClr val="000000"/>
              </a:buClr>
              <a:buFont typeface="Arial"/>
              <a:defRPr b="1" sz="3000"/>
            </a:lvl1pPr>
          </a:lstStyle>
          <a:p>
            <a:pPr/>
            <a:r>
              <a:t>13. O que é o primeiro que tem que acontecer para que possamos viver com Cristo?</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4" name="Shape 824"/>
          <p:cNvSpPr/>
          <p:nvPr>
            <p:ph type="sldImg"/>
          </p:nvPr>
        </p:nvSpPr>
        <p:spPr>
          <a:prstGeom prst="rect">
            <a:avLst/>
          </a:prstGeom>
        </p:spPr>
        <p:txBody>
          <a:bodyPr/>
          <a:lstStyle/>
          <a:p>
            <a:pPr/>
          </a:p>
        </p:txBody>
      </p:sp>
      <p:sp>
        <p:nvSpPr>
          <p:cNvPr id="825" name="Shape 825"/>
          <p:cNvSpPr/>
          <p:nvPr>
            <p:ph type="body" sz="quarter" idx="1"/>
          </p:nvPr>
        </p:nvSpPr>
        <p:spPr>
          <a:prstGeom prst="rect">
            <a:avLst/>
          </a:prstGeom>
        </p:spPr>
        <p:txBody>
          <a:bodyPr/>
          <a:lstStyle/>
          <a:p>
            <a:pPr>
              <a:lnSpc>
                <a:spcPct val="90000"/>
              </a:lnSpc>
              <a:defRPr sz="3000"/>
            </a:pPr>
            <a:r>
              <a:t>(voir </a:t>
            </a:r>
            <a:r>
              <a:rPr b="1"/>
              <a:t>Romains 6: 8-11</a:t>
            </a:r>
            <a:r>
              <a:t>). C'est ce que représente la régénération ou la conversion dans son intégralité.</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6" name="Shape 836"/>
          <p:cNvSpPr/>
          <p:nvPr>
            <p:ph type="sldImg"/>
          </p:nvPr>
        </p:nvSpPr>
        <p:spPr>
          <a:prstGeom prst="rect">
            <a:avLst/>
          </a:prstGeom>
        </p:spPr>
        <p:txBody>
          <a:bodyPr/>
          <a:lstStyle/>
          <a:p>
            <a:pPr/>
          </a:p>
        </p:txBody>
      </p:sp>
      <p:sp>
        <p:nvSpPr>
          <p:cNvPr id="837" name="Shape 837"/>
          <p:cNvSpPr/>
          <p:nvPr>
            <p:ph type="body" sz="quarter" idx="1"/>
          </p:nvPr>
        </p:nvSpPr>
        <p:spPr>
          <a:prstGeom prst="rect">
            <a:avLst/>
          </a:prstGeom>
        </p:spPr>
        <p:txBody>
          <a:bodyPr/>
          <a:lstStyle>
            <a:lvl1pPr>
              <a:lnSpc>
                <a:spcPct val="90000"/>
              </a:lnSpc>
              <a:buClr>
                <a:srgbClr val="000000"/>
              </a:buClr>
              <a:buFont typeface="Arial"/>
              <a:defRPr sz="3000"/>
            </a:lvl1pPr>
          </a:lstStyle>
          <a:p>
            <a:pPr/>
            <a:r>
              <a:t>14. O que deve acontecer antes de que possamos experimentar a libertação do pecado?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8" name="Shape 848"/>
          <p:cNvSpPr/>
          <p:nvPr>
            <p:ph type="sldImg"/>
          </p:nvPr>
        </p:nvSpPr>
        <p:spPr>
          <a:prstGeom prst="rect">
            <a:avLst/>
          </a:prstGeom>
        </p:spPr>
        <p:txBody>
          <a:bodyPr/>
          <a:lstStyle/>
          <a:p>
            <a:pPr/>
          </a:p>
        </p:txBody>
      </p:sp>
      <p:sp>
        <p:nvSpPr>
          <p:cNvPr id="849" name="Shape 849"/>
          <p:cNvSpPr/>
          <p:nvPr>
            <p:ph type="body" sz="quarter" idx="1"/>
          </p:nvPr>
        </p:nvSpPr>
        <p:spPr>
          <a:prstGeom prst="rect">
            <a:avLst/>
          </a:prstGeom>
        </p:spPr>
        <p:txBody>
          <a:bodyPr/>
          <a:lstStyle/>
          <a:p>
            <a:pPr>
              <a:lnSpc>
                <a:spcPct val="90000"/>
              </a:lnSpc>
              <a:defRPr b="1" sz="3000">
                <a:solidFill>
                  <a:schemeClr val="accent3">
                    <a:satOff val="18648"/>
                    <a:lumOff val="5971"/>
                  </a:schemeClr>
                </a:solidFill>
              </a:defRPr>
            </a:pPr>
            <a:r>
              <a:t>1 Corinthiens 1:17, 18</a:t>
            </a:r>
          </a:p>
          <a:p>
            <a:pPr>
              <a:lnSpc>
                <a:spcPct val="90000"/>
              </a:lnSpc>
              <a:defRPr sz="3000"/>
            </a:pPr>
            <a:r>
              <a:t>Ce n'est pas pour baptiser que Christ m'a envoyé, c'est pour annoncer l'Évangile, et cela sans la sagesse du langage, afin que la croix de Christ ne soit pas rendue vaine. Car la prédication de la croix est une folie pour ceux qui périssent; mais pour nous qui sommes sauvés, elle est une puissance de Dieu.</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0" name="Shape 870"/>
          <p:cNvSpPr/>
          <p:nvPr>
            <p:ph type="sldImg"/>
          </p:nvPr>
        </p:nvSpPr>
        <p:spPr>
          <a:prstGeom prst="rect">
            <a:avLst/>
          </a:prstGeom>
        </p:spPr>
        <p:txBody>
          <a:bodyPr/>
          <a:lstStyle/>
          <a:p>
            <a:pPr/>
          </a:p>
        </p:txBody>
      </p:sp>
      <p:sp>
        <p:nvSpPr>
          <p:cNvPr id="871" name="Shape 871"/>
          <p:cNvSpPr/>
          <p:nvPr>
            <p:ph type="body" sz="quarter" idx="1"/>
          </p:nvPr>
        </p:nvSpPr>
        <p:spPr>
          <a:prstGeom prst="rect">
            <a:avLst/>
          </a:prstGeom>
        </p:spPr>
        <p:txBody>
          <a:bodyPr/>
          <a:lstStyle>
            <a:lvl1pPr>
              <a:lnSpc>
                <a:spcPct val="90000"/>
              </a:lnSpc>
              <a:buClr>
                <a:srgbClr val="000000"/>
              </a:buClr>
              <a:buFont typeface="Arial"/>
              <a:defRPr b="1" sz="3000"/>
            </a:lvl1pPr>
          </a:lstStyle>
          <a:p>
            <a:pPr/>
            <a:r>
              <a:t>15. De qual outra coisa nos livra a cruz de Cristo?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7" name="Shape 877"/>
          <p:cNvSpPr/>
          <p:nvPr>
            <p:ph type="sldImg"/>
          </p:nvPr>
        </p:nvSpPr>
        <p:spPr>
          <a:prstGeom prst="rect">
            <a:avLst/>
          </a:prstGeom>
        </p:spPr>
        <p:txBody>
          <a:bodyPr/>
          <a:lstStyle/>
          <a:p>
            <a:pPr/>
          </a:p>
        </p:txBody>
      </p:sp>
      <p:sp>
        <p:nvSpPr>
          <p:cNvPr id="878" name="Shape 878"/>
          <p:cNvSpPr/>
          <p:nvPr>
            <p:ph type="body" sz="quarter" idx="1"/>
          </p:nvPr>
        </p:nvSpPr>
        <p:spPr>
          <a:prstGeom prst="rect">
            <a:avLst/>
          </a:prstGeom>
        </p:spPr>
        <p:txBody>
          <a:bodyPr/>
          <a:lstStyle/>
          <a:p>
            <a:pPr>
              <a:lnSpc>
                <a:spcPct val="90000"/>
              </a:lnSpc>
              <a:defRPr sz="3000"/>
            </a:pPr>
            <a:r>
              <a:t>Le péché est un double problème. En plus d'être la transgression de la loi, c'est aussi un principe ou une force qui réside dans notre nature pécheresse. C'est ce qui nous rend pécheurs incapables de faire ce qui est bien (voir </a:t>
            </a:r>
            <a:r>
              <a:rPr b="1"/>
              <a:t>Romains 7: 14-25</a:t>
            </a:r>
            <a:r>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9" name="Shape 889"/>
          <p:cNvSpPr/>
          <p:nvPr>
            <p:ph type="sldImg"/>
          </p:nvPr>
        </p:nvSpPr>
        <p:spPr>
          <a:prstGeom prst="rect">
            <a:avLst/>
          </a:prstGeom>
        </p:spPr>
        <p:txBody>
          <a:bodyPr/>
          <a:lstStyle/>
          <a:p>
            <a:pPr/>
          </a:p>
        </p:txBody>
      </p:sp>
      <p:sp>
        <p:nvSpPr>
          <p:cNvPr id="890" name="Shape 890"/>
          <p:cNvSpPr/>
          <p:nvPr>
            <p:ph type="body" sz="quarter" idx="1"/>
          </p:nvPr>
        </p:nvSpPr>
        <p:spPr>
          <a:prstGeom prst="rect">
            <a:avLst/>
          </a:prstGeom>
        </p:spPr>
        <p:txBody>
          <a:bodyPr/>
          <a:lstStyle>
            <a:lvl1pPr>
              <a:lnSpc>
                <a:spcPct val="90000"/>
              </a:lnSpc>
              <a:buClr>
                <a:srgbClr val="000000"/>
              </a:buClr>
              <a:buFont typeface="Arial"/>
              <a:defRPr b="1" sz="3000"/>
            </a:lvl1pPr>
          </a:lstStyle>
          <a:p>
            <a:pPr/>
            <a:r>
              <a:t>16. Como é a vida que terá o crente que é libertado do pecado?</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1" name="Shape 911"/>
          <p:cNvSpPr/>
          <p:nvPr>
            <p:ph type="sldImg"/>
          </p:nvPr>
        </p:nvSpPr>
        <p:spPr>
          <a:prstGeom prst="rect">
            <a:avLst/>
          </a:prstGeom>
        </p:spPr>
        <p:txBody>
          <a:bodyPr/>
          <a:lstStyle/>
          <a:p>
            <a:pPr/>
          </a:p>
        </p:txBody>
      </p:sp>
      <p:sp>
        <p:nvSpPr>
          <p:cNvPr id="912" name="Shape 912"/>
          <p:cNvSpPr/>
          <p:nvPr>
            <p:ph type="body" sz="quarter" idx="1"/>
          </p:nvPr>
        </p:nvSpPr>
        <p:spPr>
          <a:prstGeom prst="rect">
            <a:avLst/>
          </a:prstGeom>
        </p:spPr>
        <p:txBody>
          <a:bodyPr/>
          <a:lstStyle>
            <a:lvl1pPr>
              <a:lnSpc>
                <a:spcPct val="90000"/>
              </a:lnSpc>
              <a:buClr>
                <a:srgbClr val="000000"/>
              </a:buClr>
              <a:buFont typeface="Arial"/>
              <a:defRPr b="1" sz="3000"/>
            </a:lvl1pPr>
          </a:lstStyle>
          <a:p>
            <a:pPr/>
            <a:r>
              <a:t>17. O que Jesus disse àqueles que se recusaram a pegar sua cruz?</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8" name="Shape 918"/>
          <p:cNvSpPr/>
          <p:nvPr>
            <p:ph type="sldImg"/>
          </p:nvPr>
        </p:nvSpPr>
        <p:spPr>
          <a:prstGeom prst="rect">
            <a:avLst/>
          </a:prstGeom>
        </p:spPr>
        <p:txBody>
          <a:bodyPr/>
          <a:lstStyle/>
          <a:p>
            <a:pPr/>
          </a:p>
        </p:txBody>
      </p:sp>
      <p:sp>
        <p:nvSpPr>
          <p:cNvPr id="919" name="Shape 919"/>
          <p:cNvSpPr/>
          <p:nvPr>
            <p:ph type="body" sz="quarter" idx="1"/>
          </p:nvPr>
        </p:nvSpPr>
        <p:spPr>
          <a:prstGeom prst="rect">
            <a:avLst/>
          </a:prstGeom>
        </p:spPr>
        <p:txBody>
          <a:bodyPr/>
          <a:lstStyle>
            <a:lvl1pPr>
              <a:lnSpc>
                <a:spcPct val="90000"/>
              </a:lnSpc>
              <a:defRPr sz="3000"/>
            </a:lvl1pPr>
          </a:lstStyle>
          <a:p>
            <a:pPr/>
            <a:r>
              <a:t>C'est ce qui fait de la croix de Christ la puissance de Dieu pour le salut.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0" name="Shape 930"/>
          <p:cNvSpPr/>
          <p:nvPr>
            <p:ph type="sldImg"/>
          </p:nvPr>
        </p:nvSpPr>
        <p:spPr>
          <a:prstGeom prst="rect">
            <a:avLst/>
          </a:prstGeom>
        </p:spPr>
        <p:txBody>
          <a:bodyPr/>
          <a:lstStyle/>
          <a:p>
            <a:pPr/>
          </a:p>
        </p:txBody>
      </p:sp>
      <p:sp>
        <p:nvSpPr>
          <p:cNvPr id="931" name="Shape 931"/>
          <p:cNvSpPr/>
          <p:nvPr>
            <p:ph type="body" sz="quarter" idx="1"/>
          </p:nvPr>
        </p:nvSpPr>
        <p:spPr>
          <a:prstGeom prst="rect">
            <a:avLst/>
          </a:prstGeom>
        </p:spPr>
        <p:txBody>
          <a:bodyPr/>
          <a:lstStyle>
            <a:lvl1pPr>
              <a:lnSpc>
                <a:spcPct val="90000"/>
              </a:lnSpc>
              <a:buClr>
                <a:srgbClr val="000000"/>
              </a:buClr>
              <a:buFont typeface="Arial"/>
              <a:defRPr b="1" sz="3000"/>
            </a:lvl1pPr>
          </a:lstStyle>
          <a:p>
            <a:pPr/>
            <a:r>
              <a:t>18. Quantas vezes o crente deve tomar sua cruz para seguir a Cristo?</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8" name="Shape 598"/>
          <p:cNvSpPr/>
          <p:nvPr>
            <p:ph type="sldImg"/>
          </p:nvPr>
        </p:nvSpPr>
        <p:spPr>
          <a:prstGeom prst="rect">
            <a:avLst/>
          </a:prstGeom>
        </p:spPr>
        <p:txBody>
          <a:bodyPr/>
          <a:lstStyle/>
          <a:p>
            <a:pPr/>
          </a:p>
        </p:txBody>
      </p:sp>
      <p:sp>
        <p:nvSpPr>
          <p:cNvPr id="599" name="Shape 599"/>
          <p:cNvSpPr/>
          <p:nvPr>
            <p:ph type="body" sz="quarter" idx="1"/>
          </p:nvPr>
        </p:nvSpPr>
        <p:spPr>
          <a:prstGeom prst="rect">
            <a:avLst/>
          </a:prstGeom>
        </p:spPr>
        <p:txBody>
          <a:bodyPr/>
          <a:lstStyle>
            <a:lvl1pPr>
              <a:lnSpc>
                <a:spcPct val="90000"/>
              </a:lnSpc>
              <a:defRPr sz="3000"/>
            </a:lvl1pPr>
          </a:lstStyle>
          <a:p>
            <a:pPr/>
            <a:r>
              <a:t>La raison pour laquelle tout le monde meurt à cause du premier péché d'Adam est que la race humaine est la multiplication de la vie d'Adam (Actes 17:26). Par conséquent, chacun hérite de lui une vie qui a déjà péché et, par conséquent, est condamnée à mort.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7" name="Shape 947"/>
          <p:cNvSpPr/>
          <p:nvPr>
            <p:ph type="sldImg"/>
          </p:nvPr>
        </p:nvSpPr>
        <p:spPr>
          <a:prstGeom prst="rect">
            <a:avLst/>
          </a:prstGeom>
        </p:spPr>
        <p:txBody>
          <a:bodyPr/>
          <a:lstStyle/>
          <a:p>
            <a:pPr/>
          </a:p>
        </p:txBody>
      </p:sp>
      <p:sp>
        <p:nvSpPr>
          <p:cNvPr id="948" name="Shape 948"/>
          <p:cNvSpPr/>
          <p:nvPr>
            <p:ph type="body" sz="quarter" idx="1"/>
          </p:nvPr>
        </p:nvSpPr>
        <p:spPr>
          <a:prstGeom prst="rect">
            <a:avLst/>
          </a:prstGeom>
        </p:spPr>
        <p:txBody>
          <a:bodyPr/>
          <a:lstStyle/>
          <a:p>
            <a:pPr>
              <a:lnSpc>
                <a:spcPct val="90000"/>
              </a:lnSpc>
              <a:defRPr sz="3000"/>
            </a:pPr>
            <a:r>
              <a:t>Beaucoup de chrétiens font l'erreur de séparer la croix qu'ils doivent endurer de la croix de Christ. Cette erreur conduit à une autre erreur - assimiler la croix aux difficultés de la vie. Cela symbolise la remise de la vie de la chair à la croix et la marche dans l'Esprit (voir </a:t>
            </a:r>
            <a:r>
              <a:rPr b="1"/>
              <a:t>Galates 5:16, 24</a:t>
            </a:r>
            <a:r>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4" name="Shape 964"/>
          <p:cNvSpPr/>
          <p:nvPr>
            <p:ph type="sldImg"/>
          </p:nvPr>
        </p:nvSpPr>
        <p:spPr>
          <a:prstGeom prst="rect">
            <a:avLst/>
          </a:prstGeom>
        </p:spPr>
        <p:txBody>
          <a:bodyPr/>
          <a:lstStyle/>
          <a:p>
            <a:pPr/>
          </a:p>
        </p:txBody>
      </p:sp>
      <p:sp>
        <p:nvSpPr>
          <p:cNvPr id="965" name="Shape 965"/>
          <p:cNvSpPr/>
          <p:nvPr>
            <p:ph type="body" sz="quarter" idx="1"/>
          </p:nvPr>
        </p:nvSpPr>
        <p:spPr>
          <a:prstGeom prst="rect">
            <a:avLst/>
          </a:prstGeom>
        </p:spPr>
        <p:txBody>
          <a:bodyPr/>
          <a:lstStyle>
            <a:lvl1pPr>
              <a:lnSpc>
                <a:spcPct val="90000"/>
              </a:lnSpc>
              <a:buClr>
                <a:srgbClr val="000000"/>
              </a:buClr>
              <a:buFont typeface="Arial"/>
              <a:defRPr b="1" sz="3000"/>
            </a:lvl1pPr>
          </a:lstStyle>
          <a:p>
            <a:pPr/>
            <a:r>
              <a:t>19. Qual exemplo da natureza Jesus deu para ilustrar a cruz?</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1" name="Shape 981"/>
          <p:cNvSpPr/>
          <p:nvPr>
            <p:ph type="sldImg"/>
          </p:nvPr>
        </p:nvSpPr>
        <p:spPr>
          <a:prstGeom prst="rect">
            <a:avLst/>
          </a:prstGeom>
        </p:spPr>
        <p:txBody>
          <a:bodyPr/>
          <a:lstStyle/>
          <a:p>
            <a:pPr/>
          </a:p>
        </p:txBody>
      </p:sp>
      <p:sp>
        <p:nvSpPr>
          <p:cNvPr id="982" name="Shape 982"/>
          <p:cNvSpPr/>
          <p:nvPr>
            <p:ph type="body" sz="quarter" idx="1"/>
          </p:nvPr>
        </p:nvSpPr>
        <p:spPr>
          <a:prstGeom prst="rect">
            <a:avLst/>
          </a:prstGeom>
        </p:spPr>
        <p:txBody>
          <a:bodyPr/>
          <a:lstStyle>
            <a:lvl1pPr>
              <a:lnSpc>
                <a:spcPct val="90000"/>
              </a:lnSpc>
              <a:buClr>
                <a:srgbClr val="000000"/>
              </a:buClr>
              <a:buFont typeface="Arial"/>
              <a:defRPr b="1" sz="3000"/>
            </a:lvl1pPr>
          </a:lstStyle>
          <a:p>
            <a:pPr/>
            <a:r>
              <a:t>20. Como Jesus aplicou esta verdade ao crente?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8" name="Shape 988"/>
          <p:cNvSpPr/>
          <p:nvPr>
            <p:ph type="sldImg"/>
          </p:nvPr>
        </p:nvSpPr>
        <p:spPr>
          <a:prstGeom prst="rect">
            <a:avLst/>
          </a:prstGeom>
        </p:spPr>
        <p:txBody>
          <a:bodyPr/>
          <a:lstStyle/>
          <a:p>
            <a:pPr/>
          </a:p>
        </p:txBody>
      </p:sp>
      <p:sp>
        <p:nvSpPr>
          <p:cNvPr id="989" name="Shape 989"/>
          <p:cNvSpPr/>
          <p:nvPr>
            <p:ph type="body" sz="quarter" idx="1"/>
          </p:nvPr>
        </p:nvSpPr>
        <p:spPr>
          <a:prstGeom prst="rect">
            <a:avLst/>
          </a:prstGeom>
        </p:spPr>
        <p:txBody>
          <a:bodyPr/>
          <a:lstStyle>
            <a:lvl1pPr>
              <a:lnSpc>
                <a:spcPct val="90000"/>
              </a:lnSpc>
              <a:defRPr sz="3000"/>
            </a:lvl1pPr>
          </a:lstStyle>
          <a:p>
            <a:pPr/>
            <a:r>
              <a:t>Le principe de semence est le principe de la croix.</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0" name="Shape 1000"/>
          <p:cNvSpPr/>
          <p:nvPr>
            <p:ph type="sldImg"/>
          </p:nvPr>
        </p:nvSpPr>
        <p:spPr>
          <a:prstGeom prst="rect">
            <a:avLst/>
          </a:prstGeom>
        </p:spPr>
        <p:txBody>
          <a:bodyPr/>
          <a:lstStyle/>
          <a:p>
            <a:pPr/>
          </a:p>
        </p:txBody>
      </p:sp>
      <p:sp>
        <p:nvSpPr>
          <p:cNvPr id="1001" name="Shape 1001"/>
          <p:cNvSpPr/>
          <p:nvPr>
            <p:ph type="body" sz="quarter" idx="1"/>
          </p:nvPr>
        </p:nvSpPr>
        <p:spPr>
          <a:prstGeom prst="rect">
            <a:avLst/>
          </a:prstGeom>
        </p:spPr>
        <p:txBody>
          <a:bodyPr/>
          <a:lstStyle>
            <a:lvl1pPr>
              <a:lnSpc>
                <a:spcPct val="90000"/>
              </a:lnSpc>
              <a:buClr>
                <a:srgbClr val="000000"/>
              </a:buClr>
              <a:buFont typeface="Arial"/>
              <a:defRPr b="1" sz="3000"/>
            </a:lvl1pPr>
          </a:lstStyle>
          <a:p>
            <a:pPr/>
            <a:r>
              <a:t>21. O que disse Paulo sobre o mesmo princípio da semente?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7" name="Shape 1007"/>
          <p:cNvSpPr/>
          <p:nvPr>
            <p:ph type="sldImg"/>
          </p:nvPr>
        </p:nvSpPr>
        <p:spPr>
          <a:prstGeom prst="rect">
            <a:avLst/>
          </a:prstGeom>
        </p:spPr>
        <p:txBody>
          <a:bodyPr/>
          <a:lstStyle/>
          <a:p>
            <a:pPr/>
          </a:p>
        </p:txBody>
      </p:sp>
      <p:sp>
        <p:nvSpPr>
          <p:cNvPr id="1008" name="Shape 1008"/>
          <p:cNvSpPr/>
          <p:nvPr>
            <p:ph type="body" sz="quarter" idx="1"/>
          </p:nvPr>
        </p:nvSpPr>
        <p:spPr>
          <a:prstGeom prst="rect">
            <a:avLst/>
          </a:prstGeom>
        </p:spPr>
        <p:txBody>
          <a:bodyPr/>
          <a:lstStyle/>
          <a:p>
            <a:pPr>
              <a:lnSpc>
                <a:spcPct val="90000"/>
              </a:lnSpc>
              <a:defRPr sz="3000"/>
            </a:pPr>
            <a:r>
              <a:t>Vous vous souvenez du verset que nous avons étudié dans le sujet: Nous en Christ, </a:t>
            </a:r>
          </a:p>
          <a:p>
            <a:pPr>
              <a:lnSpc>
                <a:spcPct val="90000"/>
              </a:lnSpc>
              <a:defRPr sz="3000"/>
            </a:pPr>
          </a:p>
          <a:p>
            <a:pPr>
              <a:lnSpc>
                <a:spcPct val="90000"/>
              </a:lnSpc>
              <a:defRPr sz="3000">
                <a:solidFill>
                  <a:schemeClr val="accent3">
                    <a:satOff val="18648"/>
                    <a:lumOff val="5971"/>
                  </a:schemeClr>
                </a:solidFill>
              </a:defRPr>
            </a:pPr>
            <a:r>
              <a:rPr b="1"/>
              <a:t>1 Jean 5:11, 12</a:t>
            </a:r>
            <a:endParaRPr b="1"/>
          </a:p>
          <a:p>
            <a:pPr>
              <a:lnSpc>
                <a:spcPct val="90000"/>
              </a:lnSpc>
              <a:defRPr sz="3000"/>
            </a:pPr>
            <a:r>
              <a:rPr b="1"/>
              <a:t>«</a:t>
            </a:r>
            <a:r>
              <a:t>Et voici ce témoignage, c’est que Dieu nous a donné la vie éternelle, et que cette vie est dans son Fils. Celui qui a le Fils a la vie; celui qui n’a pas le Fils de Dieu n’a pas la vie.»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9" name="Shape 1019"/>
          <p:cNvSpPr/>
          <p:nvPr>
            <p:ph type="sldImg"/>
          </p:nvPr>
        </p:nvSpPr>
        <p:spPr>
          <a:prstGeom prst="rect">
            <a:avLst/>
          </a:prstGeom>
        </p:spPr>
        <p:txBody>
          <a:bodyPr/>
          <a:lstStyle/>
          <a:p>
            <a:pPr/>
          </a:p>
        </p:txBody>
      </p:sp>
      <p:sp>
        <p:nvSpPr>
          <p:cNvPr id="1020" name="Shape 1020"/>
          <p:cNvSpPr/>
          <p:nvPr>
            <p:ph type="body" sz="quarter" idx="1"/>
          </p:nvPr>
        </p:nvSpPr>
        <p:spPr>
          <a:prstGeom prst="rect">
            <a:avLst/>
          </a:prstGeom>
        </p:spPr>
        <p:txBody>
          <a:bodyPr/>
          <a:lstStyle>
            <a:lvl1pPr>
              <a:lnSpc>
                <a:spcPct val="90000"/>
              </a:lnSpc>
              <a:buClr>
                <a:srgbClr val="000000"/>
              </a:buClr>
              <a:buFont typeface="Arial"/>
              <a:defRPr b="1" sz="3000"/>
            </a:lvl1pPr>
          </a:lstStyle>
          <a:p>
            <a:pPr/>
            <a:r>
              <a:t>22. Qual é a atitude que deve ter um cristão com a carne (natureza pecadora)?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1" name="Shape 1031"/>
          <p:cNvSpPr/>
          <p:nvPr>
            <p:ph type="sldImg"/>
          </p:nvPr>
        </p:nvSpPr>
        <p:spPr>
          <a:prstGeom prst="rect">
            <a:avLst/>
          </a:prstGeom>
        </p:spPr>
        <p:txBody>
          <a:bodyPr/>
          <a:lstStyle/>
          <a:p>
            <a:pPr/>
          </a:p>
        </p:txBody>
      </p:sp>
      <p:sp>
        <p:nvSpPr>
          <p:cNvPr id="1032" name="Shape 1032"/>
          <p:cNvSpPr/>
          <p:nvPr>
            <p:ph type="body" sz="quarter" idx="1"/>
          </p:nvPr>
        </p:nvSpPr>
        <p:spPr>
          <a:prstGeom prst="rect">
            <a:avLst/>
          </a:prstGeom>
        </p:spPr>
        <p:txBody>
          <a:bodyPr/>
          <a:lstStyle>
            <a:lvl1pPr>
              <a:lnSpc>
                <a:spcPct val="90000"/>
              </a:lnSpc>
              <a:defRPr sz="3000"/>
            </a:lvl1pPr>
          </a:lstStyle>
          <a:p>
            <a:pPr/>
            <a:r>
              <a:t>Le martyr Allemand, Dietrich Bonhoeffer, a conclu que cette situation est le coût du discipulat.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8" name="Shape 1148"/>
          <p:cNvSpPr/>
          <p:nvPr>
            <p:ph type="sldImg"/>
          </p:nvPr>
        </p:nvSpPr>
        <p:spPr>
          <a:prstGeom prst="rect">
            <a:avLst/>
          </a:prstGeom>
        </p:spPr>
        <p:txBody>
          <a:bodyPr/>
          <a:lstStyle/>
          <a:p>
            <a:pPr/>
          </a:p>
        </p:txBody>
      </p:sp>
      <p:sp>
        <p:nvSpPr>
          <p:cNvPr id="1149" name="Shape 1149"/>
          <p:cNvSpPr/>
          <p:nvPr>
            <p:ph type="body" sz="quarter" idx="1"/>
          </p:nvPr>
        </p:nvSpPr>
        <p:spPr>
          <a:prstGeom prst="rect">
            <a:avLst/>
          </a:prstGeom>
        </p:spPr>
        <p:txBody>
          <a:bodyPr/>
          <a:lstStyle/>
          <a:p>
            <a:pPr>
              <a:lnSpc>
                <a:spcPct val="90000"/>
              </a:lnSpc>
              <a:defRPr b="1" sz="3000">
                <a:solidFill>
                  <a:schemeClr val="accent3">
                    <a:satOff val="18648"/>
                    <a:lumOff val="5971"/>
                  </a:schemeClr>
                </a:solidFill>
              </a:defRPr>
            </a:pPr>
            <a:r>
              <a:t>Ezéchiel 18:20</a:t>
            </a:r>
          </a:p>
          <a:p>
            <a:pPr>
              <a:lnSpc>
                <a:spcPct val="90000"/>
              </a:lnSpc>
              <a:defRPr sz="3000"/>
            </a:pPr>
            <a:r>
              <a:t>L’âme qui pèche, c’est celle qui mourra. Le fils ne portera pas l’iniquité de son père, et le père ne portera pas l’iniquité de son fils. La justice du juste sera sur lui, et la méchanceté du méchant sera sur lui.</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0" name="Shape 1240"/>
          <p:cNvSpPr/>
          <p:nvPr>
            <p:ph type="sldImg"/>
          </p:nvPr>
        </p:nvSpPr>
        <p:spPr>
          <a:prstGeom prst="rect">
            <a:avLst/>
          </a:prstGeom>
        </p:spPr>
        <p:txBody>
          <a:bodyPr/>
          <a:lstStyle/>
          <a:p>
            <a:pPr/>
          </a:p>
        </p:txBody>
      </p:sp>
      <p:sp>
        <p:nvSpPr>
          <p:cNvPr id="1241" name="Shape 1241"/>
          <p:cNvSpPr/>
          <p:nvPr>
            <p:ph type="body" sz="quarter" idx="1"/>
          </p:nvPr>
        </p:nvSpPr>
        <p:spPr>
          <a:prstGeom prst="rect">
            <a:avLst/>
          </a:prstGeom>
        </p:spPr>
        <p:txBody>
          <a:bodyPr/>
          <a:lstStyle/>
          <a:p>
            <a:pPr>
              <a:lnSpc>
                <a:spcPct val="90000"/>
              </a:lnSpc>
              <a:buClr>
                <a:srgbClr val="000000"/>
              </a:buClr>
              <a:buFont typeface="Arial"/>
              <a:defRPr sz="3000"/>
            </a:pPr>
            <a:r>
              <a:t>Dieu n'est pas responsable de l'existence du péché dans le monde. Cependant, il est responsable de nous permettre de voir le jour, par le choix de nos parents. Ainsi, puisque Dieu est l'Auteur de la vie, le simple fait de nous permettre de naître fait de nous sa responsabilité.</a:t>
            </a:r>
          </a:p>
          <a:p>
            <a:pPr>
              <a:lnSpc>
                <a:spcPct val="90000"/>
              </a:lnSpc>
              <a:buClr>
                <a:srgbClr val="000000"/>
              </a:buClr>
              <a:buFont typeface="Arial"/>
              <a:defRPr sz="3000"/>
            </a:pPr>
          </a:p>
          <a:p>
            <a:pPr>
              <a:lnSpc>
                <a:spcPct val="90000"/>
              </a:lnSpc>
              <a:buClr>
                <a:srgbClr val="000000"/>
              </a:buClr>
              <a:buFont typeface="Arial"/>
              <a:defRPr sz="3000"/>
            </a:pPr>
            <a:r>
              <a:t>Non seulement cela, mais Dieu est directement responsable de faire battre nos cœurs en ce moment même. C'est lui qui nous fait vivre pendant notre pèlerinage sur terre jusqu'à ce que nous ayons épuisé la dernière seconde des soixante-dix ans - plus ou moins - qui ont été notre sort.</a:t>
            </a:r>
          </a:p>
          <a:p>
            <a:pPr>
              <a:lnSpc>
                <a:spcPct val="90000"/>
              </a:lnSpc>
              <a:buClr>
                <a:srgbClr val="000000"/>
              </a:buClr>
              <a:buFont typeface="Arial"/>
              <a:defRPr sz="3000"/>
            </a:pPr>
          </a:p>
          <a:p>
            <a:pPr>
              <a:lnSpc>
                <a:spcPct val="90000"/>
              </a:lnSpc>
              <a:buClr>
                <a:srgbClr val="000000"/>
              </a:buClr>
              <a:buFont typeface="Arial"/>
              <a:defRPr sz="3000"/>
            </a:pPr>
            <a:r>
              <a:t>Nous ne participons pas aux décisions de notre première naissance, mais nous devons faire un choix concernant la deuxième naissance.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0" name="Shape 610"/>
          <p:cNvSpPr/>
          <p:nvPr>
            <p:ph type="sldImg"/>
          </p:nvPr>
        </p:nvSpPr>
        <p:spPr>
          <a:prstGeom prst="rect">
            <a:avLst/>
          </a:prstGeom>
        </p:spPr>
        <p:txBody>
          <a:bodyPr/>
          <a:lstStyle/>
          <a:p>
            <a:pPr/>
          </a:p>
        </p:txBody>
      </p:sp>
      <p:sp>
        <p:nvSpPr>
          <p:cNvPr id="611" name="Shape 611"/>
          <p:cNvSpPr/>
          <p:nvPr>
            <p:ph type="body" sz="quarter" idx="1"/>
          </p:nvPr>
        </p:nvSpPr>
        <p:spPr>
          <a:prstGeom prst="rect">
            <a:avLst/>
          </a:prstGeom>
        </p:spPr>
        <p:txBody>
          <a:bodyPr/>
          <a:lstStyle>
            <a:lvl1pPr>
              <a:buClr>
                <a:srgbClr val="000000"/>
              </a:buClr>
              <a:buFont typeface="Arial"/>
              <a:defRPr b="1" sz="3000"/>
            </a:lvl1pPr>
          </a:lstStyle>
          <a:p>
            <a:pPr/>
            <a:r>
              <a:t>3. Quando foi executada essa condenada vida mundana e em quem?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7" name="Shape 617"/>
          <p:cNvSpPr/>
          <p:nvPr>
            <p:ph type="sldImg"/>
          </p:nvPr>
        </p:nvSpPr>
        <p:spPr>
          <a:prstGeom prst="rect">
            <a:avLst/>
          </a:prstGeom>
        </p:spPr>
        <p:txBody>
          <a:bodyPr/>
          <a:lstStyle/>
          <a:p>
            <a:pPr/>
          </a:p>
        </p:txBody>
      </p:sp>
      <p:sp>
        <p:nvSpPr>
          <p:cNvPr id="618" name="Shape 618"/>
          <p:cNvSpPr/>
          <p:nvPr>
            <p:ph type="body" sz="quarter" idx="1"/>
          </p:nvPr>
        </p:nvSpPr>
        <p:spPr>
          <a:prstGeom prst="rect">
            <a:avLst/>
          </a:prstGeom>
        </p:spPr>
        <p:txBody>
          <a:bodyPr/>
          <a:lstStyle>
            <a:lvl1pPr>
              <a:lnSpc>
                <a:spcPct val="90000"/>
              </a:lnSpc>
              <a:defRPr sz="3000"/>
            </a:lvl1pPr>
          </a:lstStyle>
          <a:p>
            <a:pPr/>
            <a:r>
              <a:t>Sur la croix, le monde (toute l'humanité) a été exécuté en Christ. Dieu peut le faire parce que Christ était le deuxième ou le dernier, Adam (l'humanité). Parce que toute l'humanité était dans le premier Adam, à cause de son péché représentatif, il a ruiné sa postérité. De même, Dieu a uni toute l'humanité en Christ, et par sa vie et sa mort, il a sauvé le monde. Telle est la bonne nouvelle de l'Évangile que nous acceptons par la foi.</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4" name="Shape 634"/>
          <p:cNvSpPr/>
          <p:nvPr>
            <p:ph type="sldImg"/>
          </p:nvPr>
        </p:nvSpPr>
        <p:spPr>
          <a:prstGeom prst="rect">
            <a:avLst/>
          </a:prstGeom>
        </p:spPr>
        <p:txBody>
          <a:bodyPr/>
          <a:lstStyle/>
          <a:p>
            <a:pPr/>
          </a:p>
        </p:txBody>
      </p:sp>
      <p:sp>
        <p:nvSpPr>
          <p:cNvPr id="635" name="Shape 635"/>
          <p:cNvSpPr/>
          <p:nvPr>
            <p:ph type="body" sz="quarter" idx="1"/>
          </p:nvPr>
        </p:nvSpPr>
        <p:spPr>
          <a:prstGeom prst="rect">
            <a:avLst/>
          </a:prstGeom>
        </p:spPr>
        <p:txBody>
          <a:bodyPr/>
          <a:lstStyle>
            <a:lvl1pPr>
              <a:lnSpc>
                <a:spcPct val="90000"/>
              </a:lnSpc>
              <a:defRPr sz="3000"/>
            </a:lvl1pPr>
          </a:lstStyle>
          <a:p>
            <a:pPr/>
            <a:r>
              <a:t>Sur la croix, le monde (toute l'humanité) a été exécuté en Christ. Dieu peut le faire parce que Christ était le deuxième ou le dernier, Adam (l'humanité). Parce que toute l'humanité était dans le premier Adam, à cause de son péché représentatif, il a ruiné sa postérité. De même, Dieu a uni toute l'humanité en Christ, et par sa vie et sa mort, il a sauvé le monde. Telle est la bonne nouvelle de l'Évangile que nous acceptons par la foi.</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1" name="Shape 651"/>
          <p:cNvSpPr/>
          <p:nvPr>
            <p:ph type="sldImg"/>
          </p:nvPr>
        </p:nvSpPr>
        <p:spPr>
          <a:prstGeom prst="rect">
            <a:avLst/>
          </a:prstGeom>
        </p:spPr>
        <p:txBody>
          <a:bodyPr/>
          <a:lstStyle/>
          <a:p>
            <a:pPr/>
          </a:p>
        </p:txBody>
      </p:sp>
      <p:sp>
        <p:nvSpPr>
          <p:cNvPr id="652" name="Shape 652"/>
          <p:cNvSpPr/>
          <p:nvPr>
            <p:ph type="body" sz="quarter" idx="1"/>
          </p:nvPr>
        </p:nvSpPr>
        <p:spPr>
          <a:prstGeom prst="rect">
            <a:avLst/>
          </a:prstGeom>
        </p:spPr>
        <p:txBody>
          <a:bodyPr/>
          <a:lstStyle>
            <a:lvl1pPr>
              <a:lnSpc>
                <a:spcPct val="90000"/>
              </a:lnSpc>
              <a:buClr>
                <a:srgbClr val="000000"/>
              </a:buClr>
              <a:buFont typeface="Arial"/>
              <a:defRPr b="1" sz="3000"/>
            </a:lvl1pPr>
          </a:lstStyle>
          <a:p>
            <a:pPr/>
            <a:r>
              <a:t>5. O que Deus fez a Cristo para que nós fossemos declarados justos?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8" name="Shape 658"/>
          <p:cNvSpPr/>
          <p:nvPr>
            <p:ph type="sldImg"/>
          </p:nvPr>
        </p:nvSpPr>
        <p:spPr>
          <a:prstGeom prst="rect">
            <a:avLst/>
          </a:prstGeom>
        </p:spPr>
        <p:txBody>
          <a:bodyPr/>
          <a:lstStyle/>
          <a:p>
            <a:pPr/>
          </a:p>
        </p:txBody>
      </p:sp>
      <p:sp>
        <p:nvSpPr>
          <p:cNvPr id="659" name="Shape 659"/>
          <p:cNvSpPr/>
          <p:nvPr>
            <p:ph type="body" sz="quarter" idx="1"/>
          </p:nvPr>
        </p:nvSpPr>
        <p:spPr>
          <a:prstGeom prst="rect">
            <a:avLst/>
          </a:prstGeom>
        </p:spPr>
        <p:txBody>
          <a:bodyPr/>
          <a:lstStyle/>
          <a:p>
            <a:pPr>
              <a:lnSpc>
                <a:spcPct val="90000"/>
              </a:lnSpc>
              <a:defRPr sz="3000"/>
            </a:pPr>
            <a:r>
              <a:t>Lorsque Christ est devenu chair (</a:t>
            </a:r>
            <a:r>
              <a:rPr b="1"/>
              <a:t>Jean 1:14</a:t>
            </a:r>
            <a:r>
              <a:t>) et a assumé notre humanité qui avait besoin de rédemption, il est devenu le deuxième Adam (l'humanité). Cela lui a donné le droit légal de vivre et de mourir en faveur de l'homme. C'est en ce sens que Christ a été fait péché pour nous afin que nous devenions justice de Dieu en lui, ce qui constitue la vérité "en Christ" que nous avons étudiée dans la leçon 3.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0" name="Shape 670"/>
          <p:cNvSpPr/>
          <p:nvPr>
            <p:ph type="sldImg"/>
          </p:nvPr>
        </p:nvSpPr>
        <p:spPr>
          <a:prstGeom prst="rect">
            <a:avLst/>
          </a:prstGeom>
        </p:spPr>
        <p:txBody>
          <a:bodyPr/>
          <a:lstStyle/>
          <a:p>
            <a:pPr/>
          </a:p>
        </p:txBody>
      </p:sp>
      <p:sp>
        <p:nvSpPr>
          <p:cNvPr id="671" name="Shape 671"/>
          <p:cNvSpPr/>
          <p:nvPr>
            <p:ph type="body" sz="quarter" idx="1"/>
          </p:nvPr>
        </p:nvSpPr>
        <p:spPr>
          <a:prstGeom prst="rect">
            <a:avLst/>
          </a:prstGeom>
        </p:spPr>
        <p:txBody>
          <a:bodyPr/>
          <a:lstStyle>
            <a:lvl1pPr>
              <a:lnSpc>
                <a:spcPct val="90000"/>
              </a:lnSpc>
              <a:buClr>
                <a:srgbClr val="000000"/>
              </a:buClr>
              <a:buFont typeface="Arial"/>
              <a:defRPr b="1" sz="3000"/>
            </a:lvl1pPr>
          </a:lstStyle>
          <a:p>
            <a:pPr/>
            <a:r>
              <a:t>6. Quem morreram quando Jesus carregou os nossos pecados em seu corpo, quando esteve sobre o madeiro (cruz)?</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Default - Title Slide">
    <p:spTree>
      <p:nvGrpSpPr>
        <p:cNvPr id="1" name=""/>
        <p:cNvGrpSpPr/>
        <p:nvPr/>
      </p:nvGrpSpPr>
      <p:grpSpPr>
        <a:xfrm>
          <a:off x="0" y="0"/>
          <a:ext cx="0" cy="0"/>
          <a:chOff x="0" y="0"/>
          <a:chExt cx="0" cy="0"/>
        </a:xfrm>
      </p:grpSpPr>
      <p:sp>
        <p:nvSpPr>
          <p:cNvPr id="11" name="Title Text"/>
          <p:cNvSpPr txBox="1"/>
          <p:nvPr>
            <p:ph type="title"/>
          </p:nvPr>
        </p:nvSpPr>
        <p:spPr>
          <a:xfrm>
            <a:off x="1828800" y="4260850"/>
            <a:ext cx="20726400" cy="3511550"/>
          </a:xfrm>
          <a:prstGeom prst="rect">
            <a:avLst/>
          </a:prstGeom>
        </p:spPr>
        <p:txBody>
          <a:bodyPr/>
          <a:lstStyle/>
          <a:p>
            <a:pPr/>
            <a:r>
              <a:t>Title Text</a:t>
            </a:r>
          </a:p>
        </p:txBody>
      </p:sp>
      <p:sp>
        <p:nvSpPr>
          <p:cNvPr id="12" name="Body Level One…"/>
          <p:cNvSpPr txBox="1"/>
          <p:nvPr>
            <p:ph type="body" sz="half" idx="1"/>
          </p:nvPr>
        </p:nvSpPr>
        <p:spPr>
          <a:xfrm>
            <a:off x="3657600" y="7772400"/>
            <a:ext cx="17068800" cy="59436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Vertical Text">
    <p:spTree>
      <p:nvGrpSpPr>
        <p:cNvPr id="1" name=""/>
        <p:cNvGrpSpPr/>
        <p:nvPr/>
      </p:nvGrpSpPr>
      <p:grpSpPr>
        <a:xfrm>
          <a:off x="0" y="0"/>
          <a:ext cx="0" cy="0"/>
          <a:chOff x="0" y="0"/>
          <a:chExt cx="0" cy="0"/>
        </a:xfrm>
      </p:grpSpPr>
      <p:sp>
        <p:nvSpPr>
          <p:cNvPr id="89" name="Title Text"/>
          <p:cNvSpPr txBox="1"/>
          <p:nvPr>
            <p:ph type="title"/>
          </p:nvPr>
        </p:nvSpPr>
        <p:spPr>
          <a:prstGeom prst="rect">
            <a:avLst/>
          </a:prstGeom>
        </p:spPr>
        <p:txBody>
          <a:bodyPr/>
          <a:lstStyle/>
          <a:p>
            <a:pPr/>
            <a:r>
              <a:t>Title Text</a:t>
            </a:r>
          </a:p>
        </p:txBody>
      </p:sp>
      <p:sp>
        <p:nvSpPr>
          <p:cNvPr id="90"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tical Title and Text">
    <p:spTree>
      <p:nvGrpSpPr>
        <p:cNvPr id="1" name=""/>
        <p:cNvGrpSpPr/>
        <p:nvPr/>
      </p:nvGrpSpPr>
      <p:grpSpPr>
        <a:xfrm>
          <a:off x="0" y="0"/>
          <a:ext cx="0" cy="0"/>
          <a:chOff x="0" y="0"/>
          <a:chExt cx="0" cy="0"/>
        </a:xfrm>
      </p:grpSpPr>
      <p:sp>
        <p:nvSpPr>
          <p:cNvPr id="98" name="Title Text"/>
          <p:cNvSpPr txBox="1"/>
          <p:nvPr>
            <p:ph type="title"/>
          </p:nvPr>
        </p:nvSpPr>
        <p:spPr>
          <a:xfrm>
            <a:off x="17678400" y="549275"/>
            <a:ext cx="5486400" cy="13166725"/>
          </a:xfrm>
          <a:prstGeom prst="rect">
            <a:avLst/>
          </a:prstGeom>
        </p:spPr>
        <p:txBody>
          <a:bodyPr/>
          <a:lstStyle/>
          <a:p>
            <a:pPr/>
            <a:r>
              <a:t>Title Text</a:t>
            </a:r>
          </a:p>
        </p:txBody>
      </p:sp>
      <p:sp>
        <p:nvSpPr>
          <p:cNvPr id="99" name="Body Level One…"/>
          <p:cNvSpPr txBox="1"/>
          <p:nvPr>
            <p:ph type="body" idx="1"/>
          </p:nvPr>
        </p:nvSpPr>
        <p:spPr>
          <a:xfrm>
            <a:off x="1219200" y="549275"/>
            <a:ext cx="16306800" cy="13166725"/>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7" name="Title Text"/>
          <p:cNvSpPr txBox="1"/>
          <p:nvPr>
            <p:ph type="title"/>
          </p:nvPr>
        </p:nvSpPr>
        <p:spPr>
          <a:xfrm>
            <a:off x="1828800" y="831850"/>
            <a:ext cx="20726400" cy="636905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08" name="Body Level One…"/>
          <p:cNvSpPr txBox="1"/>
          <p:nvPr>
            <p:ph type="body" sz="half" idx="1"/>
          </p:nvPr>
        </p:nvSpPr>
        <p:spPr>
          <a:xfrm>
            <a:off x="3657600" y="7200900"/>
            <a:ext cx="17068800" cy="4648200"/>
          </a:xfrm>
          <a:prstGeom prst="rect">
            <a:avLst/>
          </a:prstGeom>
        </p:spPr>
        <p:txBody>
          <a:bodyPr lIns="0" tIns="0" rIns="0" bIns="0" anchor="ctr"/>
          <a:lstStyle>
            <a:lvl1pPr marL="0" indent="0" algn="ctr">
              <a:spcBef>
                <a:spcPts val="0"/>
              </a:spcBef>
              <a:buSzTx/>
              <a:buNone/>
              <a:defRPr sz="8000">
                <a:latin typeface="Franklin Gothic Medium"/>
                <a:ea typeface="Franklin Gothic Medium"/>
                <a:cs typeface="Franklin Gothic Medium"/>
                <a:sym typeface="Franklin Gothic Medium"/>
              </a:defRPr>
            </a:lvl1pPr>
            <a:lvl2pPr marL="0" indent="457200" algn="ctr">
              <a:spcBef>
                <a:spcPts val="0"/>
              </a:spcBef>
              <a:buSzTx/>
              <a:buNone/>
              <a:defRPr sz="8000">
                <a:latin typeface="Franklin Gothic Medium"/>
                <a:ea typeface="Franklin Gothic Medium"/>
                <a:cs typeface="Franklin Gothic Medium"/>
                <a:sym typeface="Franklin Gothic Medium"/>
              </a:defRPr>
            </a:lvl2pPr>
            <a:lvl3pPr marL="0" indent="914400" algn="ctr">
              <a:spcBef>
                <a:spcPts val="0"/>
              </a:spcBef>
              <a:buSzTx/>
              <a:buNone/>
              <a:defRPr sz="8000">
                <a:latin typeface="Franklin Gothic Medium"/>
                <a:ea typeface="Franklin Gothic Medium"/>
                <a:cs typeface="Franklin Gothic Medium"/>
                <a:sym typeface="Franklin Gothic Medium"/>
              </a:defRPr>
            </a:lvl3pPr>
            <a:lvl4pPr marL="0" indent="1371600" algn="ctr">
              <a:spcBef>
                <a:spcPts val="0"/>
              </a:spcBef>
              <a:buSzTx/>
              <a:buNone/>
              <a:defRPr sz="8000">
                <a:latin typeface="Franklin Gothic Medium"/>
                <a:ea typeface="Franklin Gothic Medium"/>
                <a:cs typeface="Franklin Gothic Medium"/>
                <a:sym typeface="Franklin Gothic Medium"/>
              </a:defRPr>
            </a:lvl4pPr>
            <a:lvl5pPr marL="0" indent="1828800" algn="ctr">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09"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6"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17"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18"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Section Head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Title Text"/>
          <p:cNvSpPr txBox="1"/>
          <p:nvPr>
            <p:ph type="title"/>
          </p:nvPr>
        </p:nvSpPr>
        <p:spPr>
          <a:xfrm>
            <a:off x="1925638" y="8813800"/>
            <a:ext cx="20726401" cy="4902200"/>
          </a:xfrm>
          <a:prstGeom prst="rect">
            <a:avLst/>
          </a:prstGeom>
        </p:spPr>
        <p:txBody>
          <a:bodyPr lIns="0" tIns="0" rIns="0" bIns="0"/>
          <a:lstStyle>
            <a:lvl1pPr algn="l">
              <a:defRPr b="0" cap="all" sz="4000">
                <a:latin typeface="Franklin Gothic Medium"/>
                <a:ea typeface="Franklin Gothic Medium"/>
                <a:cs typeface="Franklin Gothic Medium"/>
                <a:sym typeface="Franklin Gothic Medium"/>
              </a:defRPr>
            </a:lvl1pPr>
          </a:lstStyle>
          <a:p>
            <a:pPr/>
            <a:r>
              <a:t>Title Text</a:t>
            </a:r>
          </a:p>
        </p:txBody>
      </p:sp>
      <p:sp>
        <p:nvSpPr>
          <p:cNvPr id="126" name="Body Level One…"/>
          <p:cNvSpPr txBox="1"/>
          <p:nvPr>
            <p:ph type="body" sz="half" idx="1"/>
          </p:nvPr>
        </p:nvSpPr>
        <p:spPr>
          <a:xfrm>
            <a:off x="1925638" y="2384425"/>
            <a:ext cx="20726401" cy="6429375"/>
          </a:xfrm>
          <a:prstGeom prst="rect">
            <a:avLst/>
          </a:prstGeom>
        </p:spPr>
        <p:txBody>
          <a:bodyPr lIns="0" tIns="0" rIns="0" bIns="0" anchor="b"/>
          <a:lstStyle>
            <a:lvl1pPr marL="0" indent="0">
              <a:spcBef>
                <a:spcPts val="0"/>
              </a:spcBef>
              <a:buSzTx/>
              <a:buNone/>
              <a:defRPr sz="2000">
                <a:latin typeface="Franklin Gothic Medium"/>
                <a:ea typeface="Franklin Gothic Medium"/>
                <a:cs typeface="Franklin Gothic Medium"/>
                <a:sym typeface="Franklin Gothic Medium"/>
              </a:defRPr>
            </a:lvl1pPr>
            <a:lvl2pPr marL="0" indent="457200">
              <a:spcBef>
                <a:spcPts val="0"/>
              </a:spcBef>
              <a:buSzTx/>
              <a:buNone/>
              <a:defRPr sz="2000">
                <a:latin typeface="Franklin Gothic Medium"/>
                <a:ea typeface="Franklin Gothic Medium"/>
                <a:cs typeface="Franklin Gothic Medium"/>
                <a:sym typeface="Franklin Gothic Medium"/>
              </a:defRPr>
            </a:lvl2pPr>
            <a:lvl3pPr marL="0" indent="914400">
              <a:spcBef>
                <a:spcPts val="0"/>
              </a:spcBef>
              <a:buSzTx/>
              <a:buNone/>
              <a:defRPr sz="2000">
                <a:latin typeface="Franklin Gothic Medium"/>
                <a:ea typeface="Franklin Gothic Medium"/>
                <a:cs typeface="Franklin Gothic Medium"/>
                <a:sym typeface="Franklin Gothic Medium"/>
              </a:defRPr>
            </a:lvl3pPr>
            <a:lvl4pPr marL="0" indent="1371600">
              <a:spcBef>
                <a:spcPts val="0"/>
              </a:spcBef>
              <a:buSzTx/>
              <a:buNone/>
              <a:defRPr sz="2000">
                <a:latin typeface="Franklin Gothic Medium"/>
                <a:ea typeface="Franklin Gothic Medium"/>
                <a:cs typeface="Franklin Gothic Medium"/>
                <a:sym typeface="Franklin Gothic Medium"/>
              </a:defRPr>
            </a:lvl4pPr>
            <a:lvl5pPr marL="0" indent="1828800">
              <a:spcBef>
                <a:spcPts val="0"/>
              </a:spcBef>
              <a:buSzTx/>
              <a:buNone/>
              <a:defRPr sz="2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27"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wo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4"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35" name="Body Level One…"/>
          <p:cNvSpPr txBox="1"/>
          <p:nvPr>
            <p:ph type="body" sz="quarter" idx="1"/>
          </p:nvPr>
        </p:nvSpPr>
        <p:spPr>
          <a:xfrm>
            <a:off x="13182600" y="774700"/>
            <a:ext cx="5334000" cy="10617200"/>
          </a:xfrm>
          <a:prstGeom prst="rect">
            <a:avLst/>
          </a:prstGeom>
        </p:spPr>
        <p:txBody>
          <a:bodyPr lIns="0" tIns="0" rIns="0" bIns="0" anchor="ctr"/>
          <a:lstStyle>
            <a:lvl1pPr marL="342900" indent="-342900">
              <a:spcBef>
                <a:spcPts val="0"/>
              </a:spcBef>
              <a:buSzTx/>
              <a:buNone/>
              <a:defRPr sz="2800">
                <a:latin typeface="Franklin Gothic Medium"/>
                <a:ea typeface="Franklin Gothic Medium"/>
                <a:cs typeface="Franklin Gothic Medium"/>
                <a:sym typeface="Franklin Gothic Medium"/>
              </a:defRPr>
            </a:lvl1pPr>
            <a:lvl2pPr marL="342900" indent="114300">
              <a:spcBef>
                <a:spcPts val="0"/>
              </a:spcBef>
              <a:buSzTx/>
              <a:buNone/>
              <a:defRPr sz="2800">
                <a:latin typeface="Franklin Gothic Medium"/>
                <a:ea typeface="Franklin Gothic Medium"/>
                <a:cs typeface="Franklin Gothic Medium"/>
                <a:sym typeface="Franklin Gothic Medium"/>
              </a:defRPr>
            </a:lvl2pPr>
            <a:lvl3pPr marL="342900" indent="571500">
              <a:spcBef>
                <a:spcPts val="0"/>
              </a:spcBef>
              <a:buSzTx/>
              <a:buNone/>
              <a:defRPr sz="2800">
                <a:latin typeface="Franklin Gothic Medium"/>
                <a:ea typeface="Franklin Gothic Medium"/>
                <a:cs typeface="Franklin Gothic Medium"/>
                <a:sym typeface="Franklin Gothic Medium"/>
              </a:defRPr>
            </a:lvl3pPr>
            <a:lvl4pPr marL="342900" indent="1028700">
              <a:spcBef>
                <a:spcPts val="0"/>
              </a:spcBef>
              <a:buSzTx/>
              <a:buNone/>
              <a:defRPr sz="2800">
                <a:latin typeface="Franklin Gothic Medium"/>
                <a:ea typeface="Franklin Gothic Medium"/>
                <a:cs typeface="Franklin Gothic Medium"/>
                <a:sym typeface="Franklin Gothic Medium"/>
              </a:defRPr>
            </a:lvl4pPr>
            <a:lvl5pPr marL="342900" indent="1485900">
              <a:spcBef>
                <a:spcPts val="0"/>
              </a:spcBef>
              <a:buSzTx/>
              <a:buNone/>
              <a:defRPr sz="28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36"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mparis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3" name="Title Text"/>
          <p:cNvSpPr txBox="1"/>
          <p:nvPr>
            <p:ph type="title"/>
          </p:nvPr>
        </p:nvSpPr>
        <p:spPr>
          <a:xfrm>
            <a:off x="1219200" y="0"/>
            <a:ext cx="21945600" cy="2835275"/>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44" name="Body Level One…"/>
          <p:cNvSpPr txBox="1"/>
          <p:nvPr>
            <p:ph type="body" sz="quarter" idx="1"/>
          </p:nvPr>
        </p:nvSpPr>
        <p:spPr>
          <a:xfrm>
            <a:off x="1219200" y="2835275"/>
            <a:ext cx="10774364" cy="1514475"/>
          </a:xfrm>
          <a:prstGeom prst="rect">
            <a:avLst/>
          </a:prstGeom>
        </p:spPr>
        <p:txBody>
          <a:bodyPr lIns="0" tIns="0" rIns="0" bIns="0" anchor="b"/>
          <a:lstStyle>
            <a:lvl1pPr marL="0" indent="0">
              <a:spcBef>
                <a:spcPts val="0"/>
              </a:spcBef>
              <a:buSzTx/>
              <a:buNone/>
              <a:defRPr sz="2400">
                <a:latin typeface="Franklin Gothic Medium"/>
                <a:ea typeface="Franklin Gothic Medium"/>
                <a:cs typeface="Franklin Gothic Medium"/>
                <a:sym typeface="Franklin Gothic Medium"/>
              </a:defRPr>
            </a:lvl1pPr>
            <a:lvl2pPr marL="0" indent="457200">
              <a:spcBef>
                <a:spcPts val="0"/>
              </a:spcBef>
              <a:buSzTx/>
              <a:buNone/>
              <a:defRPr sz="2400">
                <a:latin typeface="Franklin Gothic Medium"/>
                <a:ea typeface="Franklin Gothic Medium"/>
                <a:cs typeface="Franklin Gothic Medium"/>
                <a:sym typeface="Franklin Gothic Medium"/>
              </a:defRPr>
            </a:lvl2pPr>
            <a:lvl3pPr marL="0" indent="914400">
              <a:spcBef>
                <a:spcPts val="0"/>
              </a:spcBef>
              <a:buSzTx/>
              <a:buNone/>
              <a:defRPr sz="2400">
                <a:latin typeface="Franklin Gothic Medium"/>
                <a:ea typeface="Franklin Gothic Medium"/>
                <a:cs typeface="Franklin Gothic Medium"/>
                <a:sym typeface="Franklin Gothic Medium"/>
              </a:defRPr>
            </a:lvl3pPr>
            <a:lvl4pPr marL="0" indent="1371600">
              <a:spcBef>
                <a:spcPts val="0"/>
              </a:spcBef>
              <a:buSzTx/>
              <a:buNone/>
              <a:defRPr sz="2400">
                <a:latin typeface="Franklin Gothic Medium"/>
                <a:ea typeface="Franklin Gothic Medium"/>
                <a:cs typeface="Franklin Gothic Medium"/>
                <a:sym typeface="Franklin Gothic Medium"/>
              </a:defRPr>
            </a:lvl4pPr>
            <a:lvl5pPr marL="0" indent="1828800">
              <a:spcBef>
                <a:spcPts val="0"/>
              </a:spcBef>
              <a:buSzTx/>
              <a:buNone/>
              <a:defRPr sz="24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45"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2" name="Title Text"/>
          <p:cNvSpPr txBox="1"/>
          <p:nvPr>
            <p:ph type="title"/>
          </p:nvPr>
        </p:nvSpPr>
        <p:spPr>
          <a:xfrm>
            <a:off x="10972800" y="0"/>
            <a:ext cx="13563600" cy="16002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53"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0"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ntent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7" name="Title Text"/>
          <p:cNvSpPr txBox="1"/>
          <p:nvPr>
            <p:ph type="title"/>
          </p:nvPr>
        </p:nvSpPr>
        <p:spPr>
          <a:xfrm>
            <a:off x="1219200" y="0"/>
            <a:ext cx="8021639" cy="2870200"/>
          </a:xfrm>
          <a:prstGeom prst="rect">
            <a:avLst/>
          </a:prstGeom>
        </p:spPr>
        <p:txBody>
          <a:bodyPr lIns="0" tIns="0" rIns="0" bIns="0" anchor="b"/>
          <a:lstStyle>
            <a:lvl1pPr algn="l">
              <a:defRPr b="0" sz="2000">
                <a:latin typeface="Franklin Gothic Medium"/>
                <a:ea typeface="Franklin Gothic Medium"/>
                <a:cs typeface="Franklin Gothic Medium"/>
                <a:sym typeface="Franklin Gothic Medium"/>
              </a:defRPr>
            </a:lvl1pPr>
          </a:lstStyle>
          <a:p>
            <a:pPr/>
            <a:r>
              <a:t>Title Text</a:t>
            </a:r>
          </a:p>
        </p:txBody>
      </p:sp>
      <p:sp>
        <p:nvSpPr>
          <p:cNvPr id="168" name="Body Level One…"/>
          <p:cNvSpPr txBox="1"/>
          <p:nvPr>
            <p:ph type="body" idx="1"/>
          </p:nvPr>
        </p:nvSpPr>
        <p:spPr>
          <a:xfrm>
            <a:off x="9532938" y="0"/>
            <a:ext cx="13631863" cy="12798425"/>
          </a:xfrm>
          <a:prstGeom prst="rect">
            <a:avLst/>
          </a:prstGeom>
        </p:spPr>
        <p:txBody>
          <a:bodyPr lIns="0" tIns="0" rIns="0" bIns="0" anchor="ctr"/>
          <a:lstStyle>
            <a:lvl1pPr marL="342900" indent="-342900">
              <a:spcBef>
                <a:spcPts val="0"/>
              </a:spcBef>
              <a:buSzTx/>
              <a:buNone/>
              <a:defRPr sz="3200">
                <a:latin typeface="Franklin Gothic Medium"/>
                <a:ea typeface="Franklin Gothic Medium"/>
                <a:cs typeface="Franklin Gothic Medium"/>
                <a:sym typeface="Franklin Gothic Medium"/>
              </a:defRPr>
            </a:lvl1pPr>
            <a:lvl2pPr marL="342900" indent="114300">
              <a:spcBef>
                <a:spcPts val="0"/>
              </a:spcBef>
              <a:buSzTx/>
              <a:buNone/>
              <a:defRPr sz="3200">
                <a:latin typeface="Franklin Gothic Medium"/>
                <a:ea typeface="Franklin Gothic Medium"/>
                <a:cs typeface="Franklin Gothic Medium"/>
                <a:sym typeface="Franklin Gothic Medium"/>
              </a:defRPr>
            </a:lvl2pPr>
            <a:lvl3pPr marL="342900" indent="571500">
              <a:spcBef>
                <a:spcPts val="0"/>
              </a:spcBef>
              <a:buSzTx/>
              <a:buNone/>
              <a:defRPr sz="3200">
                <a:latin typeface="Franklin Gothic Medium"/>
                <a:ea typeface="Franklin Gothic Medium"/>
                <a:cs typeface="Franklin Gothic Medium"/>
                <a:sym typeface="Franklin Gothic Medium"/>
              </a:defRPr>
            </a:lvl3pPr>
            <a:lvl4pPr marL="342900" indent="1028700">
              <a:spcBef>
                <a:spcPts val="0"/>
              </a:spcBef>
              <a:buSzTx/>
              <a:buNone/>
              <a:defRPr sz="3200">
                <a:latin typeface="Franklin Gothic Medium"/>
                <a:ea typeface="Franklin Gothic Medium"/>
                <a:cs typeface="Franklin Gothic Medium"/>
                <a:sym typeface="Franklin Gothic Medium"/>
              </a:defRPr>
            </a:lvl4pPr>
            <a:lvl5pPr marL="342900" indent="1485900">
              <a:spcBef>
                <a:spcPts val="0"/>
              </a:spcBef>
              <a:buSzTx/>
              <a:buNone/>
              <a:defRPr sz="32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69"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Picture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6" name="Title Text"/>
          <p:cNvSpPr txBox="1"/>
          <p:nvPr>
            <p:ph type="title"/>
          </p:nvPr>
        </p:nvSpPr>
        <p:spPr>
          <a:xfrm>
            <a:off x="4779962" y="6172200"/>
            <a:ext cx="14630401" cy="4562475"/>
          </a:xfrm>
          <a:prstGeom prst="rect">
            <a:avLst/>
          </a:prstGeom>
        </p:spPr>
        <p:txBody>
          <a:bodyPr lIns="0" tIns="0" rIns="0" bIns="0" anchor="b"/>
          <a:lstStyle>
            <a:lvl1pPr algn="l">
              <a:defRPr b="0" sz="2000">
                <a:latin typeface="Franklin Gothic Medium"/>
                <a:ea typeface="Franklin Gothic Medium"/>
                <a:cs typeface="Franklin Gothic Medium"/>
                <a:sym typeface="Franklin Gothic Medium"/>
              </a:defRPr>
            </a:lvl1pPr>
          </a:lstStyle>
          <a:p>
            <a:pPr/>
            <a:r>
              <a:t>Title Text</a:t>
            </a:r>
          </a:p>
        </p:txBody>
      </p:sp>
      <p:sp>
        <p:nvSpPr>
          <p:cNvPr id="177" name="Body Level One…"/>
          <p:cNvSpPr txBox="1"/>
          <p:nvPr>
            <p:ph type="body" sz="quarter" idx="1"/>
          </p:nvPr>
        </p:nvSpPr>
        <p:spPr>
          <a:xfrm>
            <a:off x="4779962" y="10734675"/>
            <a:ext cx="14630401" cy="1609725"/>
          </a:xfrm>
          <a:prstGeom prst="rect">
            <a:avLst/>
          </a:prstGeom>
        </p:spPr>
        <p:txBody>
          <a:bodyPr lIns="0" tIns="0" rIns="0" bIns="0" anchor="ctr"/>
          <a:lstStyle>
            <a:lvl1pPr marL="0" indent="0">
              <a:spcBef>
                <a:spcPts val="0"/>
              </a:spcBef>
              <a:buSzTx/>
              <a:buNone/>
              <a:defRPr sz="1400">
                <a:latin typeface="Franklin Gothic Medium"/>
                <a:ea typeface="Franklin Gothic Medium"/>
                <a:cs typeface="Franklin Gothic Medium"/>
                <a:sym typeface="Franklin Gothic Medium"/>
              </a:defRPr>
            </a:lvl1pPr>
            <a:lvl2pPr marL="0" indent="457200">
              <a:spcBef>
                <a:spcPts val="0"/>
              </a:spcBef>
              <a:buSzTx/>
              <a:buNone/>
              <a:defRPr sz="1400">
                <a:latin typeface="Franklin Gothic Medium"/>
                <a:ea typeface="Franklin Gothic Medium"/>
                <a:cs typeface="Franklin Gothic Medium"/>
                <a:sym typeface="Franklin Gothic Medium"/>
              </a:defRPr>
            </a:lvl2pPr>
            <a:lvl3pPr marL="0" indent="914400">
              <a:spcBef>
                <a:spcPts val="0"/>
              </a:spcBef>
              <a:buSzTx/>
              <a:buNone/>
              <a:defRPr sz="1400">
                <a:latin typeface="Franklin Gothic Medium"/>
                <a:ea typeface="Franklin Gothic Medium"/>
                <a:cs typeface="Franklin Gothic Medium"/>
                <a:sym typeface="Franklin Gothic Medium"/>
              </a:defRPr>
            </a:lvl3pPr>
            <a:lvl4pPr marL="0" indent="1371600">
              <a:spcBef>
                <a:spcPts val="0"/>
              </a:spcBef>
              <a:buSzTx/>
              <a:buNone/>
              <a:defRPr sz="1400">
                <a:latin typeface="Franklin Gothic Medium"/>
                <a:ea typeface="Franklin Gothic Medium"/>
                <a:cs typeface="Franklin Gothic Medium"/>
                <a:sym typeface="Franklin Gothic Medium"/>
              </a:defRPr>
            </a:lvl4pPr>
            <a:lvl5pPr marL="0" indent="1828800">
              <a:spcBef>
                <a:spcPts val="0"/>
              </a:spcBef>
              <a:buSzTx/>
              <a:buNone/>
              <a:defRPr sz="14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78"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Vertical Tex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5"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86"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87"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Vertical Title and Tex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4" name="Title Text"/>
          <p:cNvSpPr txBox="1"/>
          <p:nvPr>
            <p:ph type="title"/>
          </p:nvPr>
        </p:nvSpPr>
        <p:spPr>
          <a:xfrm>
            <a:off x="18529300" y="0"/>
            <a:ext cx="5473700" cy="116459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195" name="Body Level One…"/>
          <p:cNvSpPr txBox="1"/>
          <p:nvPr>
            <p:ph type="body" idx="1"/>
          </p:nvPr>
        </p:nvSpPr>
        <p:spPr>
          <a:xfrm>
            <a:off x="2108200" y="0"/>
            <a:ext cx="16268700" cy="124206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196" name="Slide Number"/>
          <p:cNvSpPr txBox="1"/>
          <p:nvPr>
            <p:ph type="sldNum" sz="quarter" idx="2"/>
          </p:nvPr>
        </p:nvSpPr>
        <p:spPr>
          <a:xfrm>
            <a:off x="14630400" y="12712700"/>
            <a:ext cx="5689600" cy="535940"/>
          </a:xfrm>
          <a:prstGeom prst="rect">
            <a:avLst/>
          </a:prstGeom>
        </p:spPr>
        <p:txBody>
          <a:bodyPr wrap="square"/>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spTree>
      <p:nvGrpSpPr>
        <p:cNvPr id="1" name=""/>
        <p:cNvGrpSpPr/>
        <p:nvPr/>
      </p:nvGrpSpPr>
      <p:grpSpPr>
        <a:xfrm>
          <a:off x="0" y="0"/>
          <a:ext cx="0" cy="0"/>
          <a:chOff x="0" y="0"/>
          <a:chExt cx="0" cy="0"/>
        </a:xfrm>
      </p:grpSpPr>
      <p:sp>
        <p:nvSpPr>
          <p:cNvPr id="203" name="Title Text"/>
          <p:cNvSpPr txBox="1"/>
          <p:nvPr>
            <p:ph type="title"/>
          </p:nvPr>
        </p:nvSpPr>
        <p:spPr>
          <a:prstGeom prst="rect">
            <a:avLst/>
          </a:prstGeom>
        </p:spPr>
        <p:txBody>
          <a:bodyPr/>
          <a:lstStyle/>
          <a:p>
            <a:pPr/>
            <a:r>
              <a:t>Title Text</a:t>
            </a:r>
          </a:p>
        </p:txBody>
      </p:sp>
      <p:sp>
        <p:nvSpPr>
          <p:cNvPr id="204"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05" name="Slide Number"/>
          <p:cNvSpPr txBox="1"/>
          <p:nvPr>
            <p:ph type="sldNum" sz="quarter" idx="2"/>
          </p:nvPr>
        </p:nvSpPr>
        <p:spPr>
          <a:xfrm>
            <a:off x="23493634" y="12954000"/>
            <a:ext cx="499619" cy="53594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2"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13"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14"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1"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22"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23"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0" name="Title Text"/>
          <p:cNvSpPr txBox="1"/>
          <p:nvPr>
            <p:ph type="title"/>
          </p:nvPr>
        </p:nvSpPr>
        <p:spPr>
          <a:xfrm>
            <a:off x="10972800" y="609600"/>
            <a:ext cx="13563600" cy="990600"/>
          </a:xfrm>
          <a:prstGeom prst="rect">
            <a:avLst/>
          </a:prstGeom>
        </p:spPr>
        <p:txBody>
          <a:bodyPr lIns="0" tIns="0" rIns="0" bIns="0" anchor="b"/>
          <a:lstStyle>
            <a:lvl1pPr algn="l">
              <a:defRPr b="0" sz="8000">
                <a:latin typeface="Franklin Gothic Medium"/>
                <a:ea typeface="Franklin Gothic Medium"/>
                <a:cs typeface="Franklin Gothic Medium"/>
                <a:sym typeface="Franklin Gothic Medium"/>
              </a:defRPr>
            </a:lvl1pPr>
          </a:lstStyle>
          <a:p>
            <a:pPr/>
            <a:r>
              <a:t>Title Text</a:t>
            </a:r>
          </a:p>
        </p:txBody>
      </p:sp>
      <p:sp>
        <p:nvSpPr>
          <p:cNvPr id="231" name="Body Level One…"/>
          <p:cNvSpPr txBox="1"/>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pPr/>
            <a:r>
              <a:t>Body Level One</a:t>
            </a:r>
          </a:p>
          <a:p>
            <a:pPr lvl="1"/>
            <a:r>
              <a:t>Body Level Two</a:t>
            </a:r>
          </a:p>
          <a:p>
            <a:pPr lvl="2"/>
            <a:r>
              <a:t>Body Level Three</a:t>
            </a:r>
          </a:p>
          <a:p>
            <a:pPr lvl="3"/>
            <a:r>
              <a:t>Body Level Four</a:t>
            </a:r>
          </a:p>
          <a:p>
            <a:pPr lvl="4"/>
            <a:r>
              <a:t>Body Level Five</a:t>
            </a:r>
          </a:p>
        </p:txBody>
      </p:sp>
      <p:sp>
        <p:nvSpPr>
          <p:cNvPr id="232" name="Slide Number"/>
          <p:cNvSpPr txBox="1"/>
          <p:nvPr>
            <p:ph type="sldNum" sz="quarter" idx="2"/>
          </p:nvPr>
        </p:nvSpPr>
        <p:spPr>
          <a:xfrm>
            <a:off x="14630400" y="12712700"/>
            <a:ext cx="5689600" cy="736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ffice Theme">
    <p:bg>
      <p:bgPr>
        <a:solidFill>
          <a:srgbClr val="FFFFFF"/>
        </a:solidFill>
      </p:bgPr>
    </p:bg>
    <p:spTree>
      <p:nvGrpSpPr>
        <p:cNvPr id="1" name=""/>
        <p:cNvGrpSpPr/>
        <p:nvPr/>
      </p:nvGrpSpPr>
      <p:grpSpPr>
        <a:xfrm>
          <a:off x="0" y="0"/>
          <a:ext cx="0" cy="0"/>
          <a:chOff x="0" y="0"/>
          <a:chExt cx="0" cy="0"/>
        </a:xfrm>
      </p:grpSpPr>
      <p:sp>
        <p:nvSpPr>
          <p:cNvPr id="239" name="Title Text"/>
          <p:cNvSpPr txBox="1"/>
          <p:nvPr>
            <p:ph type="title"/>
          </p:nvPr>
        </p:nvSpPr>
        <p:spPr>
          <a:xfrm>
            <a:off x="3962400" y="0"/>
            <a:ext cx="16459200" cy="3384550"/>
          </a:xfrm>
          <a:prstGeom prst="rect">
            <a:avLst/>
          </a:prstGeom>
        </p:spPr>
        <p:txBody>
          <a:bodyPr lIns="101600" tIns="101600" rIns="101600" bIns="101600" anchor="ctr"/>
          <a:lstStyle>
            <a:lvl1pPr marL="40639" marR="40639">
              <a:defRPr b="0" sz="8800">
                <a:solidFill>
                  <a:srgbClr val="000000"/>
                </a:solidFill>
                <a:uFill>
                  <a:solidFill>
                    <a:srgbClr val="000000"/>
                  </a:solidFill>
                </a:uFill>
                <a:latin typeface="Calibri"/>
                <a:ea typeface="Calibri"/>
                <a:cs typeface="Calibri"/>
                <a:sym typeface="Calibri"/>
              </a:defRPr>
            </a:lvl1pPr>
          </a:lstStyle>
          <a:p>
            <a:pPr/>
            <a:r>
              <a:t>Title Text</a:t>
            </a:r>
          </a:p>
        </p:txBody>
      </p:sp>
      <p:sp>
        <p:nvSpPr>
          <p:cNvPr id="240" name="Body Level One…"/>
          <p:cNvSpPr txBox="1"/>
          <p:nvPr>
            <p:ph type="body" idx="1"/>
          </p:nvPr>
        </p:nvSpPr>
        <p:spPr>
          <a:xfrm>
            <a:off x="3962400" y="3200400"/>
            <a:ext cx="16459200" cy="10515600"/>
          </a:xfrm>
          <a:prstGeom prst="rect">
            <a:avLst/>
          </a:prstGeom>
        </p:spPr>
        <p:txBody>
          <a:bodyPr lIns="101600" tIns="101600" rIns="101600" bIns="101600"/>
          <a:lstStyle>
            <a:lvl1pPr marL="726440" marR="40639" indent="-685800">
              <a:spcBef>
                <a:spcPts val="700"/>
              </a:spcBef>
              <a:buClr>
                <a:srgbClr val="000000"/>
              </a:buClr>
              <a:buSzPct val="100000"/>
              <a:buFont typeface="Arial"/>
              <a:defRPr sz="6400">
                <a:solidFill>
                  <a:srgbClr val="000000"/>
                </a:solidFill>
                <a:uFill>
                  <a:solidFill>
                    <a:srgbClr val="000000"/>
                  </a:solidFill>
                </a:uFill>
                <a:latin typeface="Calibri"/>
                <a:ea typeface="Calibri"/>
                <a:cs typeface="Calibri"/>
                <a:sym typeface="Calibri"/>
              </a:defRPr>
            </a:lvl1pPr>
            <a:lvl2pPr marL="1069339" marR="40639" indent="-571499">
              <a:spcBef>
                <a:spcPts val="700"/>
              </a:spcBef>
              <a:buClr>
                <a:srgbClr val="000000"/>
              </a:buClr>
              <a:buSzPct val="100000"/>
              <a:buFont typeface="Arial"/>
              <a:buChar char="–"/>
              <a:defRPr sz="5600">
                <a:solidFill>
                  <a:srgbClr val="000000"/>
                </a:solidFill>
                <a:uFill>
                  <a:solidFill>
                    <a:srgbClr val="000000"/>
                  </a:solidFill>
                </a:uFill>
                <a:latin typeface="Calibri"/>
                <a:ea typeface="Calibri"/>
                <a:cs typeface="Calibri"/>
                <a:sym typeface="Calibri"/>
              </a:defRPr>
            </a:lvl2pPr>
            <a:lvl3pPr marL="1412239" marR="40639" indent="-457200">
              <a:spcBef>
                <a:spcPts val="500"/>
              </a:spcBef>
              <a:buClr>
                <a:srgbClr val="000000"/>
              </a:buClr>
              <a:buSzPct val="100000"/>
              <a:buFont typeface="Arial"/>
              <a:defRPr sz="4800">
                <a:solidFill>
                  <a:srgbClr val="000000"/>
                </a:solidFill>
                <a:uFill>
                  <a:solidFill>
                    <a:srgbClr val="000000"/>
                  </a:solidFill>
                </a:uFill>
                <a:latin typeface="Calibri"/>
                <a:ea typeface="Calibri"/>
                <a:cs typeface="Calibri"/>
                <a:sym typeface="Calibri"/>
              </a:defRPr>
            </a:lvl3pPr>
            <a:lvl4pPr marL="1869439" marR="40639" indent="-457200">
              <a:spcBef>
                <a:spcPts val="400"/>
              </a:spcBef>
              <a:buClr>
                <a:srgbClr val="000000"/>
              </a:buClr>
              <a:buSzPct val="100000"/>
              <a:buFont typeface="Arial"/>
              <a:buChar char="–"/>
              <a:defRPr sz="4000">
                <a:solidFill>
                  <a:srgbClr val="000000"/>
                </a:solidFill>
                <a:uFill>
                  <a:solidFill>
                    <a:srgbClr val="000000"/>
                  </a:solidFill>
                </a:uFill>
                <a:latin typeface="Calibri"/>
                <a:ea typeface="Calibri"/>
                <a:cs typeface="Calibri"/>
                <a:sym typeface="Calibri"/>
              </a:defRPr>
            </a:lvl4pPr>
            <a:lvl5pPr marL="2326639" marR="40639" indent="-457200">
              <a:spcBef>
                <a:spcPts val="400"/>
              </a:spcBef>
              <a:buClr>
                <a:srgbClr val="000000"/>
              </a:buClr>
              <a:buSzPct val="100000"/>
              <a:buFont typeface="Arial"/>
              <a:buChar char="»"/>
              <a:defRPr sz="4000">
                <a:solidFill>
                  <a:srgbClr val="000000"/>
                </a:solidFill>
                <a:uFill>
                  <a:solidFill>
                    <a:srgbClr val="000000"/>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41" name="Slide Number"/>
          <p:cNvSpPr txBox="1"/>
          <p:nvPr>
            <p:ph type="sldNum" sz="quarter" idx="2"/>
          </p:nvPr>
        </p:nvSpPr>
        <p:spPr>
          <a:xfrm>
            <a:off x="18025566" y="12792075"/>
            <a:ext cx="524868" cy="571501"/>
          </a:xfrm>
          <a:prstGeom prst="rect">
            <a:avLst/>
          </a:prstGeom>
        </p:spPr>
        <p:txBody>
          <a:bodyPr lIns="101600" tIns="101600" rIns="101600" bIns="101600" anchor="ctr"/>
          <a:lstStyle>
            <a:lvl1pPr defTabSz="584200">
              <a:defRPr b="0" sz="2400">
                <a:solidFill>
                  <a:srgbClr val="9B9B9B"/>
                </a:solidFill>
                <a:uFill>
                  <a:solidFill>
                    <a:srgbClr val="9B9B9B"/>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Section Header">
    <p:spTree>
      <p:nvGrpSpPr>
        <p:cNvPr id="1" name=""/>
        <p:cNvGrpSpPr/>
        <p:nvPr/>
      </p:nvGrpSpPr>
      <p:grpSpPr>
        <a:xfrm>
          <a:off x="0" y="0"/>
          <a:ext cx="0" cy="0"/>
          <a:chOff x="0" y="0"/>
          <a:chExt cx="0" cy="0"/>
        </a:xfrm>
      </p:grpSpPr>
      <p:sp>
        <p:nvSpPr>
          <p:cNvPr id="29" name="Title Text"/>
          <p:cNvSpPr txBox="1"/>
          <p:nvPr>
            <p:ph type="title"/>
          </p:nvPr>
        </p:nvSpPr>
        <p:spPr>
          <a:xfrm>
            <a:off x="1925638" y="8813800"/>
            <a:ext cx="20726401" cy="4902200"/>
          </a:xfrm>
          <a:prstGeom prst="rect">
            <a:avLst/>
          </a:prstGeom>
        </p:spPr>
        <p:txBody>
          <a:bodyPr/>
          <a:lstStyle>
            <a:lvl1pPr algn="l">
              <a:defRPr cap="all" sz="4000"/>
            </a:lvl1pPr>
          </a:lstStyle>
          <a:p>
            <a:pPr/>
            <a:r>
              <a:t>Title Text</a:t>
            </a:r>
          </a:p>
        </p:txBody>
      </p:sp>
      <p:sp>
        <p:nvSpPr>
          <p:cNvPr id="30" name="Body Level One…"/>
          <p:cNvSpPr txBox="1"/>
          <p:nvPr>
            <p:ph type="body" sz="half" idx="1"/>
          </p:nvPr>
        </p:nvSpPr>
        <p:spPr>
          <a:xfrm>
            <a:off x="1925638" y="2384425"/>
            <a:ext cx="20726401" cy="6429375"/>
          </a:xfrm>
          <a:prstGeom prst="rect">
            <a:avLst/>
          </a:prstGeom>
        </p:spPr>
        <p:txBody>
          <a:bodyPr anchor="b"/>
          <a:lstStyle>
            <a:lvl1pPr marL="0" indent="0">
              <a:buSzTx/>
              <a:buNone/>
              <a:defRPr sz="2000"/>
            </a:lvl1pPr>
            <a:lvl2pPr marL="0" indent="457200">
              <a:buSzTx/>
              <a:buNone/>
              <a:defRPr sz="2000"/>
            </a:lvl2pPr>
            <a:lvl3pPr marL="0" indent="914400">
              <a:buSzTx/>
              <a:buNone/>
              <a:defRPr sz="2000"/>
            </a:lvl3pPr>
            <a:lvl4pPr marL="0" indent="1371600">
              <a:buSzTx/>
              <a:buNone/>
              <a:defRPr sz="2000"/>
            </a:lvl4pPr>
            <a:lvl5pPr marL="0" indent="1828800">
              <a:buSzTx/>
              <a:buNone/>
              <a:defRPr sz="20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1219200" y="3200400"/>
            <a:ext cx="10896600" cy="10515600"/>
          </a:xfrm>
          <a:prstGeom prst="rect">
            <a:avLst/>
          </a:prstGeom>
        </p:spPr>
        <p:txBody>
          <a:bodyPr/>
          <a:lstStyle>
            <a:lvl1pPr>
              <a:defRPr sz="2800"/>
            </a:lvl1pPr>
            <a:lvl2pPr marL="1174750" indent="-666750">
              <a:defRPr sz="2800"/>
            </a:lvl2pPr>
            <a:lvl3pPr marL="1625600" indent="-800100">
              <a:defRPr sz="2800"/>
            </a:lvl3pPr>
            <a:lvl4pPr marL="2032000" indent="-889000">
              <a:defRPr sz="2800"/>
            </a:lvl4pPr>
            <a:lvl5pPr marL="2413000" indent="-889000">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mparison">
    <p:spTree>
      <p:nvGrpSpPr>
        <p:cNvPr id="1" name=""/>
        <p:cNvGrpSpPr/>
        <p:nvPr/>
      </p:nvGrpSpPr>
      <p:grpSpPr>
        <a:xfrm>
          <a:off x="0" y="0"/>
          <a:ext cx="0" cy="0"/>
          <a:chOff x="0" y="0"/>
          <a:chExt cx="0" cy="0"/>
        </a:xfrm>
      </p:grpSpPr>
      <p:sp>
        <p:nvSpPr>
          <p:cNvPr id="47" name="Title Text"/>
          <p:cNvSpPr txBox="1"/>
          <p:nvPr>
            <p:ph type="title"/>
          </p:nvPr>
        </p:nvSpPr>
        <p:spPr>
          <a:xfrm>
            <a:off x="1219200" y="549275"/>
            <a:ext cx="21945600" cy="2409960"/>
          </a:xfrm>
          <a:prstGeom prst="rect">
            <a:avLst/>
          </a:prstGeom>
        </p:spPr>
        <p:txBody>
          <a:bodyPr/>
          <a:lstStyle/>
          <a:p>
            <a:pPr/>
            <a:r>
              <a:t>Title Text</a:t>
            </a:r>
          </a:p>
        </p:txBody>
      </p:sp>
      <p:sp>
        <p:nvSpPr>
          <p:cNvPr id="48" name="Body Level One…"/>
          <p:cNvSpPr txBox="1"/>
          <p:nvPr>
            <p:ph type="body" sz="quarter" idx="1"/>
          </p:nvPr>
        </p:nvSpPr>
        <p:spPr>
          <a:xfrm>
            <a:off x="1219200" y="2959234"/>
            <a:ext cx="10774364" cy="1390516"/>
          </a:xfrm>
          <a:prstGeom prst="rect">
            <a:avLst/>
          </a:prstGeom>
        </p:spPr>
        <p:txBody>
          <a:bodyPr anchor="b"/>
          <a:lstStyle>
            <a:lvl1pPr marL="0" indent="0">
              <a:buSzTx/>
              <a:buNone/>
              <a:defRPr b="1" sz="2400"/>
            </a:lvl1pPr>
            <a:lvl2pPr marL="0" indent="457200">
              <a:buSzTx/>
              <a:buNone/>
              <a:defRPr b="1" sz="2400"/>
            </a:lvl2pPr>
            <a:lvl3pPr marL="0" indent="914400">
              <a:buSzTx/>
              <a:buNone/>
              <a:defRPr b="1" sz="2400"/>
            </a:lvl3pPr>
            <a:lvl4pPr marL="0" indent="1371600">
              <a:buSzTx/>
              <a:buNone/>
              <a:defRPr b="1" sz="2400"/>
            </a:lvl4pPr>
            <a:lvl5pPr marL="0" indent="1828800">
              <a:buSz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spTree>
      <p:nvGrpSpPr>
        <p:cNvPr id="1" name=""/>
        <p:cNvGrpSpPr/>
        <p:nvPr/>
      </p:nvGrpSpPr>
      <p:grpSpPr>
        <a:xfrm>
          <a:off x="0" y="0"/>
          <a:ext cx="0" cy="0"/>
          <a:chOff x="0" y="0"/>
          <a:chExt cx="0" cy="0"/>
        </a:xfrm>
      </p:grpSpPr>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Content with Caption">
    <p:spTree>
      <p:nvGrpSpPr>
        <p:cNvPr id="1" name=""/>
        <p:cNvGrpSpPr/>
        <p:nvPr/>
      </p:nvGrpSpPr>
      <p:grpSpPr>
        <a:xfrm>
          <a:off x="0" y="0"/>
          <a:ext cx="0" cy="0"/>
          <a:chOff x="0" y="0"/>
          <a:chExt cx="0" cy="0"/>
        </a:xfrm>
      </p:grpSpPr>
      <p:sp>
        <p:nvSpPr>
          <p:cNvPr id="71" name="Title Text"/>
          <p:cNvSpPr txBox="1"/>
          <p:nvPr>
            <p:ph type="title"/>
          </p:nvPr>
        </p:nvSpPr>
        <p:spPr>
          <a:xfrm>
            <a:off x="1219200" y="0"/>
            <a:ext cx="8021639" cy="2870200"/>
          </a:xfrm>
          <a:prstGeom prst="rect">
            <a:avLst/>
          </a:prstGeom>
        </p:spPr>
        <p:txBody>
          <a:bodyPr anchor="b"/>
          <a:lstStyle>
            <a:lvl1pPr algn="l">
              <a:defRPr sz="2000"/>
            </a:lvl1pPr>
          </a:lstStyle>
          <a:p>
            <a:pPr/>
            <a:r>
              <a:t>Title Text</a:t>
            </a:r>
          </a:p>
        </p:txBody>
      </p:sp>
      <p:sp>
        <p:nvSpPr>
          <p:cNvPr id="72" name="Body Level One…"/>
          <p:cNvSpPr txBox="1"/>
          <p:nvPr>
            <p:ph type="body" idx="1"/>
          </p:nvPr>
        </p:nvSpPr>
        <p:spPr>
          <a:xfrm>
            <a:off x="9532938" y="546100"/>
            <a:ext cx="13631863" cy="13169900"/>
          </a:xfrm>
          <a:prstGeom prst="rect">
            <a:avLst/>
          </a:prstGeom>
        </p:spPr>
        <p:txBody>
          <a:bodyPr/>
          <a:lstStyle>
            <a:lvl1pPr>
              <a:defRPr sz="3200"/>
            </a:lvl1pPr>
            <a:lvl2pPr marL="1161142" indent="-653142">
              <a:defRPr sz="3200"/>
            </a:lvl2pPr>
            <a:lvl3pPr marL="1587500" indent="-762000">
              <a:defRPr sz="3200"/>
            </a:lvl3pPr>
            <a:lvl4pPr marL="2057400" indent="-914400">
              <a:defRPr sz="3200"/>
            </a:lvl4pPr>
            <a:lvl5pPr marL="2438400" indent="-914400">
              <a:defRPr sz="3200"/>
            </a:lvl5pPr>
          </a:lstStyle>
          <a:p>
            <a:pPr/>
            <a:r>
              <a:t>Body Level One</a:t>
            </a:r>
          </a:p>
          <a:p>
            <a:pPr lvl="1"/>
            <a:r>
              <a:t>Body Level Two</a:t>
            </a:r>
          </a:p>
          <a:p>
            <a:pPr lvl="2"/>
            <a:r>
              <a:t>Body Level Three</a:t>
            </a:r>
          </a:p>
          <a:p>
            <a:pPr lvl="3"/>
            <a:r>
              <a:t>Body Level Four</a:t>
            </a:r>
          </a:p>
          <a:p>
            <a:pPr lvl="4"/>
            <a:r>
              <a:t>Body Level Five</a:t>
            </a:r>
          </a:p>
        </p:txBody>
      </p:sp>
      <p:sp>
        <p:nvSpPr>
          <p:cNvPr id="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Picture with Caption">
    <p:spTree>
      <p:nvGrpSpPr>
        <p:cNvPr id="1" name=""/>
        <p:cNvGrpSpPr/>
        <p:nvPr/>
      </p:nvGrpSpPr>
      <p:grpSpPr>
        <a:xfrm>
          <a:off x="0" y="0"/>
          <a:ext cx="0" cy="0"/>
          <a:chOff x="0" y="0"/>
          <a:chExt cx="0" cy="0"/>
        </a:xfrm>
      </p:grpSpPr>
      <p:sp>
        <p:nvSpPr>
          <p:cNvPr id="80" name="Title Text"/>
          <p:cNvSpPr txBox="1"/>
          <p:nvPr>
            <p:ph type="title"/>
          </p:nvPr>
        </p:nvSpPr>
        <p:spPr>
          <a:xfrm>
            <a:off x="4779962" y="6172200"/>
            <a:ext cx="14630401" cy="4562475"/>
          </a:xfrm>
          <a:prstGeom prst="rect">
            <a:avLst/>
          </a:prstGeom>
        </p:spPr>
        <p:txBody>
          <a:bodyPr anchor="b"/>
          <a:lstStyle>
            <a:lvl1pPr algn="l">
              <a:defRPr sz="2000"/>
            </a:lvl1pPr>
          </a:lstStyle>
          <a:p>
            <a:pPr/>
            <a:r>
              <a:t>Title Text</a:t>
            </a:r>
          </a:p>
        </p:txBody>
      </p:sp>
      <p:sp>
        <p:nvSpPr>
          <p:cNvPr id="81" name="Body Level One…"/>
          <p:cNvSpPr txBox="1"/>
          <p:nvPr>
            <p:ph type="body" sz="quarter" idx="1"/>
          </p:nvPr>
        </p:nvSpPr>
        <p:spPr>
          <a:xfrm>
            <a:off x="4779962" y="10734675"/>
            <a:ext cx="14630401" cy="2981325"/>
          </a:xfrm>
          <a:prstGeom prst="rect">
            <a:avLst/>
          </a:prstGeom>
        </p:spPr>
        <p:txBody>
          <a:bodyPr/>
          <a:lstStyle>
            <a:lvl1pPr marL="0" indent="0">
              <a:buSzTx/>
              <a:buNone/>
              <a:defRPr sz="1400"/>
            </a:lvl1pPr>
            <a:lvl2pPr marL="0" indent="457200">
              <a:buSzTx/>
              <a:buNone/>
              <a:defRPr sz="1400"/>
            </a:lvl2pPr>
            <a:lvl3pPr marL="0" indent="914400">
              <a:buSzTx/>
              <a:buNone/>
              <a:defRPr sz="1400"/>
            </a:lvl3pPr>
            <a:lvl4pPr marL="0" indent="1371600">
              <a:buSzTx/>
              <a:buNone/>
              <a:defRPr sz="1400"/>
            </a:lvl4pPr>
            <a:lvl5pPr marL="0" indent="1828800">
              <a:buSz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1219200" y="549275"/>
            <a:ext cx="21945600" cy="2651125"/>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Title Text</a:t>
            </a:r>
          </a:p>
        </p:txBody>
      </p:sp>
      <p:sp>
        <p:nvSpPr>
          <p:cNvPr id="3" name="Body Level One…"/>
          <p:cNvSpPr txBox="1"/>
          <p:nvPr>
            <p:ph type="body" idx="1"/>
          </p:nvPr>
        </p:nvSpPr>
        <p:spPr>
          <a:xfrm>
            <a:off x="1219200" y="3200400"/>
            <a:ext cx="21945600" cy="10515600"/>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23493634" y="12954000"/>
            <a:ext cx="499619" cy="535940"/>
          </a:xfrm>
          <a:prstGeom prst="rect">
            <a:avLst/>
          </a:prstGeom>
          <a:ln w="12700">
            <a:miter lim="400000"/>
          </a:ln>
        </p:spPr>
        <p:txBody>
          <a:bodyPr wrap="none" lIns="45719" rIns="45719">
            <a:spAutoFit/>
          </a:bodyPr>
          <a:lstStyle>
            <a:lvl1pPr>
              <a:defRPr b="1" sz="3000">
                <a:solidFill>
                  <a:srgbClr val="FFFFFF"/>
                </a:solidFill>
                <a:uFill>
                  <a:solidFill>
                    <a:srgbClr val="FFFFFF"/>
                  </a:solidFill>
                </a:u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1pPr>
      <a:lvl2pPr marL="0" marR="0" indent="2286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2pPr>
      <a:lvl3pPr marL="0" marR="0" indent="4572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3pPr>
      <a:lvl4pPr marL="0" marR="0" indent="6858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4pPr>
      <a:lvl5pPr marL="0" marR="0" indent="9144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5pPr>
      <a:lvl6pPr marL="0" marR="0" indent="11430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6pPr>
      <a:lvl7pPr marL="0" marR="0" indent="13716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7pPr>
      <a:lvl8pPr marL="0" marR="0" indent="16002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8pPr>
      <a:lvl9pPr marL="0" marR="0" indent="1828800" algn="ctr" defTabSz="914400" rtl="0" latinLnBrk="0">
        <a:lnSpc>
          <a:spcPct val="100000"/>
        </a:lnSpc>
        <a:spcBef>
          <a:spcPts val="0"/>
        </a:spcBef>
        <a:spcAft>
          <a:spcPts val="0"/>
        </a:spcAft>
        <a:buClrTx/>
        <a:buSzTx/>
        <a:buFontTx/>
        <a:buNone/>
        <a:tabLst/>
        <a:defRPr b="1" baseline="0" cap="none" i="0" spc="0" strike="noStrike" sz="11400" u="none">
          <a:solidFill>
            <a:srgbClr val="FFFFFF"/>
          </a:solidFill>
          <a:uFill>
            <a:solidFill>
              <a:srgbClr val="FFFFFF"/>
            </a:solidFill>
          </a:uFill>
          <a:latin typeface="+mn-lt"/>
          <a:ea typeface="+mn-ea"/>
          <a:cs typeface="+mn-cs"/>
          <a:sym typeface="Cochin"/>
        </a:defRPr>
      </a:lvl9pPr>
    </p:titleStyle>
    <p:bodyStyle>
      <a:lvl1pPr marL="571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1pPr>
      <a:lvl2pPr marL="1079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2pPr>
      <a:lvl3pPr marL="13970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3pPr>
      <a:lvl4pPr marL="1714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4pPr>
      <a:lvl5pPr marL="20955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5pPr>
      <a:lvl6pPr marL="25527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6pPr>
      <a:lvl7pPr marL="30099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7pPr>
      <a:lvl8pPr marL="34671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8pPr>
      <a:lvl9pPr marL="3924300" marR="0" indent="-571500" algn="l" defTabSz="914400" rtl="0" latinLnBrk="0">
        <a:lnSpc>
          <a:spcPct val="100000"/>
        </a:lnSpc>
        <a:spcBef>
          <a:spcPts val="3500"/>
        </a:spcBef>
        <a:spcAft>
          <a:spcPts val="0"/>
        </a:spcAft>
        <a:buClrTx/>
        <a:buSzPct val="108000"/>
        <a:buFontTx/>
        <a:buChar char="•"/>
        <a:tabLst/>
        <a:defRPr b="0" baseline="0" cap="none" i="0" spc="0" strike="noStrike" sz="5400" u="none">
          <a:solidFill>
            <a:srgbClr val="FFFFFF"/>
          </a:solidFill>
          <a:uFill>
            <a:solidFill>
              <a:srgbClr val="FFFFFF"/>
            </a:solidFill>
          </a:uFill>
          <a:latin typeface="+mn-lt"/>
          <a:ea typeface="+mn-ea"/>
          <a:cs typeface="+mn-cs"/>
          <a:sym typeface="Cochin"/>
        </a:defRPr>
      </a:lvl9pPr>
    </p:bodyStyle>
    <p:otherStyle>
      <a:lvl1pPr marL="0" marR="0" indent="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1pPr>
      <a:lvl2pPr marL="0" marR="0" indent="2286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2pPr>
      <a:lvl3pPr marL="0" marR="0" indent="4572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3pPr>
      <a:lvl4pPr marL="0" marR="0" indent="6858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4pPr>
      <a:lvl5pPr marL="0" marR="0" indent="9144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5pPr>
      <a:lvl6pPr marL="0" marR="0" indent="11430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6pPr>
      <a:lvl7pPr marL="0" marR="0" indent="13716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7pPr>
      <a:lvl8pPr marL="0" marR="0" indent="16002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8pPr>
      <a:lvl9pPr marL="0" marR="0" indent="1828800" algn="ctr" defTabSz="914400" latinLnBrk="0">
        <a:lnSpc>
          <a:spcPct val="100000"/>
        </a:lnSpc>
        <a:spcBef>
          <a:spcPts val="0"/>
        </a:spcBef>
        <a:spcAft>
          <a:spcPts val="0"/>
        </a:spcAft>
        <a:buClrTx/>
        <a:buSzTx/>
        <a:buFontTx/>
        <a:buNone/>
        <a:tabLst/>
        <a:defRPr b="1" baseline="0" cap="none" i="0" spc="0" strike="noStrike" sz="3000" u="none">
          <a:solidFill>
            <a:schemeClr val="tx1"/>
          </a:solidFill>
          <a:uFill>
            <a:solidFill>
              <a:srgbClr val="FFFFFF"/>
            </a:solidFill>
          </a:uFill>
          <a:latin typeface="+mn-lt"/>
          <a:ea typeface="+mn-ea"/>
          <a:cs typeface="+mn-cs"/>
          <a:sym typeface="Cochi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99.jpe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jpe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jpe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jpe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05.jpe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06.jpe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jpe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08.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jpe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10.jpe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jpe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jpe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jpe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14.jpe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15.jpe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jpe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17.jpe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8.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9.jpe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0.jpe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21.jpe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22.jpe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jpe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24.jpe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5.jpe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6.jpe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27.jpe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jpeg"/></Relationships>

</file>

<file path=ppt/slides/_rels/slide1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30.jpeg"/></Relationships>

</file>

<file path=ppt/slides/_rels/slide1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1.jpeg"/></Relationships>

</file>

<file path=ppt/slides/_rels/slide1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jpeg"/></Relationships>

</file>

<file path=ppt/slides/_rels/slide1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33.jpeg"/></Relationships>

</file>

<file path=ppt/slides/_rels/slide1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34.jpeg"/></Relationships>

</file>

<file path=ppt/slides/_rels/slide1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5.jpeg"/></Relationships>

</file>

<file path=ppt/slides/_rels/slide1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36.jpeg"/></Relationships>

</file>

<file path=ppt/slides/_rels/slide1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37.jpeg"/></Relationships>

</file>

<file path=ppt/slides/_rels/slide1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8.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39.jpeg"/></Relationships>

</file>

<file path=ppt/slides/_rels/slide1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0.jpeg"/></Relationships>

</file>

<file path=ppt/slides/_rels/slide1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41.jpeg"/></Relationships>

</file>

<file path=ppt/slides/_rels/slide1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2.jpeg"/></Relationships>

</file>

<file path=ppt/slides/_rels/slide1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jpeg"/></Relationships>

</file>

<file path=ppt/slides/_rels/slide1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4.jpeg"/></Relationships>

</file>

<file path=ppt/slides/_rels/slide1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5.jpeg"/></Relationships>

</file>

<file path=ppt/slides/_rels/slide1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6.jpeg"/></Relationships>

</file>

<file path=ppt/slides/_rels/slide1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7.jpeg"/></Relationships>

</file>

<file path=ppt/slides/_rels/slide1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8.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9.jpeg"/></Relationships>

</file>

<file path=ppt/slides/_rels/slide1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0.jpeg"/></Relationships>

</file>

<file path=ppt/slides/_rels/slide1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jpeg"/></Relationships>

</file>

<file path=ppt/slides/_rels/slide1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jpeg"/></Relationships>

</file>

<file path=ppt/slides/_rels/slide1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jpeg"/></Relationships>

</file>

<file path=ppt/slides/_rels/slide1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jpeg"/></Relationships>

</file>

<file path=ppt/slides/_rels/slide1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jpeg"/></Relationships>

</file>

<file path=ppt/slides/_rels/slide1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jpeg"/></Relationships>

</file>

<file path=ppt/slides/_rels/slide1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jpeg"/></Relationships>

</file>

<file path=ppt/slides/_rels/slide1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9.jpeg"/></Relationships>

</file>

<file path=ppt/slides/_rels/slide1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0.jpeg"/></Relationships>

</file>

<file path=ppt/slides/_rels/slide1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1.jpeg"/></Relationships>

</file>

<file path=ppt/slides/_rels/slide1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2.jpeg"/></Relationships>

</file>

<file path=ppt/slides/_rels/slide1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3.jpeg"/></Relationships>

</file>

<file path=ppt/slides/_rels/slide1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64.jpeg"/></Relationships>

</file>

<file path=ppt/slides/_rels/slide1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5.jpeg"/></Relationships>

</file>

<file path=ppt/slides/_rels/slide1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6.jpeg"/></Relationships>

</file>

<file path=ppt/slides/_rels/slide1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7.jpeg"/></Relationships>

</file>

<file path=ppt/slides/_rels/slide1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9.jpeg"/></Relationships>

</file>

<file path=ppt/slides/_rels/slide1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0.jpeg"/></Relationships>

</file>

<file path=ppt/slides/_rels/slide1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1.jpeg"/></Relationships>

</file>

<file path=ppt/slides/_rels/slide1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2.jpeg"/></Relationships>

</file>

<file path=ppt/slides/_rels/slide1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3.jpeg"/></Relationships>

</file>

<file path=ppt/slides/_rels/slide1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4.jpeg"/></Relationships>

</file>

<file path=ppt/slides/_rels/slide1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5.jpeg"/></Relationships>

</file>

<file path=ppt/slides/_rels/slide1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6.jpeg"/></Relationships>

</file>

<file path=ppt/slides/_rels/slide1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7.jpeg"/></Relationships>

</file>

<file path=ppt/slides/_rels/slide1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8.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9.jpeg"/></Relationships>

</file>

<file path=ppt/slides/_rels/slide1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0.jpeg"/></Relationships>

</file>

<file path=ppt/slides/_rels/slide1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1.jpeg"/></Relationships>

</file>

<file path=ppt/slides/_rels/slide18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82.jpeg"/></Relationships>

</file>

<file path=ppt/slides/_rels/slide1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3.jpeg"/></Relationships>

</file>

<file path=ppt/slides/_rels/slide1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4.jpeg"/></Relationships>

</file>

<file path=ppt/slides/_rels/slide1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5.jpeg"/></Relationships>

</file>

<file path=ppt/slides/_rels/slide1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6.jpeg"/></Relationships>

</file>

<file path=ppt/slides/_rels/slide1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7.jpeg"/></Relationships>

</file>

<file path=ppt/slides/_rels/slide1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8.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9.jpeg"/></Relationships>

</file>

<file path=ppt/slides/_rels/slide1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0.jpeg"/></Relationships>

</file>

<file path=ppt/slides/_rels/slide19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1.jpeg"/></Relationships>

</file>

<file path=ppt/slides/_rels/slide19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2.jpeg"/></Relationships>

</file>

<file path=ppt/slides/_rels/slide19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3.jpeg"/></Relationships>

</file>

<file path=ppt/slides/_rels/slide19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4.jpeg"/></Relationships>

</file>

<file path=ppt/slides/_rels/slide19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5.jpeg"/></Relationships>

</file>

<file path=ppt/slides/_rels/slide19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6.jpeg"/></Relationships>

</file>

<file path=ppt/slides/_rels/slide19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7.jpeg"/></Relationships>

</file>

<file path=ppt/slides/_rels/slide19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8.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0.jpeg"/></Relationships>

</file>

<file path=ppt/slides/_rels/slide20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9.jpeg"/></Relationships>

</file>

<file path=ppt/slides/_rels/slide20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0.jpeg"/></Relationships>

</file>

<file path=ppt/slides/_rels/slide20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1.jpeg"/></Relationships>

</file>

<file path=ppt/slides/_rels/slide20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2.jpeg"/></Relationships>

</file>

<file path=ppt/slides/_rels/slide20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3.jpeg"/></Relationships>

</file>

<file path=ppt/slides/_rels/slide20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4.jpeg"/></Relationships>

</file>

<file path=ppt/slides/_rels/slide20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5.jpeg"/></Relationships>

</file>

<file path=ppt/slides/_rels/slide20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6.jpeg"/></Relationships>

</file>

<file path=ppt/slides/_rels/slide20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7.jpeg"/></Relationships>

</file>

<file path=ppt/slides/_rels/slide20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8.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9.jpeg"/></Relationships>

</file>

<file path=ppt/slides/_rels/slide2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0.jpeg"/></Relationships>

</file>

<file path=ppt/slides/_rels/slide2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1.jpeg"/></Relationships>

</file>

<file path=ppt/slides/_rels/slide2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2.jpeg"/></Relationships>

</file>

<file path=ppt/slides/_rels/slide2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3.jpeg"/></Relationships>

</file>

<file path=ppt/slides/_rels/slide2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4.jpeg"/></Relationships>

</file>

<file path=ppt/slides/_rels/slide2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5.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7.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8.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0.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1.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4.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7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7.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8.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0.jpeg"/></Relationships>

</file>

<file path=ppt/slides/_rels/slide8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84.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5.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7.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90.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2.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3.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5.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6.jpeg"/></Relationships>

</file>

<file path=ppt/slides/_rels/slide9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8.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Double-click to edit"/>
          <p:cNvSpPr txBox="1"/>
          <p:nvPr>
            <p:ph type="title"/>
          </p:nvPr>
        </p:nvSpPr>
        <p:spPr>
          <a:prstGeom prst="rect">
            <a:avLst/>
          </a:prstGeom>
        </p:spPr>
        <p:txBody>
          <a:bodyPr/>
          <a:lstStyle/>
          <a:p>
            <a:pPr/>
          </a:p>
        </p:txBody>
      </p:sp>
      <p:sp>
        <p:nvSpPr>
          <p:cNvPr id="251" name="Double-click to edit"/>
          <p:cNvSpPr txBox="1"/>
          <p:nvPr>
            <p:ph type="body" idx="1"/>
          </p:nvPr>
        </p:nvSpPr>
        <p:spPr>
          <a:prstGeom prst="rect">
            <a:avLst/>
          </a:prstGeom>
        </p:spPr>
        <p:txBody>
          <a:bodyPr/>
          <a:lstStyle/>
          <a:p>
            <a:pPr/>
          </a:p>
        </p:txBody>
      </p:sp>
      <p:sp>
        <p:nvSpPr>
          <p:cNvPr id="25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3" name="7 La croix du Christ.001.jpeg" descr="7 La croix du Christ.0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Double-click to edit"/>
          <p:cNvSpPr txBox="1"/>
          <p:nvPr>
            <p:ph type="title"/>
          </p:nvPr>
        </p:nvSpPr>
        <p:spPr>
          <a:prstGeom prst="rect">
            <a:avLst/>
          </a:prstGeom>
        </p:spPr>
        <p:txBody>
          <a:bodyPr/>
          <a:lstStyle/>
          <a:p>
            <a:pPr/>
          </a:p>
        </p:txBody>
      </p:sp>
      <p:sp>
        <p:nvSpPr>
          <p:cNvPr id="296" name="Double-click to edit"/>
          <p:cNvSpPr txBox="1"/>
          <p:nvPr>
            <p:ph type="body" idx="1"/>
          </p:nvPr>
        </p:nvSpPr>
        <p:spPr>
          <a:prstGeom prst="rect">
            <a:avLst/>
          </a:prstGeom>
        </p:spPr>
        <p:txBody>
          <a:bodyPr/>
          <a:lstStyle/>
          <a:p>
            <a:pPr/>
          </a:p>
        </p:txBody>
      </p:sp>
      <p:sp>
        <p:nvSpPr>
          <p:cNvPr id="2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8" name="7 La croix du Christ.010.jpeg" descr="7 La croix du Christ.0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1" name="Double-click to edit"/>
          <p:cNvSpPr txBox="1"/>
          <p:nvPr>
            <p:ph type="title"/>
          </p:nvPr>
        </p:nvSpPr>
        <p:spPr>
          <a:prstGeom prst="rect">
            <a:avLst/>
          </a:prstGeom>
        </p:spPr>
        <p:txBody>
          <a:bodyPr/>
          <a:lstStyle/>
          <a:p>
            <a:pPr/>
          </a:p>
        </p:txBody>
      </p:sp>
      <p:sp>
        <p:nvSpPr>
          <p:cNvPr id="782" name="Double-click to edit"/>
          <p:cNvSpPr txBox="1"/>
          <p:nvPr>
            <p:ph type="body" idx="1"/>
          </p:nvPr>
        </p:nvSpPr>
        <p:spPr>
          <a:prstGeom prst="rect">
            <a:avLst/>
          </a:prstGeom>
        </p:spPr>
        <p:txBody>
          <a:bodyPr/>
          <a:lstStyle/>
          <a:p>
            <a:pPr/>
          </a:p>
        </p:txBody>
      </p:sp>
      <p:sp>
        <p:nvSpPr>
          <p:cNvPr id="78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84" name="7 La croix du Christ.095.jpeg" descr="7 La croix du Christ.09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8" name="Double-click to edit"/>
          <p:cNvSpPr txBox="1"/>
          <p:nvPr>
            <p:ph type="title"/>
          </p:nvPr>
        </p:nvSpPr>
        <p:spPr>
          <a:prstGeom prst="rect">
            <a:avLst/>
          </a:prstGeom>
        </p:spPr>
        <p:txBody>
          <a:bodyPr/>
          <a:lstStyle/>
          <a:p>
            <a:pPr/>
          </a:p>
        </p:txBody>
      </p:sp>
      <p:sp>
        <p:nvSpPr>
          <p:cNvPr id="789" name="Double-click to edit"/>
          <p:cNvSpPr txBox="1"/>
          <p:nvPr>
            <p:ph type="body" idx="1"/>
          </p:nvPr>
        </p:nvSpPr>
        <p:spPr>
          <a:prstGeom prst="rect">
            <a:avLst/>
          </a:prstGeom>
        </p:spPr>
        <p:txBody>
          <a:bodyPr/>
          <a:lstStyle/>
          <a:p>
            <a:pPr/>
          </a:p>
        </p:txBody>
      </p:sp>
      <p:sp>
        <p:nvSpPr>
          <p:cNvPr id="79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1" name="7 La croix du Christ.096.jpeg" descr="7 La croix du Christ.09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3" name="Double-click to edit"/>
          <p:cNvSpPr txBox="1"/>
          <p:nvPr>
            <p:ph type="title"/>
          </p:nvPr>
        </p:nvSpPr>
        <p:spPr>
          <a:prstGeom prst="rect">
            <a:avLst/>
          </a:prstGeom>
        </p:spPr>
        <p:txBody>
          <a:bodyPr/>
          <a:lstStyle/>
          <a:p>
            <a:pPr/>
          </a:p>
        </p:txBody>
      </p:sp>
      <p:sp>
        <p:nvSpPr>
          <p:cNvPr id="794" name="Double-click to edit"/>
          <p:cNvSpPr txBox="1"/>
          <p:nvPr>
            <p:ph type="body" idx="1"/>
          </p:nvPr>
        </p:nvSpPr>
        <p:spPr>
          <a:prstGeom prst="rect">
            <a:avLst/>
          </a:prstGeom>
        </p:spPr>
        <p:txBody>
          <a:bodyPr/>
          <a:lstStyle/>
          <a:p>
            <a:pPr/>
          </a:p>
        </p:txBody>
      </p:sp>
      <p:sp>
        <p:nvSpPr>
          <p:cNvPr id="79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96" name="7 La croix du Christ.102.jpeg" descr="7 La croix du Christ.1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8" name="Double-click to edit"/>
          <p:cNvSpPr txBox="1"/>
          <p:nvPr>
            <p:ph type="title"/>
          </p:nvPr>
        </p:nvSpPr>
        <p:spPr>
          <a:prstGeom prst="rect">
            <a:avLst/>
          </a:prstGeom>
        </p:spPr>
        <p:txBody>
          <a:bodyPr/>
          <a:lstStyle/>
          <a:p>
            <a:pPr/>
          </a:p>
        </p:txBody>
      </p:sp>
      <p:sp>
        <p:nvSpPr>
          <p:cNvPr id="799" name="Double-click to edit"/>
          <p:cNvSpPr txBox="1"/>
          <p:nvPr>
            <p:ph type="body" idx="1"/>
          </p:nvPr>
        </p:nvSpPr>
        <p:spPr>
          <a:prstGeom prst="rect">
            <a:avLst/>
          </a:prstGeom>
        </p:spPr>
        <p:txBody>
          <a:bodyPr/>
          <a:lstStyle/>
          <a:p>
            <a:pPr/>
          </a:p>
        </p:txBody>
      </p:sp>
      <p:sp>
        <p:nvSpPr>
          <p:cNvPr id="80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1" name="7 La croix du Christ.098.jpeg" descr="7 La croix du Christ.09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3" name="Double-click to edit"/>
          <p:cNvSpPr txBox="1"/>
          <p:nvPr>
            <p:ph type="title"/>
          </p:nvPr>
        </p:nvSpPr>
        <p:spPr>
          <a:prstGeom prst="rect">
            <a:avLst/>
          </a:prstGeom>
        </p:spPr>
        <p:txBody>
          <a:bodyPr/>
          <a:lstStyle/>
          <a:p>
            <a:pPr/>
          </a:p>
        </p:txBody>
      </p:sp>
      <p:sp>
        <p:nvSpPr>
          <p:cNvPr id="804" name="Double-click to edit"/>
          <p:cNvSpPr txBox="1"/>
          <p:nvPr>
            <p:ph type="body" idx="1"/>
          </p:nvPr>
        </p:nvSpPr>
        <p:spPr>
          <a:prstGeom prst="rect">
            <a:avLst/>
          </a:prstGeom>
        </p:spPr>
        <p:txBody>
          <a:bodyPr/>
          <a:lstStyle/>
          <a:p>
            <a:pPr/>
          </a:p>
        </p:txBody>
      </p:sp>
      <p:sp>
        <p:nvSpPr>
          <p:cNvPr id="80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6" name="7 La croix du Christ.099.jpeg" descr="7 La croix du Christ.09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8" name="Double-click to edit"/>
          <p:cNvSpPr txBox="1"/>
          <p:nvPr>
            <p:ph type="title"/>
          </p:nvPr>
        </p:nvSpPr>
        <p:spPr>
          <a:prstGeom prst="rect">
            <a:avLst/>
          </a:prstGeom>
        </p:spPr>
        <p:txBody>
          <a:bodyPr/>
          <a:lstStyle/>
          <a:p>
            <a:pPr/>
          </a:p>
        </p:txBody>
      </p:sp>
      <p:sp>
        <p:nvSpPr>
          <p:cNvPr id="809" name="Double-click to edit"/>
          <p:cNvSpPr txBox="1"/>
          <p:nvPr>
            <p:ph type="body" idx="1"/>
          </p:nvPr>
        </p:nvSpPr>
        <p:spPr>
          <a:prstGeom prst="rect">
            <a:avLst/>
          </a:prstGeom>
        </p:spPr>
        <p:txBody>
          <a:bodyPr/>
          <a:lstStyle/>
          <a:p>
            <a:pPr/>
          </a:p>
        </p:txBody>
      </p:sp>
      <p:sp>
        <p:nvSpPr>
          <p:cNvPr id="81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1" name="7 La croix du Christ.100.jpeg" descr="7 La croix du Christ.10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3" name="Double-click to edit"/>
          <p:cNvSpPr txBox="1"/>
          <p:nvPr>
            <p:ph type="title"/>
          </p:nvPr>
        </p:nvSpPr>
        <p:spPr>
          <a:prstGeom prst="rect">
            <a:avLst/>
          </a:prstGeom>
        </p:spPr>
        <p:txBody>
          <a:bodyPr/>
          <a:lstStyle/>
          <a:p>
            <a:pPr/>
          </a:p>
        </p:txBody>
      </p:sp>
      <p:sp>
        <p:nvSpPr>
          <p:cNvPr id="814" name="Double-click to edit"/>
          <p:cNvSpPr txBox="1"/>
          <p:nvPr>
            <p:ph type="body" idx="1"/>
          </p:nvPr>
        </p:nvSpPr>
        <p:spPr>
          <a:prstGeom prst="rect">
            <a:avLst/>
          </a:prstGeom>
        </p:spPr>
        <p:txBody>
          <a:bodyPr/>
          <a:lstStyle/>
          <a:p>
            <a:pPr/>
          </a:p>
        </p:txBody>
      </p:sp>
      <p:sp>
        <p:nvSpPr>
          <p:cNvPr id="81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16" name="7 La croix du Christ.106.jpeg" descr="7 La croix du Christ.10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0" name="Double-click to edit"/>
          <p:cNvSpPr txBox="1"/>
          <p:nvPr>
            <p:ph type="title"/>
          </p:nvPr>
        </p:nvSpPr>
        <p:spPr>
          <a:prstGeom prst="rect">
            <a:avLst/>
          </a:prstGeom>
        </p:spPr>
        <p:txBody>
          <a:bodyPr/>
          <a:lstStyle/>
          <a:p>
            <a:pPr/>
          </a:p>
        </p:txBody>
      </p:sp>
      <p:sp>
        <p:nvSpPr>
          <p:cNvPr id="821" name="Double-click to edit"/>
          <p:cNvSpPr txBox="1"/>
          <p:nvPr>
            <p:ph type="body" idx="1"/>
          </p:nvPr>
        </p:nvSpPr>
        <p:spPr>
          <a:prstGeom prst="rect">
            <a:avLst/>
          </a:prstGeom>
        </p:spPr>
        <p:txBody>
          <a:bodyPr/>
          <a:lstStyle/>
          <a:p>
            <a:pPr/>
          </a:p>
        </p:txBody>
      </p:sp>
      <p:sp>
        <p:nvSpPr>
          <p:cNvPr id="82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23" name="7 La croix du Christ.102.jpeg" descr="7 La croix du Christ.10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7" name="Double-click to edit"/>
          <p:cNvSpPr txBox="1"/>
          <p:nvPr>
            <p:ph type="title"/>
          </p:nvPr>
        </p:nvSpPr>
        <p:spPr>
          <a:prstGeom prst="rect">
            <a:avLst/>
          </a:prstGeom>
        </p:spPr>
        <p:txBody>
          <a:bodyPr/>
          <a:lstStyle/>
          <a:p>
            <a:pPr/>
          </a:p>
        </p:txBody>
      </p:sp>
      <p:sp>
        <p:nvSpPr>
          <p:cNvPr id="828" name="Double-click to edit"/>
          <p:cNvSpPr txBox="1"/>
          <p:nvPr>
            <p:ph type="body" idx="1"/>
          </p:nvPr>
        </p:nvSpPr>
        <p:spPr>
          <a:prstGeom prst="rect">
            <a:avLst/>
          </a:prstGeom>
        </p:spPr>
        <p:txBody>
          <a:bodyPr/>
          <a:lstStyle/>
          <a:p>
            <a:pPr/>
          </a:p>
        </p:txBody>
      </p:sp>
      <p:sp>
        <p:nvSpPr>
          <p:cNvPr id="82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30" name="7 La croix du Christ.103.jpeg" descr="7 La croix du Christ.1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2" name="Double-click to edit"/>
          <p:cNvSpPr txBox="1"/>
          <p:nvPr>
            <p:ph type="title"/>
          </p:nvPr>
        </p:nvSpPr>
        <p:spPr>
          <a:prstGeom prst="rect">
            <a:avLst/>
          </a:prstGeom>
        </p:spPr>
        <p:txBody>
          <a:bodyPr/>
          <a:lstStyle/>
          <a:p>
            <a:pPr/>
          </a:p>
        </p:txBody>
      </p:sp>
      <p:sp>
        <p:nvSpPr>
          <p:cNvPr id="833" name="Double-click to edit"/>
          <p:cNvSpPr txBox="1"/>
          <p:nvPr>
            <p:ph type="body" idx="1"/>
          </p:nvPr>
        </p:nvSpPr>
        <p:spPr>
          <a:prstGeom prst="rect">
            <a:avLst/>
          </a:prstGeom>
        </p:spPr>
        <p:txBody>
          <a:bodyPr/>
          <a:lstStyle/>
          <a:p>
            <a:pPr/>
          </a:p>
        </p:txBody>
      </p:sp>
      <p:sp>
        <p:nvSpPr>
          <p:cNvPr id="83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35" name="7 La croix du Christ.109.jpeg" descr="7 La croix du Christ.10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Double-click to edit"/>
          <p:cNvSpPr txBox="1"/>
          <p:nvPr>
            <p:ph type="title"/>
          </p:nvPr>
        </p:nvSpPr>
        <p:spPr>
          <a:prstGeom prst="rect">
            <a:avLst/>
          </a:prstGeom>
        </p:spPr>
        <p:txBody>
          <a:bodyPr/>
          <a:lstStyle/>
          <a:p>
            <a:pPr/>
          </a:p>
        </p:txBody>
      </p:sp>
      <p:sp>
        <p:nvSpPr>
          <p:cNvPr id="301" name="Double-click to edit"/>
          <p:cNvSpPr txBox="1"/>
          <p:nvPr>
            <p:ph type="body" idx="1"/>
          </p:nvPr>
        </p:nvSpPr>
        <p:spPr>
          <a:prstGeom prst="rect">
            <a:avLst/>
          </a:prstGeom>
        </p:spPr>
        <p:txBody>
          <a:bodyPr/>
          <a:lstStyle/>
          <a:p>
            <a:pPr/>
          </a:p>
        </p:txBody>
      </p:sp>
      <p:sp>
        <p:nvSpPr>
          <p:cNvPr id="30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3" name="7 La croix du Christ.011.jpeg" descr="7 La croix du Christ.01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9" name="Double-click to edit"/>
          <p:cNvSpPr txBox="1"/>
          <p:nvPr>
            <p:ph type="title"/>
          </p:nvPr>
        </p:nvSpPr>
        <p:spPr>
          <a:prstGeom prst="rect">
            <a:avLst/>
          </a:prstGeom>
        </p:spPr>
        <p:txBody>
          <a:bodyPr/>
          <a:lstStyle/>
          <a:p>
            <a:pPr/>
          </a:p>
        </p:txBody>
      </p:sp>
      <p:sp>
        <p:nvSpPr>
          <p:cNvPr id="840" name="Double-click to edit"/>
          <p:cNvSpPr txBox="1"/>
          <p:nvPr>
            <p:ph type="body" idx="1"/>
          </p:nvPr>
        </p:nvSpPr>
        <p:spPr>
          <a:prstGeom prst="rect">
            <a:avLst/>
          </a:prstGeom>
        </p:spPr>
        <p:txBody>
          <a:bodyPr/>
          <a:lstStyle/>
          <a:p>
            <a:pPr/>
          </a:p>
        </p:txBody>
      </p:sp>
      <p:sp>
        <p:nvSpPr>
          <p:cNvPr id="84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42" name="7 La croix du Christ.105.jpeg" descr="7 La croix du Christ.1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4" name="Double-click to edit"/>
          <p:cNvSpPr txBox="1"/>
          <p:nvPr>
            <p:ph type="title"/>
          </p:nvPr>
        </p:nvSpPr>
        <p:spPr>
          <a:prstGeom prst="rect">
            <a:avLst/>
          </a:prstGeom>
        </p:spPr>
        <p:txBody>
          <a:bodyPr/>
          <a:lstStyle/>
          <a:p>
            <a:pPr/>
          </a:p>
        </p:txBody>
      </p:sp>
      <p:sp>
        <p:nvSpPr>
          <p:cNvPr id="845" name="Double-click to edit"/>
          <p:cNvSpPr txBox="1"/>
          <p:nvPr>
            <p:ph type="body" idx="1"/>
          </p:nvPr>
        </p:nvSpPr>
        <p:spPr>
          <a:prstGeom prst="rect">
            <a:avLst/>
          </a:prstGeom>
        </p:spPr>
        <p:txBody>
          <a:bodyPr/>
          <a:lstStyle/>
          <a:p>
            <a:pPr/>
          </a:p>
        </p:txBody>
      </p:sp>
      <p:sp>
        <p:nvSpPr>
          <p:cNvPr id="84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47" name="7 La croix du Christ.106.jpeg" descr="7 La croix du Christ.10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1" name="Double-click to edit"/>
          <p:cNvSpPr txBox="1"/>
          <p:nvPr>
            <p:ph type="title"/>
          </p:nvPr>
        </p:nvSpPr>
        <p:spPr>
          <a:prstGeom prst="rect">
            <a:avLst/>
          </a:prstGeom>
        </p:spPr>
        <p:txBody>
          <a:bodyPr/>
          <a:lstStyle/>
          <a:p>
            <a:pPr/>
          </a:p>
        </p:txBody>
      </p:sp>
      <p:sp>
        <p:nvSpPr>
          <p:cNvPr id="852" name="Double-click to edit"/>
          <p:cNvSpPr txBox="1"/>
          <p:nvPr>
            <p:ph type="body" idx="1"/>
          </p:nvPr>
        </p:nvSpPr>
        <p:spPr>
          <a:prstGeom prst="rect">
            <a:avLst/>
          </a:prstGeom>
        </p:spPr>
        <p:txBody>
          <a:bodyPr/>
          <a:lstStyle/>
          <a:p>
            <a:pPr/>
          </a:p>
        </p:txBody>
      </p:sp>
      <p:sp>
        <p:nvSpPr>
          <p:cNvPr id="85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54" name="7 La croix du Christ.107.jpeg" descr="7 La croix du Christ.10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6" name="Double-click to edit"/>
          <p:cNvSpPr txBox="1"/>
          <p:nvPr>
            <p:ph type="title"/>
          </p:nvPr>
        </p:nvSpPr>
        <p:spPr>
          <a:prstGeom prst="rect">
            <a:avLst/>
          </a:prstGeom>
        </p:spPr>
        <p:txBody>
          <a:bodyPr/>
          <a:lstStyle/>
          <a:p>
            <a:pPr/>
          </a:p>
        </p:txBody>
      </p:sp>
      <p:sp>
        <p:nvSpPr>
          <p:cNvPr id="857" name="Double-click to edit"/>
          <p:cNvSpPr txBox="1"/>
          <p:nvPr>
            <p:ph type="body" idx="1"/>
          </p:nvPr>
        </p:nvSpPr>
        <p:spPr>
          <a:prstGeom prst="rect">
            <a:avLst/>
          </a:prstGeom>
        </p:spPr>
        <p:txBody>
          <a:bodyPr/>
          <a:lstStyle/>
          <a:p>
            <a:pPr/>
          </a:p>
        </p:txBody>
      </p:sp>
      <p:sp>
        <p:nvSpPr>
          <p:cNvPr id="85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59" name="7 La croix du Christ.108.jpeg" descr="7 La croix du Christ.1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1" name="Double-click to edit"/>
          <p:cNvSpPr txBox="1"/>
          <p:nvPr>
            <p:ph type="title"/>
          </p:nvPr>
        </p:nvSpPr>
        <p:spPr>
          <a:prstGeom prst="rect">
            <a:avLst/>
          </a:prstGeom>
        </p:spPr>
        <p:txBody>
          <a:bodyPr/>
          <a:lstStyle/>
          <a:p>
            <a:pPr/>
          </a:p>
        </p:txBody>
      </p:sp>
      <p:sp>
        <p:nvSpPr>
          <p:cNvPr id="862" name="Double-click to edit"/>
          <p:cNvSpPr txBox="1"/>
          <p:nvPr>
            <p:ph type="body" idx="1"/>
          </p:nvPr>
        </p:nvSpPr>
        <p:spPr>
          <a:prstGeom prst="rect">
            <a:avLst/>
          </a:prstGeom>
        </p:spPr>
        <p:txBody>
          <a:bodyPr/>
          <a:lstStyle/>
          <a:p>
            <a:pPr/>
          </a:p>
        </p:txBody>
      </p:sp>
      <p:sp>
        <p:nvSpPr>
          <p:cNvPr id="86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64" name="7 La croix du Christ.109.jpeg" descr="7 La croix du Christ.10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6" name="Double-click to edit"/>
          <p:cNvSpPr txBox="1"/>
          <p:nvPr>
            <p:ph type="title"/>
          </p:nvPr>
        </p:nvSpPr>
        <p:spPr>
          <a:prstGeom prst="rect">
            <a:avLst/>
          </a:prstGeom>
        </p:spPr>
        <p:txBody>
          <a:bodyPr/>
          <a:lstStyle/>
          <a:p>
            <a:pPr/>
          </a:p>
        </p:txBody>
      </p:sp>
      <p:sp>
        <p:nvSpPr>
          <p:cNvPr id="867" name="Double-click to edit"/>
          <p:cNvSpPr txBox="1"/>
          <p:nvPr>
            <p:ph type="body" idx="1"/>
          </p:nvPr>
        </p:nvSpPr>
        <p:spPr>
          <a:prstGeom prst="rect">
            <a:avLst/>
          </a:prstGeom>
        </p:spPr>
        <p:txBody>
          <a:bodyPr/>
          <a:lstStyle/>
          <a:p>
            <a:pPr/>
          </a:p>
        </p:txBody>
      </p:sp>
      <p:sp>
        <p:nvSpPr>
          <p:cNvPr id="86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69" name="7 La croix du Christ.115.jpeg" descr="7 La croix du Christ.11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3" name="Double-click to edit"/>
          <p:cNvSpPr txBox="1"/>
          <p:nvPr>
            <p:ph type="title"/>
          </p:nvPr>
        </p:nvSpPr>
        <p:spPr>
          <a:prstGeom prst="rect">
            <a:avLst/>
          </a:prstGeom>
        </p:spPr>
        <p:txBody>
          <a:bodyPr/>
          <a:lstStyle/>
          <a:p>
            <a:pPr/>
          </a:p>
        </p:txBody>
      </p:sp>
      <p:sp>
        <p:nvSpPr>
          <p:cNvPr id="874" name="Double-click to edit"/>
          <p:cNvSpPr txBox="1"/>
          <p:nvPr>
            <p:ph type="body" idx="1"/>
          </p:nvPr>
        </p:nvSpPr>
        <p:spPr>
          <a:prstGeom prst="rect">
            <a:avLst/>
          </a:prstGeom>
        </p:spPr>
        <p:txBody>
          <a:bodyPr/>
          <a:lstStyle/>
          <a:p>
            <a:pPr/>
          </a:p>
        </p:txBody>
      </p:sp>
      <p:sp>
        <p:nvSpPr>
          <p:cNvPr id="87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76" name="7 La croix du Christ.111.jpeg" descr="7 La croix du Christ.11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0" name="Double-click to edit"/>
          <p:cNvSpPr txBox="1"/>
          <p:nvPr>
            <p:ph type="title"/>
          </p:nvPr>
        </p:nvSpPr>
        <p:spPr>
          <a:prstGeom prst="rect">
            <a:avLst/>
          </a:prstGeom>
        </p:spPr>
        <p:txBody>
          <a:bodyPr/>
          <a:lstStyle/>
          <a:p>
            <a:pPr/>
          </a:p>
        </p:txBody>
      </p:sp>
      <p:sp>
        <p:nvSpPr>
          <p:cNvPr id="881" name="Double-click to edit"/>
          <p:cNvSpPr txBox="1"/>
          <p:nvPr>
            <p:ph type="body" idx="1"/>
          </p:nvPr>
        </p:nvSpPr>
        <p:spPr>
          <a:prstGeom prst="rect">
            <a:avLst/>
          </a:prstGeom>
        </p:spPr>
        <p:txBody>
          <a:bodyPr/>
          <a:lstStyle/>
          <a:p>
            <a:pPr/>
          </a:p>
        </p:txBody>
      </p:sp>
      <p:sp>
        <p:nvSpPr>
          <p:cNvPr id="88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3" name="7 La croix du Christ.112.jpeg" descr="7 La croix du Christ.11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5" name="Double-click to edit"/>
          <p:cNvSpPr txBox="1"/>
          <p:nvPr>
            <p:ph type="title"/>
          </p:nvPr>
        </p:nvSpPr>
        <p:spPr>
          <a:prstGeom prst="rect">
            <a:avLst/>
          </a:prstGeom>
        </p:spPr>
        <p:txBody>
          <a:bodyPr/>
          <a:lstStyle/>
          <a:p>
            <a:pPr/>
          </a:p>
        </p:txBody>
      </p:sp>
      <p:sp>
        <p:nvSpPr>
          <p:cNvPr id="886" name="Double-click to edit"/>
          <p:cNvSpPr txBox="1"/>
          <p:nvPr>
            <p:ph type="body" idx="1"/>
          </p:nvPr>
        </p:nvSpPr>
        <p:spPr>
          <a:prstGeom prst="rect">
            <a:avLst/>
          </a:prstGeom>
        </p:spPr>
        <p:txBody>
          <a:bodyPr/>
          <a:lstStyle/>
          <a:p>
            <a:pPr/>
          </a:p>
        </p:txBody>
      </p:sp>
      <p:sp>
        <p:nvSpPr>
          <p:cNvPr id="88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88" name="7 La croix du Christ.118.jpeg" descr="7 La croix du Christ.11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2" name="Double-click to edit"/>
          <p:cNvSpPr txBox="1"/>
          <p:nvPr>
            <p:ph type="title"/>
          </p:nvPr>
        </p:nvSpPr>
        <p:spPr>
          <a:prstGeom prst="rect">
            <a:avLst/>
          </a:prstGeom>
        </p:spPr>
        <p:txBody>
          <a:bodyPr/>
          <a:lstStyle/>
          <a:p>
            <a:pPr/>
          </a:p>
        </p:txBody>
      </p:sp>
      <p:sp>
        <p:nvSpPr>
          <p:cNvPr id="893" name="Double-click to edit"/>
          <p:cNvSpPr txBox="1"/>
          <p:nvPr>
            <p:ph type="body" idx="1"/>
          </p:nvPr>
        </p:nvSpPr>
        <p:spPr>
          <a:prstGeom prst="rect">
            <a:avLst/>
          </a:prstGeom>
        </p:spPr>
        <p:txBody>
          <a:bodyPr/>
          <a:lstStyle/>
          <a:p>
            <a:pPr/>
          </a:p>
        </p:txBody>
      </p:sp>
      <p:sp>
        <p:nvSpPr>
          <p:cNvPr id="89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95" name="7 La croix du Christ.114.jpeg" descr="7 La croix du Christ.11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Double-click to edit"/>
          <p:cNvSpPr txBox="1"/>
          <p:nvPr>
            <p:ph type="title"/>
          </p:nvPr>
        </p:nvSpPr>
        <p:spPr>
          <a:prstGeom prst="rect">
            <a:avLst/>
          </a:prstGeom>
        </p:spPr>
        <p:txBody>
          <a:bodyPr/>
          <a:lstStyle/>
          <a:p>
            <a:pPr/>
          </a:p>
        </p:txBody>
      </p:sp>
      <p:sp>
        <p:nvSpPr>
          <p:cNvPr id="306" name="Double-click to edit"/>
          <p:cNvSpPr txBox="1"/>
          <p:nvPr>
            <p:ph type="body" idx="1"/>
          </p:nvPr>
        </p:nvSpPr>
        <p:spPr>
          <a:prstGeom prst="rect">
            <a:avLst/>
          </a:prstGeom>
        </p:spPr>
        <p:txBody>
          <a:bodyPr/>
          <a:lstStyle/>
          <a:p>
            <a:pPr/>
          </a:p>
        </p:txBody>
      </p:sp>
      <p:sp>
        <p:nvSpPr>
          <p:cNvPr id="3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8" name="7 La croix du Christ.012.jpeg" descr="7 La croix du Christ.01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7" name="Double-click to edit"/>
          <p:cNvSpPr txBox="1"/>
          <p:nvPr>
            <p:ph type="title"/>
          </p:nvPr>
        </p:nvSpPr>
        <p:spPr>
          <a:prstGeom prst="rect">
            <a:avLst/>
          </a:prstGeom>
        </p:spPr>
        <p:txBody>
          <a:bodyPr/>
          <a:lstStyle/>
          <a:p>
            <a:pPr/>
          </a:p>
        </p:txBody>
      </p:sp>
      <p:sp>
        <p:nvSpPr>
          <p:cNvPr id="898" name="Double-click to edit"/>
          <p:cNvSpPr txBox="1"/>
          <p:nvPr>
            <p:ph type="body" idx="1"/>
          </p:nvPr>
        </p:nvSpPr>
        <p:spPr>
          <a:prstGeom prst="rect">
            <a:avLst/>
          </a:prstGeom>
        </p:spPr>
        <p:txBody>
          <a:bodyPr/>
          <a:lstStyle/>
          <a:p>
            <a:pPr/>
          </a:p>
        </p:txBody>
      </p:sp>
      <p:sp>
        <p:nvSpPr>
          <p:cNvPr id="89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00" name="7 La croix du Christ.115.jpeg" descr="7 La croix du Christ.11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2" name="Double-click to edit"/>
          <p:cNvSpPr txBox="1"/>
          <p:nvPr>
            <p:ph type="title"/>
          </p:nvPr>
        </p:nvSpPr>
        <p:spPr>
          <a:prstGeom prst="rect">
            <a:avLst/>
          </a:prstGeom>
        </p:spPr>
        <p:txBody>
          <a:bodyPr/>
          <a:lstStyle/>
          <a:p>
            <a:pPr/>
          </a:p>
        </p:txBody>
      </p:sp>
      <p:sp>
        <p:nvSpPr>
          <p:cNvPr id="903" name="Double-click to edit"/>
          <p:cNvSpPr txBox="1"/>
          <p:nvPr>
            <p:ph type="body" idx="1"/>
          </p:nvPr>
        </p:nvSpPr>
        <p:spPr>
          <a:prstGeom prst="rect">
            <a:avLst/>
          </a:prstGeom>
        </p:spPr>
        <p:txBody>
          <a:bodyPr/>
          <a:lstStyle/>
          <a:p>
            <a:pPr/>
          </a:p>
        </p:txBody>
      </p:sp>
      <p:sp>
        <p:nvSpPr>
          <p:cNvPr id="90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05" name="7 La croix du Christ.116.jpeg" descr="7 La croix du Christ.11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7" name="Double-click to edit"/>
          <p:cNvSpPr txBox="1"/>
          <p:nvPr>
            <p:ph type="title"/>
          </p:nvPr>
        </p:nvSpPr>
        <p:spPr>
          <a:prstGeom prst="rect">
            <a:avLst/>
          </a:prstGeom>
        </p:spPr>
        <p:txBody>
          <a:bodyPr/>
          <a:lstStyle/>
          <a:p>
            <a:pPr/>
          </a:p>
        </p:txBody>
      </p:sp>
      <p:sp>
        <p:nvSpPr>
          <p:cNvPr id="908" name="Double-click to edit"/>
          <p:cNvSpPr txBox="1"/>
          <p:nvPr>
            <p:ph type="body" idx="1"/>
          </p:nvPr>
        </p:nvSpPr>
        <p:spPr>
          <a:prstGeom prst="rect">
            <a:avLst/>
          </a:prstGeom>
        </p:spPr>
        <p:txBody>
          <a:bodyPr/>
          <a:lstStyle/>
          <a:p>
            <a:pPr/>
          </a:p>
        </p:txBody>
      </p:sp>
      <p:sp>
        <p:nvSpPr>
          <p:cNvPr id="90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10" name="7 La croix du Christ.122.jpeg" descr="7 La croix du Christ.12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4" name="Double-click to edit"/>
          <p:cNvSpPr txBox="1"/>
          <p:nvPr>
            <p:ph type="title"/>
          </p:nvPr>
        </p:nvSpPr>
        <p:spPr>
          <a:prstGeom prst="rect">
            <a:avLst/>
          </a:prstGeom>
        </p:spPr>
        <p:txBody>
          <a:bodyPr/>
          <a:lstStyle/>
          <a:p>
            <a:pPr/>
          </a:p>
        </p:txBody>
      </p:sp>
      <p:sp>
        <p:nvSpPr>
          <p:cNvPr id="915" name="Double-click to edit"/>
          <p:cNvSpPr txBox="1"/>
          <p:nvPr>
            <p:ph type="body" idx="1"/>
          </p:nvPr>
        </p:nvSpPr>
        <p:spPr>
          <a:prstGeom prst="rect">
            <a:avLst/>
          </a:prstGeom>
        </p:spPr>
        <p:txBody>
          <a:bodyPr/>
          <a:lstStyle/>
          <a:p>
            <a:pPr/>
          </a:p>
        </p:txBody>
      </p:sp>
      <p:sp>
        <p:nvSpPr>
          <p:cNvPr id="91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17" name="7 La croix du Christ.118.jpeg" descr="7 La croix du Christ.11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1" name="Double-click to edit"/>
          <p:cNvSpPr txBox="1"/>
          <p:nvPr>
            <p:ph type="title"/>
          </p:nvPr>
        </p:nvSpPr>
        <p:spPr>
          <a:prstGeom prst="rect">
            <a:avLst/>
          </a:prstGeom>
        </p:spPr>
        <p:txBody>
          <a:bodyPr/>
          <a:lstStyle/>
          <a:p>
            <a:pPr/>
          </a:p>
        </p:txBody>
      </p:sp>
      <p:sp>
        <p:nvSpPr>
          <p:cNvPr id="922" name="Double-click to edit"/>
          <p:cNvSpPr txBox="1"/>
          <p:nvPr>
            <p:ph type="body" idx="1"/>
          </p:nvPr>
        </p:nvSpPr>
        <p:spPr>
          <a:prstGeom prst="rect">
            <a:avLst/>
          </a:prstGeom>
        </p:spPr>
        <p:txBody>
          <a:bodyPr/>
          <a:lstStyle/>
          <a:p>
            <a:pPr/>
          </a:p>
        </p:txBody>
      </p:sp>
      <p:sp>
        <p:nvSpPr>
          <p:cNvPr id="92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24" name="7 La croix du Christ.119.jpeg" descr="7 La croix du Christ.11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6" name="Double-click to edit"/>
          <p:cNvSpPr txBox="1"/>
          <p:nvPr>
            <p:ph type="title"/>
          </p:nvPr>
        </p:nvSpPr>
        <p:spPr>
          <a:prstGeom prst="rect">
            <a:avLst/>
          </a:prstGeom>
        </p:spPr>
        <p:txBody>
          <a:bodyPr/>
          <a:lstStyle/>
          <a:p>
            <a:pPr/>
          </a:p>
        </p:txBody>
      </p:sp>
      <p:sp>
        <p:nvSpPr>
          <p:cNvPr id="927" name="Double-click to edit"/>
          <p:cNvSpPr txBox="1"/>
          <p:nvPr>
            <p:ph type="body" idx="1"/>
          </p:nvPr>
        </p:nvSpPr>
        <p:spPr>
          <a:prstGeom prst="rect">
            <a:avLst/>
          </a:prstGeom>
        </p:spPr>
        <p:txBody>
          <a:bodyPr/>
          <a:lstStyle/>
          <a:p>
            <a:pPr/>
          </a:p>
        </p:txBody>
      </p:sp>
      <p:sp>
        <p:nvSpPr>
          <p:cNvPr id="92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29" name="7 La croix du Christ.125.jpeg" descr="7 La croix du Christ.12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3" name="Double-click to edit"/>
          <p:cNvSpPr txBox="1"/>
          <p:nvPr>
            <p:ph type="title"/>
          </p:nvPr>
        </p:nvSpPr>
        <p:spPr>
          <a:prstGeom prst="rect">
            <a:avLst/>
          </a:prstGeom>
        </p:spPr>
        <p:txBody>
          <a:bodyPr/>
          <a:lstStyle/>
          <a:p>
            <a:pPr/>
          </a:p>
        </p:txBody>
      </p:sp>
      <p:sp>
        <p:nvSpPr>
          <p:cNvPr id="934" name="Double-click to edit"/>
          <p:cNvSpPr txBox="1"/>
          <p:nvPr>
            <p:ph type="body" idx="1"/>
          </p:nvPr>
        </p:nvSpPr>
        <p:spPr>
          <a:prstGeom prst="rect">
            <a:avLst/>
          </a:prstGeom>
        </p:spPr>
        <p:txBody>
          <a:bodyPr/>
          <a:lstStyle/>
          <a:p>
            <a:pPr/>
          </a:p>
        </p:txBody>
      </p:sp>
      <p:sp>
        <p:nvSpPr>
          <p:cNvPr id="93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36" name="7 La croix du Christ.121.jpeg" descr="7 La croix du Christ.12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8" name="Double-click to edit"/>
          <p:cNvSpPr txBox="1"/>
          <p:nvPr>
            <p:ph type="title"/>
          </p:nvPr>
        </p:nvSpPr>
        <p:spPr>
          <a:prstGeom prst="rect">
            <a:avLst/>
          </a:prstGeom>
        </p:spPr>
        <p:txBody>
          <a:bodyPr/>
          <a:lstStyle/>
          <a:p>
            <a:pPr/>
          </a:p>
        </p:txBody>
      </p:sp>
      <p:sp>
        <p:nvSpPr>
          <p:cNvPr id="939" name="Double-click to edit"/>
          <p:cNvSpPr txBox="1"/>
          <p:nvPr>
            <p:ph type="body" idx="1"/>
          </p:nvPr>
        </p:nvSpPr>
        <p:spPr>
          <a:prstGeom prst="rect">
            <a:avLst/>
          </a:prstGeom>
        </p:spPr>
        <p:txBody>
          <a:bodyPr/>
          <a:lstStyle/>
          <a:p>
            <a:pPr/>
          </a:p>
        </p:txBody>
      </p:sp>
      <p:sp>
        <p:nvSpPr>
          <p:cNvPr id="94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41" name="7 La croix du Christ.127.jpeg" descr="7 La croix du Christ.12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3" name="Double-click to edit"/>
          <p:cNvSpPr txBox="1"/>
          <p:nvPr>
            <p:ph type="title"/>
          </p:nvPr>
        </p:nvSpPr>
        <p:spPr>
          <a:prstGeom prst="rect">
            <a:avLst/>
          </a:prstGeom>
        </p:spPr>
        <p:txBody>
          <a:bodyPr/>
          <a:lstStyle/>
          <a:p>
            <a:pPr/>
          </a:p>
        </p:txBody>
      </p:sp>
      <p:sp>
        <p:nvSpPr>
          <p:cNvPr id="944" name="Double-click to edit"/>
          <p:cNvSpPr txBox="1"/>
          <p:nvPr>
            <p:ph type="body" idx="1"/>
          </p:nvPr>
        </p:nvSpPr>
        <p:spPr>
          <a:prstGeom prst="rect">
            <a:avLst/>
          </a:prstGeom>
        </p:spPr>
        <p:txBody>
          <a:bodyPr/>
          <a:lstStyle/>
          <a:p>
            <a:pPr/>
          </a:p>
        </p:txBody>
      </p:sp>
      <p:sp>
        <p:nvSpPr>
          <p:cNvPr id="94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46" name="7 La croix du Christ.123.jpeg" descr="7 La croix du Christ.12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0" name="Double-click to edit"/>
          <p:cNvSpPr txBox="1"/>
          <p:nvPr>
            <p:ph type="title"/>
          </p:nvPr>
        </p:nvSpPr>
        <p:spPr>
          <a:prstGeom prst="rect">
            <a:avLst/>
          </a:prstGeom>
        </p:spPr>
        <p:txBody>
          <a:bodyPr/>
          <a:lstStyle/>
          <a:p>
            <a:pPr/>
          </a:p>
        </p:txBody>
      </p:sp>
      <p:sp>
        <p:nvSpPr>
          <p:cNvPr id="951" name="Double-click to edit"/>
          <p:cNvSpPr txBox="1"/>
          <p:nvPr>
            <p:ph type="body" idx="1"/>
          </p:nvPr>
        </p:nvSpPr>
        <p:spPr>
          <a:prstGeom prst="rect">
            <a:avLst/>
          </a:prstGeom>
        </p:spPr>
        <p:txBody>
          <a:bodyPr/>
          <a:lstStyle/>
          <a:p>
            <a:pPr/>
          </a:p>
        </p:txBody>
      </p:sp>
      <p:sp>
        <p:nvSpPr>
          <p:cNvPr id="95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53" name="7 La croix du Christ.124.jpeg" descr="7 La croix du Christ.12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Double-click to edit"/>
          <p:cNvSpPr txBox="1"/>
          <p:nvPr>
            <p:ph type="title"/>
          </p:nvPr>
        </p:nvSpPr>
        <p:spPr>
          <a:prstGeom prst="rect">
            <a:avLst/>
          </a:prstGeom>
        </p:spPr>
        <p:txBody>
          <a:bodyPr/>
          <a:lstStyle/>
          <a:p>
            <a:pPr/>
          </a:p>
        </p:txBody>
      </p:sp>
      <p:sp>
        <p:nvSpPr>
          <p:cNvPr id="311" name="Double-click to edit"/>
          <p:cNvSpPr txBox="1"/>
          <p:nvPr>
            <p:ph type="body" idx="1"/>
          </p:nvPr>
        </p:nvSpPr>
        <p:spPr>
          <a:prstGeom prst="rect">
            <a:avLst/>
          </a:prstGeom>
        </p:spPr>
        <p:txBody>
          <a:bodyPr/>
          <a:lstStyle/>
          <a:p>
            <a:pPr/>
          </a:p>
        </p:txBody>
      </p:sp>
      <p:sp>
        <p:nvSpPr>
          <p:cNvPr id="3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3" name="7 La croix du Christ.013.jpeg" descr="7 La croix du Christ.0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5" name="Double-click to edit"/>
          <p:cNvSpPr txBox="1"/>
          <p:nvPr>
            <p:ph type="title"/>
          </p:nvPr>
        </p:nvSpPr>
        <p:spPr>
          <a:prstGeom prst="rect">
            <a:avLst/>
          </a:prstGeom>
        </p:spPr>
        <p:txBody>
          <a:bodyPr/>
          <a:lstStyle/>
          <a:p>
            <a:pPr/>
          </a:p>
        </p:txBody>
      </p:sp>
      <p:sp>
        <p:nvSpPr>
          <p:cNvPr id="956" name="Double-click to edit"/>
          <p:cNvSpPr txBox="1"/>
          <p:nvPr>
            <p:ph type="body" idx="1"/>
          </p:nvPr>
        </p:nvSpPr>
        <p:spPr>
          <a:prstGeom prst="rect">
            <a:avLst/>
          </a:prstGeom>
        </p:spPr>
        <p:txBody>
          <a:bodyPr/>
          <a:lstStyle/>
          <a:p>
            <a:pPr/>
          </a:p>
        </p:txBody>
      </p:sp>
      <p:sp>
        <p:nvSpPr>
          <p:cNvPr id="95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58" name="7 La croix du Christ.125.jpeg" descr="7 La croix du Christ.12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0" name="Double-click to edit"/>
          <p:cNvSpPr txBox="1"/>
          <p:nvPr>
            <p:ph type="title"/>
          </p:nvPr>
        </p:nvSpPr>
        <p:spPr>
          <a:prstGeom prst="rect">
            <a:avLst/>
          </a:prstGeom>
        </p:spPr>
        <p:txBody>
          <a:bodyPr/>
          <a:lstStyle/>
          <a:p>
            <a:pPr/>
          </a:p>
        </p:txBody>
      </p:sp>
      <p:sp>
        <p:nvSpPr>
          <p:cNvPr id="961" name="Double-click to edit"/>
          <p:cNvSpPr txBox="1"/>
          <p:nvPr>
            <p:ph type="body" idx="1"/>
          </p:nvPr>
        </p:nvSpPr>
        <p:spPr>
          <a:prstGeom prst="rect">
            <a:avLst/>
          </a:prstGeom>
        </p:spPr>
        <p:txBody>
          <a:bodyPr/>
          <a:lstStyle/>
          <a:p>
            <a:pPr/>
          </a:p>
        </p:txBody>
      </p:sp>
      <p:sp>
        <p:nvSpPr>
          <p:cNvPr id="96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63" name="7 La croix du Christ.131.jpeg" descr="7 La croix du Christ.13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7" name="Double-click to edit"/>
          <p:cNvSpPr txBox="1"/>
          <p:nvPr>
            <p:ph type="title"/>
          </p:nvPr>
        </p:nvSpPr>
        <p:spPr>
          <a:prstGeom prst="rect">
            <a:avLst/>
          </a:prstGeom>
        </p:spPr>
        <p:txBody>
          <a:bodyPr/>
          <a:lstStyle/>
          <a:p>
            <a:pPr/>
          </a:p>
        </p:txBody>
      </p:sp>
      <p:sp>
        <p:nvSpPr>
          <p:cNvPr id="968" name="Double-click to edit"/>
          <p:cNvSpPr txBox="1"/>
          <p:nvPr>
            <p:ph type="body" idx="1"/>
          </p:nvPr>
        </p:nvSpPr>
        <p:spPr>
          <a:prstGeom prst="rect">
            <a:avLst/>
          </a:prstGeom>
        </p:spPr>
        <p:txBody>
          <a:bodyPr/>
          <a:lstStyle/>
          <a:p>
            <a:pPr/>
          </a:p>
        </p:txBody>
      </p:sp>
      <p:sp>
        <p:nvSpPr>
          <p:cNvPr id="96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70" name="7 La croix du Christ.127.jpeg" descr="7 La croix du Christ.12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2" name="Double-click to edit"/>
          <p:cNvSpPr txBox="1"/>
          <p:nvPr>
            <p:ph type="title"/>
          </p:nvPr>
        </p:nvSpPr>
        <p:spPr>
          <a:prstGeom prst="rect">
            <a:avLst/>
          </a:prstGeom>
        </p:spPr>
        <p:txBody>
          <a:bodyPr/>
          <a:lstStyle/>
          <a:p>
            <a:pPr/>
          </a:p>
        </p:txBody>
      </p:sp>
      <p:sp>
        <p:nvSpPr>
          <p:cNvPr id="973" name="Double-click to edit"/>
          <p:cNvSpPr txBox="1"/>
          <p:nvPr>
            <p:ph type="body" idx="1"/>
          </p:nvPr>
        </p:nvSpPr>
        <p:spPr>
          <a:prstGeom prst="rect">
            <a:avLst/>
          </a:prstGeom>
        </p:spPr>
        <p:txBody>
          <a:bodyPr/>
          <a:lstStyle/>
          <a:p>
            <a:pPr/>
          </a:p>
        </p:txBody>
      </p:sp>
      <p:sp>
        <p:nvSpPr>
          <p:cNvPr id="97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75" name="7 La croix du Christ.128.jpeg" descr="7 La croix du Christ.12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7" name="Double-click to edit"/>
          <p:cNvSpPr txBox="1"/>
          <p:nvPr>
            <p:ph type="title"/>
          </p:nvPr>
        </p:nvSpPr>
        <p:spPr>
          <a:prstGeom prst="rect">
            <a:avLst/>
          </a:prstGeom>
        </p:spPr>
        <p:txBody>
          <a:bodyPr/>
          <a:lstStyle/>
          <a:p>
            <a:pPr/>
          </a:p>
        </p:txBody>
      </p:sp>
      <p:sp>
        <p:nvSpPr>
          <p:cNvPr id="978" name="Double-click to edit"/>
          <p:cNvSpPr txBox="1"/>
          <p:nvPr>
            <p:ph type="body" idx="1"/>
          </p:nvPr>
        </p:nvSpPr>
        <p:spPr>
          <a:prstGeom prst="rect">
            <a:avLst/>
          </a:prstGeom>
        </p:spPr>
        <p:txBody>
          <a:bodyPr/>
          <a:lstStyle/>
          <a:p>
            <a:pPr/>
          </a:p>
        </p:txBody>
      </p:sp>
      <p:sp>
        <p:nvSpPr>
          <p:cNvPr id="97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80" name="7 La croix du Christ.134.jpeg" descr="7 La croix du Christ.13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4" name="Double-click to edit"/>
          <p:cNvSpPr txBox="1"/>
          <p:nvPr>
            <p:ph type="title"/>
          </p:nvPr>
        </p:nvSpPr>
        <p:spPr>
          <a:prstGeom prst="rect">
            <a:avLst/>
          </a:prstGeom>
        </p:spPr>
        <p:txBody>
          <a:bodyPr/>
          <a:lstStyle/>
          <a:p>
            <a:pPr/>
          </a:p>
        </p:txBody>
      </p:sp>
      <p:sp>
        <p:nvSpPr>
          <p:cNvPr id="985" name="Double-click to edit"/>
          <p:cNvSpPr txBox="1"/>
          <p:nvPr>
            <p:ph type="body" idx="1"/>
          </p:nvPr>
        </p:nvSpPr>
        <p:spPr>
          <a:prstGeom prst="rect">
            <a:avLst/>
          </a:prstGeom>
        </p:spPr>
        <p:txBody>
          <a:bodyPr/>
          <a:lstStyle/>
          <a:p>
            <a:pPr/>
          </a:p>
        </p:txBody>
      </p:sp>
      <p:sp>
        <p:nvSpPr>
          <p:cNvPr id="98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87" name="7 La croix du Christ.130.jpeg" descr="7 La croix du Christ.13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1" name="Double-click to edit"/>
          <p:cNvSpPr txBox="1"/>
          <p:nvPr>
            <p:ph type="title"/>
          </p:nvPr>
        </p:nvSpPr>
        <p:spPr>
          <a:prstGeom prst="rect">
            <a:avLst/>
          </a:prstGeom>
        </p:spPr>
        <p:txBody>
          <a:bodyPr/>
          <a:lstStyle/>
          <a:p>
            <a:pPr/>
          </a:p>
        </p:txBody>
      </p:sp>
      <p:sp>
        <p:nvSpPr>
          <p:cNvPr id="992" name="Double-click to edit"/>
          <p:cNvSpPr txBox="1"/>
          <p:nvPr>
            <p:ph type="body" idx="1"/>
          </p:nvPr>
        </p:nvSpPr>
        <p:spPr>
          <a:prstGeom prst="rect">
            <a:avLst/>
          </a:prstGeom>
        </p:spPr>
        <p:txBody>
          <a:bodyPr/>
          <a:lstStyle/>
          <a:p>
            <a:pPr/>
          </a:p>
        </p:txBody>
      </p:sp>
      <p:sp>
        <p:nvSpPr>
          <p:cNvPr id="99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4" name="7 La croix du Christ.131.jpeg" descr="7 La croix du Christ.13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6" name="Double-click to edit"/>
          <p:cNvSpPr txBox="1"/>
          <p:nvPr>
            <p:ph type="title"/>
          </p:nvPr>
        </p:nvSpPr>
        <p:spPr>
          <a:prstGeom prst="rect">
            <a:avLst/>
          </a:prstGeom>
        </p:spPr>
        <p:txBody>
          <a:bodyPr/>
          <a:lstStyle/>
          <a:p>
            <a:pPr/>
          </a:p>
        </p:txBody>
      </p:sp>
      <p:sp>
        <p:nvSpPr>
          <p:cNvPr id="997" name="Double-click to edit"/>
          <p:cNvSpPr txBox="1"/>
          <p:nvPr>
            <p:ph type="body" idx="1"/>
          </p:nvPr>
        </p:nvSpPr>
        <p:spPr>
          <a:prstGeom prst="rect">
            <a:avLst/>
          </a:prstGeom>
        </p:spPr>
        <p:txBody>
          <a:bodyPr/>
          <a:lstStyle/>
          <a:p>
            <a:pPr/>
          </a:p>
        </p:txBody>
      </p:sp>
      <p:sp>
        <p:nvSpPr>
          <p:cNvPr id="99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9" name="7 La croix du Christ.137.jpeg" descr="7 La croix du Christ.13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3" name="Double-click to edit"/>
          <p:cNvSpPr txBox="1"/>
          <p:nvPr>
            <p:ph type="title"/>
          </p:nvPr>
        </p:nvSpPr>
        <p:spPr>
          <a:prstGeom prst="rect">
            <a:avLst/>
          </a:prstGeom>
        </p:spPr>
        <p:txBody>
          <a:bodyPr/>
          <a:lstStyle/>
          <a:p>
            <a:pPr/>
          </a:p>
        </p:txBody>
      </p:sp>
      <p:sp>
        <p:nvSpPr>
          <p:cNvPr id="1004" name="Double-click to edit"/>
          <p:cNvSpPr txBox="1"/>
          <p:nvPr>
            <p:ph type="body" idx="1"/>
          </p:nvPr>
        </p:nvSpPr>
        <p:spPr>
          <a:prstGeom prst="rect">
            <a:avLst/>
          </a:prstGeom>
        </p:spPr>
        <p:txBody>
          <a:bodyPr/>
          <a:lstStyle/>
          <a:p>
            <a:pPr/>
          </a:p>
        </p:txBody>
      </p:sp>
      <p:sp>
        <p:nvSpPr>
          <p:cNvPr id="100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06" name="7 La croix du Christ.133.jpeg" descr="7 La croix du Christ.13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0" name="Double-click to edit"/>
          <p:cNvSpPr txBox="1"/>
          <p:nvPr>
            <p:ph type="title"/>
          </p:nvPr>
        </p:nvSpPr>
        <p:spPr>
          <a:prstGeom prst="rect">
            <a:avLst/>
          </a:prstGeom>
        </p:spPr>
        <p:txBody>
          <a:bodyPr/>
          <a:lstStyle/>
          <a:p>
            <a:pPr/>
          </a:p>
        </p:txBody>
      </p:sp>
      <p:sp>
        <p:nvSpPr>
          <p:cNvPr id="1011" name="Double-click to edit"/>
          <p:cNvSpPr txBox="1"/>
          <p:nvPr>
            <p:ph type="body" idx="1"/>
          </p:nvPr>
        </p:nvSpPr>
        <p:spPr>
          <a:prstGeom prst="rect">
            <a:avLst/>
          </a:prstGeom>
        </p:spPr>
        <p:txBody>
          <a:bodyPr/>
          <a:lstStyle/>
          <a:p>
            <a:pPr/>
          </a:p>
        </p:txBody>
      </p:sp>
      <p:sp>
        <p:nvSpPr>
          <p:cNvPr id="1012"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13" name="7 La croix du Christ.134.jpeg" descr="7 La croix du Christ.13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Double-click to edit"/>
          <p:cNvSpPr txBox="1"/>
          <p:nvPr>
            <p:ph type="title"/>
          </p:nvPr>
        </p:nvSpPr>
        <p:spPr>
          <a:prstGeom prst="rect">
            <a:avLst/>
          </a:prstGeom>
        </p:spPr>
        <p:txBody>
          <a:bodyPr/>
          <a:lstStyle/>
          <a:p>
            <a:pPr/>
          </a:p>
        </p:txBody>
      </p:sp>
      <p:sp>
        <p:nvSpPr>
          <p:cNvPr id="316" name="Double-click to edit"/>
          <p:cNvSpPr txBox="1"/>
          <p:nvPr>
            <p:ph type="body" idx="1"/>
          </p:nvPr>
        </p:nvSpPr>
        <p:spPr>
          <a:prstGeom prst="rect">
            <a:avLst/>
          </a:prstGeom>
        </p:spPr>
        <p:txBody>
          <a:bodyPr/>
          <a:lstStyle/>
          <a:p>
            <a:pPr/>
          </a:p>
        </p:txBody>
      </p:sp>
      <p:sp>
        <p:nvSpPr>
          <p:cNvPr id="3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8" name="7 La croix du Christ.014.jpeg" descr="7 La croix du Christ.01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5" name="Double-click to edit"/>
          <p:cNvSpPr txBox="1"/>
          <p:nvPr>
            <p:ph type="title"/>
          </p:nvPr>
        </p:nvSpPr>
        <p:spPr>
          <a:prstGeom prst="rect">
            <a:avLst/>
          </a:prstGeom>
        </p:spPr>
        <p:txBody>
          <a:bodyPr/>
          <a:lstStyle/>
          <a:p>
            <a:pPr/>
          </a:p>
        </p:txBody>
      </p:sp>
      <p:sp>
        <p:nvSpPr>
          <p:cNvPr id="1016" name="Double-click to edit"/>
          <p:cNvSpPr txBox="1"/>
          <p:nvPr>
            <p:ph type="body" idx="1"/>
          </p:nvPr>
        </p:nvSpPr>
        <p:spPr>
          <a:prstGeom prst="rect">
            <a:avLst/>
          </a:prstGeom>
        </p:spPr>
        <p:txBody>
          <a:bodyPr/>
          <a:lstStyle/>
          <a:p>
            <a:pPr/>
          </a:p>
        </p:txBody>
      </p:sp>
      <p:sp>
        <p:nvSpPr>
          <p:cNvPr id="1017"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18" name="7 La croix du Christ.140.jpeg" descr="7 La croix du Christ.14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2" name="Double-click to edit"/>
          <p:cNvSpPr txBox="1"/>
          <p:nvPr>
            <p:ph type="title"/>
          </p:nvPr>
        </p:nvSpPr>
        <p:spPr>
          <a:prstGeom prst="rect">
            <a:avLst/>
          </a:prstGeom>
        </p:spPr>
        <p:txBody>
          <a:bodyPr/>
          <a:lstStyle/>
          <a:p>
            <a:pPr/>
          </a:p>
        </p:txBody>
      </p:sp>
      <p:sp>
        <p:nvSpPr>
          <p:cNvPr id="1023" name="Double-click to edit"/>
          <p:cNvSpPr txBox="1"/>
          <p:nvPr>
            <p:ph type="body" idx="1"/>
          </p:nvPr>
        </p:nvSpPr>
        <p:spPr>
          <a:prstGeom prst="rect">
            <a:avLst/>
          </a:prstGeom>
        </p:spPr>
        <p:txBody>
          <a:bodyPr/>
          <a:lstStyle/>
          <a:p>
            <a:pPr/>
          </a:p>
        </p:txBody>
      </p:sp>
      <p:sp>
        <p:nvSpPr>
          <p:cNvPr id="1024"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25" name="7 La croix du Christ.136.jpeg" descr="7 La croix du Christ.13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7" name="Double-click to edit"/>
          <p:cNvSpPr txBox="1"/>
          <p:nvPr>
            <p:ph type="title"/>
          </p:nvPr>
        </p:nvSpPr>
        <p:spPr>
          <a:prstGeom prst="rect">
            <a:avLst/>
          </a:prstGeom>
        </p:spPr>
        <p:txBody>
          <a:bodyPr/>
          <a:lstStyle/>
          <a:p>
            <a:pPr/>
          </a:p>
        </p:txBody>
      </p:sp>
      <p:sp>
        <p:nvSpPr>
          <p:cNvPr id="1028" name="Double-click to edit"/>
          <p:cNvSpPr txBox="1"/>
          <p:nvPr>
            <p:ph type="body" idx="1"/>
          </p:nvPr>
        </p:nvSpPr>
        <p:spPr>
          <a:prstGeom prst="rect">
            <a:avLst/>
          </a:prstGeom>
        </p:spPr>
        <p:txBody>
          <a:bodyPr/>
          <a:lstStyle/>
          <a:p>
            <a:pPr/>
          </a:p>
        </p:txBody>
      </p:sp>
      <p:sp>
        <p:nvSpPr>
          <p:cNvPr id="1029"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30" name="7 La croix du Christ.137.jpeg" descr="7 La croix du Christ.13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4" name="Double-click to edit"/>
          <p:cNvSpPr txBox="1"/>
          <p:nvPr>
            <p:ph type="title"/>
          </p:nvPr>
        </p:nvSpPr>
        <p:spPr>
          <a:prstGeom prst="rect">
            <a:avLst/>
          </a:prstGeom>
        </p:spPr>
        <p:txBody>
          <a:bodyPr/>
          <a:lstStyle/>
          <a:p>
            <a:pPr/>
          </a:p>
        </p:txBody>
      </p:sp>
      <p:sp>
        <p:nvSpPr>
          <p:cNvPr id="1035" name="Double-click to edit"/>
          <p:cNvSpPr txBox="1"/>
          <p:nvPr>
            <p:ph type="body" idx="1"/>
          </p:nvPr>
        </p:nvSpPr>
        <p:spPr>
          <a:prstGeom prst="rect">
            <a:avLst/>
          </a:prstGeom>
        </p:spPr>
        <p:txBody>
          <a:bodyPr/>
          <a:lstStyle/>
          <a:p>
            <a:pPr/>
          </a:p>
        </p:txBody>
      </p:sp>
      <p:sp>
        <p:nvSpPr>
          <p:cNvPr id="103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37" name="7 La croix du Christ.138.jpeg" descr="7 La croix du Christ.13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9" name="Double-click to edit"/>
          <p:cNvSpPr txBox="1"/>
          <p:nvPr>
            <p:ph type="title"/>
          </p:nvPr>
        </p:nvSpPr>
        <p:spPr>
          <a:prstGeom prst="rect">
            <a:avLst/>
          </a:prstGeom>
        </p:spPr>
        <p:txBody>
          <a:bodyPr/>
          <a:lstStyle/>
          <a:p>
            <a:pPr/>
          </a:p>
        </p:txBody>
      </p:sp>
      <p:sp>
        <p:nvSpPr>
          <p:cNvPr id="1040" name="Double-click to edit"/>
          <p:cNvSpPr txBox="1"/>
          <p:nvPr>
            <p:ph type="body" idx="1"/>
          </p:nvPr>
        </p:nvSpPr>
        <p:spPr>
          <a:prstGeom prst="rect">
            <a:avLst/>
          </a:prstGeom>
        </p:spPr>
        <p:txBody>
          <a:bodyPr/>
          <a:lstStyle/>
          <a:p>
            <a:pPr/>
          </a:p>
        </p:txBody>
      </p:sp>
      <p:sp>
        <p:nvSpPr>
          <p:cNvPr id="104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42" name="7 La croix du Christ.139.jpeg" descr="7 La croix du Christ.1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4" name="Double-click to edit"/>
          <p:cNvSpPr txBox="1"/>
          <p:nvPr>
            <p:ph type="title"/>
          </p:nvPr>
        </p:nvSpPr>
        <p:spPr>
          <a:prstGeom prst="rect">
            <a:avLst/>
          </a:prstGeom>
        </p:spPr>
        <p:txBody>
          <a:bodyPr/>
          <a:lstStyle/>
          <a:p>
            <a:pPr/>
          </a:p>
        </p:txBody>
      </p:sp>
      <p:sp>
        <p:nvSpPr>
          <p:cNvPr id="1045" name="Double-click to edit"/>
          <p:cNvSpPr txBox="1"/>
          <p:nvPr>
            <p:ph type="body" idx="1"/>
          </p:nvPr>
        </p:nvSpPr>
        <p:spPr>
          <a:prstGeom prst="rect">
            <a:avLst/>
          </a:prstGeom>
        </p:spPr>
        <p:txBody>
          <a:bodyPr/>
          <a:lstStyle/>
          <a:p>
            <a:pPr/>
          </a:p>
        </p:txBody>
      </p:sp>
      <p:sp>
        <p:nvSpPr>
          <p:cNvPr id="104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47" name="7 La croix du Christ.140.jpeg" descr="7 La croix du Christ.14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9" name="Double-click to edit"/>
          <p:cNvSpPr txBox="1"/>
          <p:nvPr>
            <p:ph type="title"/>
          </p:nvPr>
        </p:nvSpPr>
        <p:spPr>
          <a:prstGeom prst="rect">
            <a:avLst/>
          </a:prstGeom>
        </p:spPr>
        <p:txBody>
          <a:bodyPr/>
          <a:lstStyle/>
          <a:p>
            <a:pPr/>
          </a:p>
        </p:txBody>
      </p:sp>
      <p:sp>
        <p:nvSpPr>
          <p:cNvPr id="1050" name="Double-click to edit"/>
          <p:cNvSpPr txBox="1"/>
          <p:nvPr>
            <p:ph type="body" idx="1"/>
          </p:nvPr>
        </p:nvSpPr>
        <p:spPr>
          <a:prstGeom prst="rect">
            <a:avLst/>
          </a:prstGeom>
        </p:spPr>
        <p:txBody>
          <a:bodyPr/>
          <a:lstStyle/>
          <a:p>
            <a:pPr/>
          </a:p>
        </p:txBody>
      </p:sp>
      <p:sp>
        <p:nvSpPr>
          <p:cNvPr id="105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52" name="7 La croix du Christ.141.jpeg" descr="7 La croix du Christ.14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4" name="Double-click to edit"/>
          <p:cNvSpPr txBox="1"/>
          <p:nvPr>
            <p:ph type="title"/>
          </p:nvPr>
        </p:nvSpPr>
        <p:spPr>
          <a:prstGeom prst="rect">
            <a:avLst/>
          </a:prstGeom>
        </p:spPr>
        <p:txBody>
          <a:bodyPr/>
          <a:lstStyle/>
          <a:p>
            <a:pPr/>
          </a:p>
        </p:txBody>
      </p:sp>
      <p:sp>
        <p:nvSpPr>
          <p:cNvPr id="1055" name="Double-click to edit"/>
          <p:cNvSpPr txBox="1"/>
          <p:nvPr>
            <p:ph type="body" idx="1"/>
          </p:nvPr>
        </p:nvSpPr>
        <p:spPr>
          <a:prstGeom prst="rect">
            <a:avLst/>
          </a:prstGeom>
        </p:spPr>
        <p:txBody>
          <a:bodyPr/>
          <a:lstStyle/>
          <a:p>
            <a:pPr/>
          </a:p>
        </p:txBody>
      </p:sp>
      <p:sp>
        <p:nvSpPr>
          <p:cNvPr id="105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57" name="7 La croix du Christ.142.jpeg" descr="7 La croix du Christ.14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9" name="Double-click to edit"/>
          <p:cNvSpPr txBox="1"/>
          <p:nvPr>
            <p:ph type="title"/>
          </p:nvPr>
        </p:nvSpPr>
        <p:spPr>
          <a:prstGeom prst="rect">
            <a:avLst/>
          </a:prstGeom>
        </p:spPr>
        <p:txBody>
          <a:bodyPr/>
          <a:lstStyle/>
          <a:p>
            <a:pPr/>
          </a:p>
        </p:txBody>
      </p:sp>
      <p:sp>
        <p:nvSpPr>
          <p:cNvPr id="1060" name="Double-click to edit"/>
          <p:cNvSpPr txBox="1"/>
          <p:nvPr>
            <p:ph type="body" idx="1"/>
          </p:nvPr>
        </p:nvSpPr>
        <p:spPr>
          <a:prstGeom prst="rect">
            <a:avLst/>
          </a:prstGeom>
        </p:spPr>
        <p:txBody>
          <a:bodyPr/>
          <a:lstStyle/>
          <a:p>
            <a:pPr/>
          </a:p>
        </p:txBody>
      </p:sp>
      <p:sp>
        <p:nvSpPr>
          <p:cNvPr id="106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2" name="7 La croix du Christ.143.jpeg" descr="7 La croix du Christ.1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4" name="Double-click to edit"/>
          <p:cNvSpPr txBox="1"/>
          <p:nvPr>
            <p:ph type="title"/>
          </p:nvPr>
        </p:nvSpPr>
        <p:spPr>
          <a:prstGeom prst="rect">
            <a:avLst/>
          </a:prstGeom>
        </p:spPr>
        <p:txBody>
          <a:bodyPr/>
          <a:lstStyle/>
          <a:p>
            <a:pPr/>
          </a:p>
        </p:txBody>
      </p:sp>
      <p:sp>
        <p:nvSpPr>
          <p:cNvPr id="1065" name="Double-click to edit"/>
          <p:cNvSpPr txBox="1"/>
          <p:nvPr>
            <p:ph type="body" idx="1"/>
          </p:nvPr>
        </p:nvSpPr>
        <p:spPr>
          <a:prstGeom prst="rect">
            <a:avLst/>
          </a:prstGeom>
        </p:spPr>
        <p:txBody>
          <a:bodyPr/>
          <a:lstStyle/>
          <a:p>
            <a:pPr/>
          </a:p>
        </p:txBody>
      </p:sp>
      <p:sp>
        <p:nvSpPr>
          <p:cNvPr id="106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67" name="7 La croix du Christ.144.jpeg" descr="7 La croix du Christ.14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Double-click to edit"/>
          <p:cNvSpPr txBox="1"/>
          <p:nvPr>
            <p:ph type="title"/>
          </p:nvPr>
        </p:nvSpPr>
        <p:spPr>
          <a:prstGeom prst="rect">
            <a:avLst/>
          </a:prstGeom>
        </p:spPr>
        <p:txBody>
          <a:bodyPr/>
          <a:lstStyle/>
          <a:p>
            <a:pPr/>
          </a:p>
        </p:txBody>
      </p:sp>
      <p:sp>
        <p:nvSpPr>
          <p:cNvPr id="321" name="Double-click to edit"/>
          <p:cNvSpPr txBox="1"/>
          <p:nvPr>
            <p:ph type="body" idx="1"/>
          </p:nvPr>
        </p:nvSpPr>
        <p:spPr>
          <a:prstGeom prst="rect">
            <a:avLst/>
          </a:prstGeom>
        </p:spPr>
        <p:txBody>
          <a:bodyPr/>
          <a:lstStyle/>
          <a:p>
            <a:pPr/>
          </a:p>
        </p:txBody>
      </p:sp>
      <p:sp>
        <p:nvSpPr>
          <p:cNvPr id="3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3" name="7 La croix du Christ.015.jpeg" descr="7 La croix du Christ.01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9" name="Double-click to edit"/>
          <p:cNvSpPr txBox="1"/>
          <p:nvPr>
            <p:ph type="title"/>
          </p:nvPr>
        </p:nvSpPr>
        <p:spPr>
          <a:prstGeom prst="rect">
            <a:avLst/>
          </a:prstGeom>
        </p:spPr>
        <p:txBody>
          <a:bodyPr/>
          <a:lstStyle/>
          <a:p>
            <a:pPr/>
          </a:p>
        </p:txBody>
      </p:sp>
      <p:sp>
        <p:nvSpPr>
          <p:cNvPr id="1070" name="Double-click to edit"/>
          <p:cNvSpPr txBox="1"/>
          <p:nvPr>
            <p:ph type="body" idx="1"/>
          </p:nvPr>
        </p:nvSpPr>
        <p:spPr>
          <a:prstGeom prst="rect">
            <a:avLst/>
          </a:prstGeom>
        </p:spPr>
        <p:txBody>
          <a:bodyPr/>
          <a:lstStyle/>
          <a:p>
            <a:pPr/>
          </a:p>
        </p:txBody>
      </p:sp>
      <p:sp>
        <p:nvSpPr>
          <p:cNvPr id="107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72" name="7 La croix du Christ.145.jpeg" descr="7 La croix du Christ.14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4" name="Double-click to edit"/>
          <p:cNvSpPr txBox="1"/>
          <p:nvPr>
            <p:ph type="title"/>
          </p:nvPr>
        </p:nvSpPr>
        <p:spPr>
          <a:prstGeom prst="rect">
            <a:avLst/>
          </a:prstGeom>
        </p:spPr>
        <p:txBody>
          <a:bodyPr/>
          <a:lstStyle/>
          <a:p>
            <a:pPr/>
          </a:p>
        </p:txBody>
      </p:sp>
      <p:sp>
        <p:nvSpPr>
          <p:cNvPr id="1075" name="Double-click to edit"/>
          <p:cNvSpPr txBox="1"/>
          <p:nvPr>
            <p:ph type="body" idx="1"/>
          </p:nvPr>
        </p:nvSpPr>
        <p:spPr>
          <a:prstGeom prst="rect">
            <a:avLst/>
          </a:prstGeom>
        </p:spPr>
        <p:txBody>
          <a:bodyPr/>
          <a:lstStyle/>
          <a:p>
            <a:pPr/>
          </a:p>
        </p:txBody>
      </p:sp>
      <p:sp>
        <p:nvSpPr>
          <p:cNvPr id="107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77" name="7 La croix du Christ.146.jpeg" descr="7 La croix du Christ.14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9" name="Double-click to edit"/>
          <p:cNvSpPr txBox="1"/>
          <p:nvPr>
            <p:ph type="title"/>
          </p:nvPr>
        </p:nvSpPr>
        <p:spPr>
          <a:prstGeom prst="rect">
            <a:avLst/>
          </a:prstGeom>
        </p:spPr>
        <p:txBody>
          <a:bodyPr/>
          <a:lstStyle/>
          <a:p>
            <a:pPr/>
          </a:p>
        </p:txBody>
      </p:sp>
      <p:sp>
        <p:nvSpPr>
          <p:cNvPr id="1080" name="Double-click to edit"/>
          <p:cNvSpPr txBox="1"/>
          <p:nvPr>
            <p:ph type="body" idx="1"/>
          </p:nvPr>
        </p:nvSpPr>
        <p:spPr>
          <a:prstGeom prst="rect">
            <a:avLst/>
          </a:prstGeom>
        </p:spPr>
        <p:txBody>
          <a:bodyPr/>
          <a:lstStyle/>
          <a:p>
            <a:pPr/>
          </a:p>
        </p:txBody>
      </p:sp>
      <p:sp>
        <p:nvSpPr>
          <p:cNvPr id="108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82" name="7 La croix du Christ.147.jpeg" descr="7 La croix du Christ.14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4" name="Double-click to edit"/>
          <p:cNvSpPr txBox="1"/>
          <p:nvPr>
            <p:ph type="title"/>
          </p:nvPr>
        </p:nvSpPr>
        <p:spPr>
          <a:prstGeom prst="rect">
            <a:avLst/>
          </a:prstGeom>
        </p:spPr>
        <p:txBody>
          <a:bodyPr/>
          <a:lstStyle/>
          <a:p>
            <a:pPr/>
          </a:p>
        </p:txBody>
      </p:sp>
      <p:sp>
        <p:nvSpPr>
          <p:cNvPr id="1085" name="Double-click to edit"/>
          <p:cNvSpPr txBox="1"/>
          <p:nvPr>
            <p:ph type="body" idx="1"/>
          </p:nvPr>
        </p:nvSpPr>
        <p:spPr>
          <a:prstGeom prst="rect">
            <a:avLst/>
          </a:prstGeom>
        </p:spPr>
        <p:txBody>
          <a:bodyPr/>
          <a:lstStyle/>
          <a:p>
            <a:pPr/>
          </a:p>
        </p:txBody>
      </p:sp>
      <p:sp>
        <p:nvSpPr>
          <p:cNvPr id="108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87" name="7 La croix du Christ.148.jpeg" descr="7 La croix du Christ.14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9" name="Double-click to edit"/>
          <p:cNvSpPr txBox="1"/>
          <p:nvPr>
            <p:ph type="title"/>
          </p:nvPr>
        </p:nvSpPr>
        <p:spPr>
          <a:prstGeom prst="rect">
            <a:avLst/>
          </a:prstGeom>
        </p:spPr>
        <p:txBody>
          <a:bodyPr/>
          <a:lstStyle/>
          <a:p>
            <a:pPr/>
          </a:p>
        </p:txBody>
      </p:sp>
      <p:sp>
        <p:nvSpPr>
          <p:cNvPr id="1090" name="Double-click to edit"/>
          <p:cNvSpPr txBox="1"/>
          <p:nvPr>
            <p:ph type="body" idx="1"/>
          </p:nvPr>
        </p:nvSpPr>
        <p:spPr>
          <a:prstGeom prst="rect">
            <a:avLst/>
          </a:prstGeom>
        </p:spPr>
        <p:txBody>
          <a:bodyPr/>
          <a:lstStyle/>
          <a:p>
            <a:pPr/>
          </a:p>
        </p:txBody>
      </p:sp>
      <p:sp>
        <p:nvSpPr>
          <p:cNvPr id="109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92" name="7 La croix du Christ.154.jpeg" descr="7 La croix du Christ.15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4" name="Double-click to edit"/>
          <p:cNvSpPr txBox="1"/>
          <p:nvPr>
            <p:ph type="title"/>
          </p:nvPr>
        </p:nvSpPr>
        <p:spPr>
          <a:prstGeom prst="rect">
            <a:avLst/>
          </a:prstGeom>
        </p:spPr>
        <p:txBody>
          <a:bodyPr/>
          <a:lstStyle/>
          <a:p>
            <a:pPr/>
          </a:p>
        </p:txBody>
      </p:sp>
      <p:sp>
        <p:nvSpPr>
          <p:cNvPr id="1095" name="Double-click to edit"/>
          <p:cNvSpPr txBox="1"/>
          <p:nvPr>
            <p:ph type="body" idx="1"/>
          </p:nvPr>
        </p:nvSpPr>
        <p:spPr>
          <a:prstGeom prst="rect">
            <a:avLst/>
          </a:prstGeom>
        </p:spPr>
        <p:txBody>
          <a:bodyPr/>
          <a:lstStyle/>
          <a:p>
            <a:pPr/>
          </a:p>
        </p:txBody>
      </p:sp>
      <p:sp>
        <p:nvSpPr>
          <p:cNvPr id="109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97" name="7 La croix du Christ.150.jpeg" descr="7 La croix du Christ.15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9" name="Double-click to edit"/>
          <p:cNvSpPr txBox="1"/>
          <p:nvPr>
            <p:ph type="title"/>
          </p:nvPr>
        </p:nvSpPr>
        <p:spPr>
          <a:prstGeom prst="rect">
            <a:avLst/>
          </a:prstGeom>
        </p:spPr>
        <p:txBody>
          <a:bodyPr/>
          <a:lstStyle/>
          <a:p>
            <a:pPr/>
          </a:p>
        </p:txBody>
      </p:sp>
      <p:sp>
        <p:nvSpPr>
          <p:cNvPr id="1100" name="Double-click to edit"/>
          <p:cNvSpPr txBox="1"/>
          <p:nvPr>
            <p:ph type="body" idx="1"/>
          </p:nvPr>
        </p:nvSpPr>
        <p:spPr>
          <a:prstGeom prst="rect">
            <a:avLst/>
          </a:prstGeom>
        </p:spPr>
        <p:txBody>
          <a:bodyPr/>
          <a:lstStyle/>
          <a:p>
            <a:pPr/>
          </a:p>
        </p:txBody>
      </p:sp>
      <p:sp>
        <p:nvSpPr>
          <p:cNvPr id="110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2" name="7 La croix du Christ.156.jpeg" descr="7 La croix du Christ.15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4" name="Double-click to edit"/>
          <p:cNvSpPr txBox="1"/>
          <p:nvPr>
            <p:ph type="title"/>
          </p:nvPr>
        </p:nvSpPr>
        <p:spPr>
          <a:prstGeom prst="rect">
            <a:avLst/>
          </a:prstGeom>
        </p:spPr>
        <p:txBody>
          <a:bodyPr/>
          <a:lstStyle/>
          <a:p>
            <a:pPr/>
          </a:p>
        </p:txBody>
      </p:sp>
      <p:sp>
        <p:nvSpPr>
          <p:cNvPr id="1105" name="Double-click to edit"/>
          <p:cNvSpPr txBox="1"/>
          <p:nvPr>
            <p:ph type="body" idx="1"/>
          </p:nvPr>
        </p:nvSpPr>
        <p:spPr>
          <a:prstGeom prst="rect">
            <a:avLst/>
          </a:prstGeom>
        </p:spPr>
        <p:txBody>
          <a:bodyPr/>
          <a:lstStyle/>
          <a:p>
            <a:pPr/>
          </a:p>
        </p:txBody>
      </p:sp>
      <p:sp>
        <p:nvSpPr>
          <p:cNvPr id="110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7" name="7 La croix du Christ.152.jpeg" descr="7 La croix du Christ.15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9" name="Double-click to edit"/>
          <p:cNvSpPr txBox="1"/>
          <p:nvPr>
            <p:ph type="title"/>
          </p:nvPr>
        </p:nvSpPr>
        <p:spPr>
          <a:prstGeom prst="rect">
            <a:avLst/>
          </a:prstGeom>
        </p:spPr>
        <p:txBody>
          <a:bodyPr/>
          <a:lstStyle/>
          <a:p>
            <a:pPr/>
          </a:p>
        </p:txBody>
      </p:sp>
      <p:sp>
        <p:nvSpPr>
          <p:cNvPr id="1110" name="Double-click to edit"/>
          <p:cNvSpPr txBox="1"/>
          <p:nvPr>
            <p:ph type="body" idx="1"/>
          </p:nvPr>
        </p:nvSpPr>
        <p:spPr>
          <a:prstGeom prst="rect">
            <a:avLst/>
          </a:prstGeom>
        </p:spPr>
        <p:txBody>
          <a:bodyPr/>
          <a:lstStyle/>
          <a:p>
            <a:pPr/>
          </a:p>
        </p:txBody>
      </p:sp>
      <p:sp>
        <p:nvSpPr>
          <p:cNvPr id="111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12" name="7 La croix du Christ.158.jpeg" descr="7 La croix du Christ.15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4" name="Double-click to edit"/>
          <p:cNvSpPr txBox="1"/>
          <p:nvPr>
            <p:ph type="title"/>
          </p:nvPr>
        </p:nvSpPr>
        <p:spPr>
          <a:prstGeom prst="rect">
            <a:avLst/>
          </a:prstGeom>
        </p:spPr>
        <p:txBody>
          <a:bodyPr/>
          <a:lstStyle/>
          <a:p>
            <a:pPr/>
          </a:p>
        </p:txBody>
      </p:sp>
      <p:sp>
        <p:nvSpPr>
          <p:cNvPr id="1115" name="Double-click to edit"/>
          <p:cNvSpPr txBox="1"/>
          <p:nvPr>
            <p:ph type="body" idx="1"/>
          </p:nvPr>
        </p:nvSpPr>
        <p:spPr>
          <a:prstGeom prst="rect">
            <a:avLst/>
          </a:prstGeom>
        </p:spPr>
        <p:txBody>
          <a:bodyPr/>
          <a:lstStyle/>
          <a:p>
            <a:pPr/>
          </a:p>
        </p:txBody>
      </p:sp>
      <p:sp>
        <p:nvSpPr>
          <p:cNvPr id="111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17" name="7 La croix du Christ.159.jpeg" descr="7 La croix du Christ.15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Double-click to edit"/>
          <p:cNvSpPr txBox="1"/>
          <p:nvPr>
            <p:ph type="title"/>
          </p:nvPr>
        </p:nvSpPr>
        <p:spPr>
          <a:prstGeom prst="rect">
            <a:avLst/>
          </a:prstGeom>
        </p:spPr>
        <p:txBody>
          <a:bodyPr/>
          <a:lstStyle/>
          <a:p>
            <a:pPr/>
          </a:p>
        </p:txBody>
      </p:sp>
      <p:sp>
        <p:nvSpPr>
          <p:cNvPr id="326" name="Double-click to edit"/>
          <p:cNvSpPr txBox="1"/>
          <p:nvPr>
            <p:ph type="body" idx="1"/>
          </p:nvPr>
        </p:nvSpPr>
        <p:spPr>
          <a:prstGeom prst="rect">
            <a:avLst/>
          </a:prstGeom>
        </p:spPr>
        <p:txBody>
          <a:bodyPr/>
          <a:lstStyle/>
          <a:p>
            <a:pPr/>
          </a:p>
        </p:txBody>
      </p:sp>
      <p:sp>
        <p:nvSpPr>
          <p:cNvPr id="32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8" name="7 La croix du Christ.016.jpeg" descr="7 La croix du Christ.01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9" name="Double-click to edit"/>
          <p:cNvSpPr txBox="1"/>
          <p:nvPr>
            <p:ph type="title"/>
          </p:nvPr>
        </p:nvSpPr>
        <p:spPr>
          <a:prstGeom prst="rect">
            <a:avLst/>
          </a:prstGeom>
        </p:spPr>
        <p:txBody>
          <a:bodyPr/>
          <a:lstStyle/>
          <a:p>
            <a:pPr/>
          </a:p>
        </p:txBody>
      </p:sp>
      <p:sp>
        <p:nvSpPr>
          <p:cNvPr id="1120" name="Double-click to edit"/>
          <p:cNvSpPr txBox="1"/>
          <p:nvPr>
            <p:ph type="body" idx="1"/>
          </p:nvPr>
        </p:nvSpPr>
        <p:spPr>
          <a:prstGeom prst="rect">
            <a:avLst/>
          </a:prstGeom>
        </p:spPr>
        <p:txBody>
          <a:bodyPr/>
          <a:lstStyle/>
          <a:p>
            <a:pPr/>
          </a:p>
        </p:txBody>
      </p:sp>
      <p:sp>
        <p:nvSpPr>
          <p:cNvPr id="112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22" name="7 La croix du Christ.155.jpeg" descr="7 La croix du Christ.15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4" name="Double-click to edit"/>
          <p:cNvSpPr txBox="1"/>
          <p:nvPr>
            <p:ph type="title"/>
          </p:nvPr>
        </p:nvSpPr>
        <p:spPr>
          <a:prstGeom prst="rect">
            <a:avLst/>
          </a:prstGeom>
        </p:spPr>
        <p:txBody>
          <a:bodyPr/>
          <a:lstStyle/>
          <a:p>
            <a:pPr/>
          </a:p>
        </p:txBody>
      </p:sp>
      <p:sp>
        <p:nvSpPr>
          <p:cNvPr id="1125" name="Double-click to edit"/>
          <p:cNvSpPr txBox="1"/>
          <p:nvPr>
            <p:ph type="body" idx="1"/>
          </p:nvPr>
        </p:nvSpPr>
        <p:spPr>
          <a:prstGeom prst="rect">
            <a:avLst/>
          </a:prstGeom>
        </p:spPr>
        <p:txBody>
          <a:bodyPr/>
          <a:lstStyle/>
          <a:p>
            <a:pPr/>
          </a:p>
        </p:txBody>
      </p:sp>
      <p:sp>
        <p:nvSpPr>
          <p:cNvPr id="112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27" name="7 La croix du Christ.156.jpeg" descr="7 La croix du Christ.15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9" name="Double-click to edit"/>
          <p:cNvSpPr txBox="1"/>
          <p:nvPr>
            <p:ph type="title"/>
          </p:nvPr>
        </p:nvSpPr>
        <p:spPr>
          <a:prstGeom prst="rect">
            <a:avLst/>
          </a:prstGeom>
        </p:spPr>
        <p:txBody>
          <a:bodyPr/>
          <a:lstStyle/>
          <a:p>
            <a:pPr/>
          </a:p>
        </p:txBody>
      </p:sp>
      <p:sp>
        <p:nvSpPr>
          <p:cNvPr id="1130" name="Double-click to edit"/>
          <p:cNvSpPr txBox="1"/>
          <p:nvPr>
            <p:ph type="body" idx="1"/>
          </p:nvPr>
        </p:nvSpPr>
        <p:spPr>
          <a:prstGeom prst="rect">
            <a:avLst/>
          </a:prstGeom>
        </p:spPr>
        <p:txBody>
          <a:bodyPr/>
          <a:lstStyle/>
          <a:p>
            <a:pPr/>
          </a:p>
        </p:txBody>
      </p:sp>
      <p:sp>
        <p:nvSpPr>
          <p:cNvPr id="113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32" name="7 La croix du Christ.162.jpeg" descr="7 La croix du Christ.1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4" name="Double-click to edit"/>
          <p:cNvSpPr txBox="1"/>
          <p:nvPr>
            <p:ph type="title"/>
          </p:nvPr>
        </p:nvSpPr>
        <p:spPr>
          <a:prstGeom prst="rect">
            <a:avLst/>
          </a:prstGeom>
        </p:spPr>
        <p:txBody>
          <a:bodyPr/>
          <a:lstStyle/>
          <a:p>
            <a:pPr/>
          </a:p>
        </p:txBody>
      </p:sp>
      <p:sp>
        <p:nvSpPr>
          <p:cNvPr id="1135" name="Double-click to edit"/>
          <p:cNvSpPr txBox="1"/>
          <p:nvPr>
            <p:ph type="body" idx="1"/>
          </p:nvPr>
        </p:nvSpPr>
        <p:spPr>
          <a:prstGeom prst="rect">
            <a:avLst/>
          </a:prstGeom>
        </p:spPr>
        <p:txBody>
          <a:bodyPr/>
          <a:lstStyle/>
          <a:p>
            <a:pPr/>
          </a:p>
        </p:txBody>
      </p:sp>
      <p:sp>
        <p:nvSpPr>
          <p:cNvPr id="113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37" name="7 La croix du Christ.158.jpeg" descr="7 La croix du Christ.15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9" name="Double-click to edit"/>
          <p:cNvSpPr txBox="1"/>
          <p:nvPr>
            <p:ph type="title"/>
          </p:nvPr>
        </p:nvSpPr>
        <p:spPr>
          <a:prstGeom prst="rect">
            <a:avLst/>
          </a:prstGeom>
        </p:spPr>
        <p:txBody>
          <a:bodyPr/>
          <a:lstStyle/>
          <a:p>
            <a:pPr/>
          </a:p>
        </p:txBody>
      </p:sp>
      <p:sp>
        <p:nvSpPr>
          <p:cNvPr id="1140" name="Double-click to edit"/>
          <p:cNvSpPr txBox="1"/>
          <p:nvPr>
            <p:ph type="body" idx="1"/>
          </p:nvPr>
        </p:nvSpPr>
        <p:spPr>
          <a:prstGeom prst="rect">
            <a:avLst/>
          </a:prstGeom>
        </p:spPr>
        <p:txBody>
          <a:bodyPr/>
          <a:lstStyle/>
          <a:p>
            <a:pPr/>
          </a:p>
        </p:txBody>
      </p:sp>
      <p:sp>
        <p:nvSpPr>
          <p:cNvPr id="1141"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42" name="7 La croix du Christ.164.jpeg" descr="7 La croix du Christ.16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4" name="Double-click to edit"/>
          <p:cNvSpPr txBox="1"/>
          <p:nvPr>
            <p:ph type="title"/>
          </p:nvPr>
        </p:nvSpPr>
        <p:spPr>
          <a:prstGeom prst="rect">
            <a:avLst/>
          </a:prstGeom>
        </p:spPr>
        <p:txBody>
          <a:bodyPr/>
          <a:lstStyle/>
          <a:p>
            <a:pPr/>
          </a:p>
        </p:txBody>
      </p:sp>
      <p:sp>
        <p:nvSpPr>
          <p:cNvPr id="1145" name="Double-click to edit"/>
          <p:cNvSpPr txBox="1"/>
          <p:nvPr>
            <p:ph type="body" idx="1"/>
          </p:nvPr>
        </p:nvSpPr>
        <p:spPr>
          <a:prstGeom prst="rect">
            <a:avLst/>
          </a:prstGeom>
        </p:spPr>
        <p:txBody>
          <a:bodyPr/>
          <a:lstStyle/>
          <a:p>
            <a:pPr/>
          </a:p>
        </p:txBody>
      </p:sp>
      <p:sp>
        <p:nvSpPr>
          <p:cNvPr id="1146"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47" name="7 La croix du Christ.165.jpeg" descr="7 La croix du Christ.16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1" name="Double-click to edit"/>
          <p:cNvSpPr txBox="1"/>
          <p:nvPr>
            <p:ph type="title"/>
          </p:nvPr>
        </p:nvSpPr>
        <p:spPr>
          <a:prstGeom prst="rect">
            <a:avLst/>
          </a:prstGeom>
        </p:spPr>
        <p:txBody>
          <a:bodyPr/>
          <a:lstStyle/>
          <a:p>
            <a:pPr/>
          </a:p>
        </p:txBody>
      </p:sp>
      <p:sp>
        <p:nvSpPr>
          <p:cNvPr id="1152" name="Double-click to edit"/>
          <p:cNvSpPr txBox="1"/>
          <p:nvPr>
            <p:ph type="body" idx="1"/>
          </p:nvPr>
        </p:nvSpPr>
        <p:spPr>
          <a:prstGeom prst="rect">
            <a:avLst/>
          </a:prstGeom>
        </p:spPr>
        <p:txBody>
          <a:bodyPr/>
          <a:lstStyle/>
          <a:p>
            <a:pPr/>
          </a:p>
        </p:txBody>
      </p:sp>
      <p:sp>
        <p:nvSpPr>
          <p:cNvPr id="115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54" name="7 La croix du Christ.161.jpeg" descr="7 La croix du Christ.16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6" name="Double-click to edit"/>
          <p:cNvSpPr txBox="1"/>
          <p:nvPr>
            <p:ph type="title"/>
          </p:nvPr>
        </p:nvSpPr>
        <p:spPr>
          <a:prstGeom prst="rect">
            <a:avLst/>
          </a:prstGeom>
        </p:spPr>
        <p:txBody>
          <a:bodyPr/>
          <a:lstStyle/>
          <a:p>
            <a:pPr/>
          </a:p>
        </p:txBody>
      </p:sp>
      <p:sp>
        <p:nvSpPr>
          <p:cNvPr id="1157" name="Double-click to edit"/>
          <p:cNvSpPr txBox="1"/>
          <p:nvPr>
            <p:ph type="body" idx="1"/>
          </p:nvPr>
        </p:nvSpPr>
        <p:spPr>
          <a:prstGeom prst="rect">
            <a:avLst/>
          </a:prstGeom>
        </p:spPr>
        <p:txBody>
          <a:bodyPr/>
          <a:lstStyle/>
          <a:p>
            <a:pPr/>
          </a:p>
        </p:txBody>
      </p:sp>
      <p:sp>
        <p:nvSpPr>
          <p:cNvPr id="115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59" name="7 La croix du Christ.162.jpeg" descr="7 La croix du Christ.1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1" name="Double-click to edit"/>
          <p:cNvSpPr txBox="1"/>
          <p:nvPr>
            <p:ph type="title"/>
          </p:nvPr>
        </p:nvSpPr>
        <p:spPr>
          <a:prstGeom prst="rect">
            <a:avLst/>
          </a:prstGeom>
        </p:spPr>
        <p:txBody>
          <a:bodyPr/>
          <a:lstStyle/>
          <a:p>
            <a:pPr/>
          </a:p>
        </p:txBody>
      </p:sp>
      <p:sp>
        <p:nvSpPr>
          <p:cNvPr id="1162" name="Double-click to edit"/>
          <p:cNvSpPr txBox="1"/>
          <p:nvPr>
            <p:ph type="body" idx="1"/>
          </p:nvPr>
        </p:nvSpPr>
        <p:spPr>
          <a:prstGeom prst="rect">
            <a:avLst/>
          </a:prstGeom>
        </p:spPr>
        <p:txBody>
          <a:bodyPr/>
          <a:lstStyle/>
          <a:p>
            <a:pPr/>
          </a:p>
        </p:txBody>
      </p:sp>
      <p:sp>
        <p:nvSpPr>
          <p:cNvPr id="116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64" name="7 La croix du Christ.163.jpeg" descr="7 La croix du Christ.16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6" name="Double-click to edit"/>
          <p:cNvSpPr txBox="1"/>
          <p:nvPr>
            <p:ph type="title"/>
          </p:nvPr>
        </p:nvSpPr>
        <p:spPr>
          <a:prstGeom prst="rect">
            <a:avLst/>
          </a:prstGeom>
        </p:spPr>
        <p:txBody>
          <a:bodyPr/>
          <a:lstStyle/>
          <a:p>
            <a:pPr/>
          </a:p>
        </p:txBody>
      </p:sp>
      <p:sp>
        <p:nvSpPr>
          <p:cNvPr id="1167" name="Double-click to edit"/>
          <p:cNvSpPr txBox="1"/>
          <p:nvPr>
            <p:ph type="body" idx="1"/>
          </p:nvPr>
        </p:nvSpPr>
        <p:spPr>
          <a:prstGeom prst="rect">
            <a:avLst/>
          </a:prstGeom>
        </p:spPr>
        <p:txBody>
          <a:bodyPr/>
          <a:lstStyle/>
          <a:p>
            <a:pPr/>
          </a:p>
        </p:txBody>
      </p:sp>
      <p:sp>
        <p:nvSpPr>
          <p:cNvPr id="116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69" name="7 La croix du Christ.164.jpeg" descr="7 La croix du Christ.16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Double-click to edit"/>
          <p:cNvSpPr txBox="1"/>
          <p:nvPr>
            <p:ph type="title"/>
          </p:nvPr>
        </p:nvSpPr>
        <p:spPr>
          <a:prstGeom prst="rect">
            <a:avLst/>
          </a:prstGeom>
        </p:spPr>
        <p:txBody>
          <a:bodyPr/>
          <a:lstStyle/>
          <a:p>
            <a:pPr/>
          </a:p>
        </p:txBody>
      </p:sp>
      <p:sp>
        <p:nvSpPr>
          <p:cNvPr id="331" name="Double-click to edit"/>
          <p:cNvSpPr txBox="1"/>
          <p:nvPr>
            <p:ph type="body" idx="1"/>
          </p:nvPr>
        </p:nvSpPr>
        <p:spPr>
          <a:prstGeom prst="rect">
            <a:avLst/>
          </a:prstGeom>
        </p:spPr>
        <p:txBody>
          <a:bodyPr/>
          <a:lstStyle/>
          <a:p>
            <a:pPr/>
          </a:p>
        </p:txBody>
      </p:sp>
      <p:sp>
        <p:nvSpPr>
          <p:cNvPr id="3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3" name="7 La croix du Christ.017.jpeg" descr="7 La croix du Christ.01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1" name="Double-click to edit"/>
          <p:cNvSpPr txBox="1"/>
          <p:nvPr>
            <p:ph type="title"/>
          </p:nvPr>
        </p:nvSpPr>
        <p:spPr>
          <a:prstGeom prst="rect">
            <a:avLst/>
          </a:prstGeom>
        </p:spPr>
        <p:txBody>
          <a:bodyPr/>
          <a:lstStyle/>
          <a:p>
            <a:pPr/>
          </a:p>
        </p:txBody>
      </p:sp>
      <p:sp>
        <p:nvSpPr>
          <p:cNvPr id="1172" name="Double-click to edit"/>
          <p:cNvSpPr txBox="1"/>
          <p:nvPr>
            <p:ph type="body" idx="1"/>
          </p:nvPr>
        </p:nvSpPr>
        <p:spPr>
          <a:prstGeom prst="rect">
            <a:avLst/>
          </a:prstGeom>
        </p:spPr>
        <p:txBody>
          <a:bodyPr/>
          <a:lstStyle/>
          <a:p>
            <a:pPr/>
          </a:p>
        </p:txBody>
      </p:sp>
      <p:sp>
        <p:nvSpPr>
          <p:cNvPr id="117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74" name="7 La croix du Christ.165.jpeg" descr="7 La croix du Christ.16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6" name="Double-click to edit"/>
          <p:cNvSpPr txBox="1"/>
          <p:nvPr>
            <p:ph type="title"/>
          </p:nvPr>
        </p:nvSpPr>
        <p:spPr>
          <a:prstGeom prst="rect">
            <a:avLst/>
          </a:prstGeom>
        </p:spPr>
        <p:txBody>
          <a:bodyPr/>
          <a:lstStyle/>
          <a:p>
            <a:pPr/>
          </a:p>
        </p:txBody>
      </p:sp>
      <p:sp>
        <p:nvSpPr>
          <p:cNvPr id="1177" name="Double-click to edit"/>
          <p:cNvSpPr txBox="1"/>
          <p:nvPr>
            <p:ph type="body" idx="1"/>
          </p:nvPr>
        </p:nvSpPr>
        <p:spPr>
          <a:prstGeom prst="rect">
            <a:avLst/>
          </a:prstGeom>
        </p:spPr>
        <p:txBody>
          <a:bodyPr/>
          <a:lstStyle/>
          <a:p>
            <a:pPr/>
          </a:p>
        </p:txBody>
      </p:sp>
      <p:sp>
        <p:nvSpPr>
          <p:cNvPr id="117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79" name="7 La croix du Christ.166.jpeg" descr="7 La croix du Christ.16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1" name="Double-click to edit"/>
          <p:cNvSpPr txBox="1"/>
          <p:nvPr>
            <p:ph type="title"/>
          </p:nvPr>
        </p:nvSpPr>
        <p:spPr>
          <a:prstGeom prst="rect">
            <a:avLst/>
          </a:prstGeom>
        </p:spPr>
        <p:txBody>
          <a:bodyPr/>
          <a:lstStyle/>
          <a:p>
            <a:pPr/>
          </a:p>
        </p:txBody>
      </p:sp>
      <p:sp>
        <p:nvSpPr>
          <p:cNvPr id="1182" name="Double-click to edit"/>
          <p:cNvSpPr txBox="1"/>
          <p:nvPr>
            <p:ph type="body" idx="1"/>
          </p:nvPr>
        </p:nvSpPr>
        <p:spPr>
          <a:prstGeom prst="rect">
            <a:avLst/>
          </a:prstGeom>
        </p:spPr>
        <p:txBody>
          <a:bodyPr/>
          <a:lstStyle/>
          <a:p>
            <a:pPr/>
          </a:p>
        </p:txBody>
      </p:sp>
      <p:sp>
        <p:nvSpPr>
          <p:cNvPr id="118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84" name="7 La croix du Christ.167.jpeg" descr="7 La croix du Christ.16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6" name="Double-click to edit"/>
          <p:cNvSpPr txBox="1"/>
          <p:nvPr>
            <p:ph type="title"/>
          </p:nvPr>
        </p:nvSpPr>
        <p:spPr>
          <a:prstGeom prst="rect">
            <a:avLst/>
          </a:prstGeom>
        </p:spPr>
        <p:txBody>
          <a:bodyPr/>
          <a:lstStyle/>
          <a:p>
            <a:pPr/>
          </a:p>
        </p:txBody>
      </p:sp>
      <p:sp>
        <p:nvSpPr>
          <p:cNvPr id="1187" name="Double-click to edit"/>
          <p:cNvSpPr txBox="1"/>
          <p:nvPr>
            <p:ph type="body" idx="1"/>
          </p:nvPr>
        </p:nvSpPr>
        <p:spPr>
          <a:prstGeom prst="rect">
            <a:avLst/>
          </a:prstGeom>
        </p:spPr>
        <p:txBody>
          <a:bodyPr/>
          <a:lstStyle/>
          <a:p>
            <a:pPr/>
          </a:p>
        </p:txBody>
      </p:sp>
      <p:sp>
        <p:nvSpPr>
          <p:cNvPr id="118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89" name="7 La croix du Christ.173.jpeg" descr="7 La croix du Christ.17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1" name="Double-click to edit"/>
          <p:cNvSpPr txBox="1"/>
          <p:nvPr>
            <p:ph type="title"/>
          </p:nvPr>
        </p:nvSpPr>
        <p:spPr>
          <a:prstGeom prst="rect">
            <a:avLst/>
          </a:prstGeom>
        </p:spPr>
        <p:txBody>
          <a:bodyPr/>
          <a:lstStyle/>
          <a:p>
            <a:pPr/>
          </a:p>
        </p:txBody>
      </p:sp>
      <p:sp>
        <p:nvSpPr>
          <p:cNvPr id="1192" name="Double-click to edit"/>
          <p:cNvSpPr txBox="1"/>
          <p:nvPr>
            <p:ph type="body" idx="1"/>
          </p:nvPr>
        </p:nvSpPr>
        <p:spPr>
          <a:prstGeom prst="rect">
            <a:avLst/>
          </a:prstGeom>
        </p:spPr>
        <p:txBody>
          <a:bodyPr/>
          <a:lstStyle/>
          <a:p>
            <a:pPr/>
          </a:p>
        </p:txBody>
      </p:sp>
      <p:sp>
        <p:nvSpPr>
          <p:cNvPr id="119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94" name="7 La croix du Christ.174.jpeg" descr="7 La croix du Christ.17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6" name="Double-click to edit"/>
          <p:cNvSpPr txBox="1"/>
          <p:nvPr>
            <p:ph type="title"/>
          </p:nvPr>
        </p:nvSpPr>
        <p:spPr>
          <a:prstGeom prst="rect">
            <a:avLst/>
          </a:prstGeom>
        </p:spPr>
        <p:txBody>
          <a:bodyPr/>
          <a:lstStyle/>
          <a:p>
            <a:pPr/>
          </a:p>
        </p:txBody>
      </p:sp>
      <p:sp>
        <p:nvSpPr>
          <p:cNvPr id="1197" name="Double-click to edit"/>
          <p:cNvSpPr txBox="1"/>
          <p:nvPr>
            <p:ph type="body" idx="1"/>
          </p:nvPr>
        </p:nvSpPr>
        <p:spPr>
          <a:prstGeom prst="rect">
            <a:avLst/>
          </a:prstGeom>
        </p:spPr>
        <p:txBody>
          <a:bodyPr/>
          <a:lstStyle/>
          <a:p>
            <a:pPr/>
          </a:p>
        </p:txBody>
      </p:sp>
      <p:sp>
        <p:nvSpPr>
          <p:cNvPr id="119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99" name="7 La croix du Christ.175.jpeg" descr="7 La croix du Christ.17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1" name="Double-click to edit"/>
          <p:cNvSpPr txBox="1"/>
          <p:nvPr>
            <p:ph type="title"/>
          </p:nvPr>
        </p:nvSpPr>
        <p:spPr>
          <a:prstGeom prst="rect">
            <a:avLst/>
          </a:prstGeom>
        </p:spPr>
        <p:txBody>
          <a:bodyPr/>
          <a:lstStyle/>
          <a:p>
            <a:pPr/>
          </a:p>
        </p:txBody>
      </p:sp>
      <p:sp>
        <p:nvSpPr>
          <p:cNvPr id="1202" name="Double-click to edit"/>
          <p:cNvSpPr txBox="1"/>
          <p:nvPr>
            <p:ph type="body" idx="1"/>
          </p:nvPr>
        </p:nvSpPr>
        <p:spPr>
          <a:prstGeom prst="rect">
            <a:avLst/>
          </a:prstGeom>
        </p:spPr>
        <p:txBody>
          <a:bodyPr/>
          <a:lstStyle/>
          <a:p>
            <a:pPr/>
          </a:p>
        </p:txBody>
      </p:sp>
      <p:sp>
        <p:nvSpPr>
          <p:cNvPr id="120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04" name="7 La croix du Christ.171.jpeg" descr="7 La croix du Christ.17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6" name="Double-click to edit"/>
          <p:cNvSpPr txBox="1"/>
          <p:nvPr>
            <p:ph type="title"/>
          </p:nvPr>
        </p:nvSpPr>
        <p:spPr>
          <a:prstGeom prst="rect">
            <a:avLst/>
          </a:prstGeom>
        </p:spPr>
        <p:txBody>
          <a:bodyPr/>
          <a:lstStyle/>
          <a:p>
            <a:pPr/>
          </a:p>
        </p:txBody>
      </p:sp>
      <p:sp>
        <p:nvSpPr>
          <p:cNvPr id="1207" name="Double-click to edit"/>
          <p:cNvSpPr txBox="1"/>
          <p:nvPr>
            <p:ph type="body" idx="1"/>
          </p:nvPr>
        </p:nvSpPr>
        <p:spPr>
          <a:prstGeom prst="rect">
            <a:avLst/>
          </a:prstGeom>
        </p:spPr>
        <p:txBody>
          <a:bodyPr/>
          <a:lstStyle/>
          <a:p>
            <a:pPr/>
          </a:p>
        </p:txBody>
      </p:sp>
      <p:sp>
        <p:nvSpPr>
          <p:cNvPr id="120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09" name="7 La croix du Christ.172.jpeg" descr="7 La croix du Christ.17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1" name="Double-click to edit"/>
          <p:cNvSpPr txBox="1"/>
          <p:nvPr>
            <p:ph type="title"/>
          </p:nvPr>
        </p:nvSpPr>
        <p:spPr>
          <a:prstGeom prst="rect">
            <a:avLst/>
          </a:prstGeom>
        </p:spPr>
        <p:txBody>
          <a:bodyPr/>
          <a:lstStyle/>
          <a:p>
            <a:pPr/>
          </a:p>
        </p:txBody>
      </p:sp>
      <p:sp>
        <p:nvSpPr>
          <p:cNvPr id="1212" name="Double-click to edit"/>
          <p:cNvSpPr txBox="1"/>
          <p:nvPr>
            <p:ph type="body" idx="1"/>
          </p:nvPr>
        </p:nvSpPr>
        <p:spPr>
          <a:prstGeom prst="rect">
            <a:avLst/>
          </a:prstGeom>
        </p:spPr>
        <p:txBody>
          <a:bodyPr/>
          <a:lstStyle/>
          <a:p>
            <a:pPr/>
          </a:p>
        </p:txBody>
      </p:sp>
      <p:sp>
        <p:nvSpPr>
          <p:cNvPr id="121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14" name="7 La croix du Christ.173.jpeg" descr="7 La croix du Christ.17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6" name="Double-click to edit"/>
          <p:cNvSpPr txBox="1"/>
          <p:nvPr>
            <p:ph type="title"/>
          </p:nvPr>
        </p:nvSpPr>
        <p:spPr>
          <a:prstGeom prst="rect">
            <a:avLst/>
          </a:prstGeom>
        </p:spPr>
        <p:txBody>
          <a:bodyPr/>
          <a:lstStyle/>
          <a:p>
            <a:pPr/>
          </a:p>
        </p:txBody>
      </p:sp>
      <p:sp>
        <p:nvSpPr>
          <p:cNvPr id="1217" name="Double-click to edit"/>
          <p:cNvSpPr txBox="1"/>
          <p:nvPr>
            <p:ph type="body" idx="1"/>
          </p:nvPr>
        </p:nvSpPr>
        <p:spPr>
          <a:prstGeom prst="rect">
            <a:avLst/>
          </a:prstGeom>
        </p:spPr>
        <p:txBody>
          <a:bodyPr/>
          <a:lstStyle/>
          <a:p>
            <a:pPr/>
          </a:p>
        </p:txBody>
      </p:sp>
      <p:sp>
        <p:nvSpPr>
          <p:cNvPr id="121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19" name="7 La croix du Christ.174.jpeg" descr="7 La croix du Christ.17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Double-click to edit"/>
          <p:cNvSpPr txBox="1"/>
          <p:nvPr>
            <p:ph type="title"/>
          </p:nvPr>
        </p:nvSpPr>
        <p:spPr>
          <a:prstGeom prst="rect">
            <a:avLst/>
          </a:prstGeom>
        </p:spPr>
        <p:txBody>
          <a:bodyPr/>
          <a:lstStyle/>
          <a:p>
            <a:pPr/>
          </a:p>
        </p:txBody>
      </p:sp>
      <p:sp>
        <p:nvSpPr>
          <p:cNvPr id="336" name="Double-click to edit"/>
          <p:cNvSpPr txBox="1"/>
          <p:nvPr>
            <p:ph type="body" idx="1"/>
          </p:nvPr>
        </p:nvSpPr>
        <p:spPr>
          <a:prstGeom prst="rect">
            <a:avLst/>
          </a:prstGeom>
        </p:spPr>
        <p:txBody>
          <a:bodyPr/>
          <a:lstStyle/>
          <a:p>
            <a:pPr/>
          </a:p>
        </p:txBody>
      </p:sp>
      <p:sp>
        <p:nvSpPr>
          <p:cNvPr id="33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8" name="7 La croix du Christ.018.jpeg" descr="7 La croix du Christ.01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1" name="Double-click to edit"/>
          <p:cNvSpPr txBox="1"/>
          <p:nvPr>
            <p:ph type="title"/>
          </p:nvPr>
        </p:nvSpPr>
        <p:spPr>
          <a:prstGeom prst="rect">
            <a:avLst/>
          </a:prstGeom>
        </p:spPr>
        <p:txBody>
          <a:bodyPr/>
          <a:lstStyle/>
          <a:p>
            <a:pPr/>
          </a:p>
        </p:txBody>
      </p:sp>
      <p:sp>
        <p:nvSpPr>
          <p:cNvPr id="1222" name="Double-click to edit"/>
          <p:cNvSpPr txBox="1"/>
          <p:nvPr>
            <p:ph type="body" idx="1"/>
          </p:nvPr>
        </p:nvSpPr>
        <p:spPr>
          <a:prstGeom prst="rect">
            <a:avLst/>
          </a:prstGeom>
        </p:spPr>
        <p:txBody>
          <a:bodyPr/>
          <a:lstStyle/>
          <a:p>
            <a:pPr/>
          </a:p>
        </p:txBody>
      </p:sp>
      <p:sp>
        <p:nvSpPr>
          <p:cNvPr id="122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24" name="7 La croix du Christ.175.jpeg" descr="7 La croix du Christ.17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6" name="Double-click to edit"/>
          <p:cNvSpPr txBox="1"/>
          <p:nvPr>
            <p:ph type="title"/>
          </p:nvPr>
        </p:nvSpPr>
        <p:spPr>
          <a:prstGeom prst="rect">
            <a:avLst/>
          </a:prstGeom>
        </p:spPr>
        <p:txBody>
          <a:bodyPr/>
          <a:lstStyle/>
          <a:p>
            <a:pPr/>
          </a:p>
        </p:txBody>
      </p:sp>
      <p:sp>
        <p:nvSpPr>
          <p:cNvPr id="1227" name="Double-click to edit"/>
          <p:cNvSpPr txBox="1"/>
          <p:nvPr>
            <p:ph type="body" idx="1"/>
          </p:nvPr>
        </p:nvSpPr>
        <p:spPr>
          <a:prstGeom prst="rect">
            <a:avLst/>
          </a:prstGeom>
        </p:spPr>
        <p:txBody>
          <a:bodyPr/>
          <a:lstStyle/>
          <a:p>
            <a:pPr/>
          </a:p>
        </p:txBody>
      </p:sp>
      <p:sp>
        <p:nvSpPr>
          <p:cNvPr id="122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29" name="7 La croix du Christ.181.jpeg" descr="7 La croix du Christ.18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1" name="Double-click to edit"/>
          <p:cNvSpPr txBox="1"/>
          <p:nvPr>
            <p:ph type="title"/>
          </p:nvPr>
        </p:nvSpPr>
        <p:spPr>
          <a:prstGeom prst="rect">
            <a:avLst/>
          </a:prstGeom>
        </p:spPr>
        <p:txBody>
          <a:bodyPr/>
          <a:lstStyle/>
          <a:p>
            <a:pPr/>
          </a:p>
        </p:txBody>
      </p:sp>
      <p:sp>
        <p:nvSpPr>
          <p:cNvPr id="1232" name="Double-click to edit"/>
          <p:cNvSpPr txBox="1"/>
          <p:nvPr>
            <p:ph type="body" idx="1"/>
          </p:nvPr>
        </p:nvSpPr>
        <p:spPr>
          <a:prstGeom prst="rect">
            <a:avLst/>
          </a:prstGeom>
        </p:spPr>
        <p:txBody>
          <a:bodyPr/>
          <a:lstStyle/>
          <a:p>
            <a:pPr/>
          </a:p>
        </p:txBody>
      </p:sp>
      <p:sp>
        <p:nvSpPr>
          <p:cNvPr id="1233"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34" name="7 La croix du Christ.182.jpeg" descr="7 La croix du Christ.18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6" name="Double-click to edit"/>
          <p:cNvSpPr txBox="1"/>
          <p:nvPr>
            <p:ph type="title"/>
          </p:nvPr>
        </p:nvSpPr>
        <p:spPr>
          <a:prstGeom prst="rect">
            <a:avLst/>
          </a:prstGeom>
        </p:spPr>
        <p:txBody>
          <a:bodyPr/>
          <a:lstStyle/>
          <a:p>
            <a:pPr/>
          </a:p>
        </p:txBody>
      </p:sp>
      <p:sp>
        <p:nvSpPr>
          <p:cNvPr id="1237" name="Double-click to edit"/>
          <p:cNvSpPr txBox="1"/>
          <p:nvPr>
            <p:ph type="body" idx="1"/>
          </p:nvPr>
        </p:nvSpPr>
        <p:spPr>
          <a:prstGeom prst="rect">
            <a:avLst/>
          </a:prstGeom>
        </p:spPr>
        <p:txBody>
          <a:bodyPr/>
          <a:lstStyle/>
          <a:p>
            <a:pPr/>
          </a:p>
        </p:txBody>
      </p:sp>
      <p:sp>
        <p:nvSpPr>
          <p:cNvPr id="1238"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39" name="7 La croix du Christ.183.jpeg" descr="7 La croix du Christ.18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3" name="Double-click to edit"/>
          <p:cNvSpPr txBox="1"/>
          <p:nvPr>
            <p:ph type="title"/>
          </p:nvPr>
        </p:nvSpPr>
        <p:spPr>
          <a:prstGeom prst="rect">
            <a:avLst/>
          </a:prstGeom>
        </p:spPr>
        <p:txBody>
          <a:bodyPr/>
          <a:lstStyle/>
          <a:p>
            <a:pPr/>
          </a:p>
        </p:txBody>
      </p:sp>
      <p:sp>
        <p:nvSpPr>
          <p:cNvPr id="1244" name="Double-click to edit"/>
          <p:cNvSpPr txBox="1"/>
          <p:nvPr>
            <p:ph type="body" idx="1"/>
          </p:nvPr>
        </p:nvSpPr>
        <p:spPr>
          <a:prstGeom prst="rect">
            <a:avLst/>
          </a:prstGeom>
        </p:spPr>
        <p:txBody>
          <a:bodyPr/>
          <a:lstStyle/>
          <a:p>
            <a:pPr/>
          </a:p>
        </p:txBody>
      </p:sp>
      <p:sp>
        <p:nvSpPr>
          <p:cNvPr id="124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46" name="7 La croix du Christ.178.jpeg" descr="7 La croix du Christ.17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8" name="Double-click to edit"/>
          <p:cNvSpPr txBox="1"/>
          <p:nvPr>
            <p:ph type="title"/>
          </p:nvPr>
        </p:nvSpPr>
        <p:spPr>
          <a:prstGeom prst="rect">
            <a:avLst/>
          </a:prstGeom>
        </p:spPr>
        <p:txBody>
          <a:bodyPr/>
          <a:lstStyle/>
          <a:p>
            <a:pPr/>
          </a:p>
        </p:txBody>
      </p:sp>
      <p:sp>
        <p:nvSpPr>
          <p:cNvPr id="1249" name="Double-click to edit"/>
          <p:cNvSpPr txBox="1"/>
          <p:nvPr>
            <p:ph type="body" idx="1"/>
          </p:nvPr>
        </p:nvSpPr>
        <p:spPr>
          <a:prstGeom prst="rect">
            <a:avLst/>
          </a:prstGeom>
        </p:spPr>
        <p:txBody>
          <a:bodyPr/>
          <a:lstStyle/>
          <a:p>
            <a:pPr/>
          </a:p>
        </p:txBody>
      </p:sp>
      <p:sp>
        <p:nvSpPr>
          <p:cNvPr id="125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51" name="7 La croix du Christ.185.jpeg" descr="7 La croix du Christ.18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3" name="Double-click to edit"/>
          <p:cNvSpPr txBox="1"/>
          <p:nvPr>
            <p:ph type="title"/>
          </p:nvPr>
        </p:nvSpPr>
        <p:spPr>
          <a:prstGeom prst="rect">
            <a:avLst/>
          </a:prstGeom>
        </p:spPr>
        <p:txBody>
          <a:bodyPr/>
          <a:lstStyle/>
          <a:p>
            <a:pPr/>
          </a:p>
        </p:txBody>
      </p:sp>
      <p:sp>
        <p:nvSpPr>
          <p:cNvPr id="1254" name="Double-click to edit"/>
          <p:cNvSpPr txBox="1"/>
          <p:nvPr>
            <p:ph type="body" idx="1"/>
          </p:nvPr>
        </p:nvSpPr>
        <p:spPr>
          <a:prstGeom prst="rect">
            <a:avLst/>
          </a:prstGeom>
        </p:spPr>
        <p:txBody>
          <a:bodyPr/>
          <a:lstStyle/>
          <a:p>
            <a:pPr/>
          </a:p>
        </p:txBody>
      </p:sp>
      <p:sp>
        <p:nvSpPr>
          <p:cNvPr id="125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56" name="7 La croix du Christ.186.jpeg" descr="7 La croix du Christ.18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8" name="Double-click to edit"/>
          <p:cNvSpPr txBox="1"/>
          <p:nvPr>
            <p:ph type="title"/>
          </p:nvPr>
        </p:nvSpPr>
        <p:spPr>
          <a:prstGeom prst="rect">
            <a:avLst/>
          </a:prstGeom>
        </p:spPr>
        <p:txBody>
          <a:bodyPr/>
          <a:lstStyle/>
          <a:p>
            <a:pPr/>
          </a:p>
        </p:txBody>
      </p:sp>
      <p:sp>
        <p:nvSpPr>
          <p:cNvPr id="1259" name="Double-click to edit"/>
          <p:cNvSpPr txBox="1"/>
          <p:nvPr>
            <p:ph type="body" idx="1"/>
          </p:nvPr>
        </p:nvSpPr>
        <p:spPr>
          <a:prstGeom prst="rect">
            <a:avLst/>
          </a:prstGeom>
        </p:spPr>
        <p:txBody>
          <a:bodyPr/>
          <a:lstStyle/>
          <a:p>
            <a:pPr/>
          </a:p>
        </p:txBody>
      </p:sp>
      <p:sp>
        <p:nvSpPr>
          <p:cNvPr id="126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61" name="7 La croix du Christ.181.jpeg" descr="7 La croix du Christ.18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3" name="Double-click to edit"/>
          <p:cNvSpPr txBox="1"/>
          <p:nvPr>
            <p:ph type="title"/>
          </p:nvPr>
        </p:nvSpPr>
        <p:spPr>
          <a:prstGeom prst="rect">
            <a:avLst/>
          </a:prstGeom>
        </p:spPr>
        <p:txBody>
          <a:bodyPr/>
          <a:lstStyle/>
          <a:p>
            <a:pPr/>
          </a:p>
        </p:txBody>
      </p:sp>
      <p:sp>
        <p:nvSpPr>
          <p:cNvPr id="1264" name="Double-click to edit"/>
          <p:cNvSpPr txBox="1"/>
          <p:nvPr>
            <p:ph type="body" idx="1"/>
          </p:nvPr>
        </p:nvSpPr>
        <p:spPr>
          <a:prstGeom prst="rect">
            <a:avLst/>
          </a:prstGeom>
        </p:spPr>
        <p:txBody>
          <a:bodyPr/>
          <a:lstStyle/>
          <a:p>
            <a:pPr/>
          </a:p>
        </p:txBody>
      </p:sp>
      <p:sp>
        <p:nvSpPr>
          <p:cNvPr id="126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66" name="7 La croix du Christ.188.jpeg" descr="7 La croix du Christ.18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8" name="Double-click to edit"/>
          <p:cNvSpPr txBox="1"/>
          <p:nvPr>
            <p:ph type="title"/>
          </p:nvPr>
        </p:nvSpPr>
        <p:spPr>
          <a:prstGeom prst="rect">
            <a:avLst/>
          </a:prstGeom>
        </p:spPr>
        <p:txBody>
          <a:bodyPr/>
          <a:lstStyle/>
          <a:p>
            <a:pPr/>
          </a:p>
        </p:txBody>
      </p:sp>
      <p:sp>
        <p:nvSpPr>
          <p:cNvPr id="1269" name="Double-click to edit"/>
          <p:cNvSpPr txBox="1"/>
          <p:nvPr>
            <p:ph type="body" idx="1"/>
          </p:nvPr>
        </p:nvSpPr>
        <p:spPr>
          <a:prstGeom prst="rect">
            <a:avLst/>
          </a:prstGeom>
        </p:spPr>
        <p:txBody>
          <a:bodyPr/>
          <a:lstStyle/>
          <a:p>
            <a:pPr/>
          </a:p>
        </p:txBody>
      </p:sp>
      <p:sp>
        <p:nvSpPr>
          <p:cNvPr id="127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71" name="7 La croix du Christ.183.jpeg" descr="7 La croix du Christ.18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Double-click to edit"/>
          <p:cNvSpPr txBox="1"/>
          <p:nvPr>
            <p:ph type="title"/>
          </p:nvPr>
        </p:nvSpPr>
        <p:spPr>
          <a:prstGeom prst="rect">
            <a:avLst/>
          </a:prstGeom>
        </p:spPr>
        <p:txBody>
          <a:bodyPr/>
          <a:lstStyle/>
          <a:p>
            <a:pPr/>
          </a:p>
        </p:txBody>
      </p:sp>
      <p:sp>
        <p:nvSpPr>
          <p:cNvPr id="341" name="Double-click to edit"/>
          <p:cNvSpPr txBox="1"/>
          <p:nvPr>
            <p:ph type="body" idx="1"/>
          </p:nvPr>
        </p:nvSpPr>
        <p:spPr>
          <a:prstGeom prst="rect">
            <a:avLst/>
          </a:prstGeom>
        </p:spPr>
        <p:txBody>
          <a:bodyPr/>
          <a:lstStyle/>
          <a:p>
            <a:pPr/>
          </a:p>
        </p:txBody>
      </p:sp>
      <p:sp>
        <p:nvSpPr>
          <p:cNvPr id="34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3" name="7 La croix du Christ.019.jpeg" descr="7 La croix du Christ.01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3" name="Double-click to edit"/>
          <p:cNvSpPr txBox="1"/>
          <p:nvPr>
            <p:ph type="title"/>
          </p:nvPr>
        </p:nvSpPr>
        <p:spPr>
          <a:prstGeom prst="rect">
            <a:avLst/>
          </a:prstGeom>
        </p:spPr>
        <p:txBody>
          <a:bodyPr/>
          <a:lstStyle/>
          <a:p>
            <a:pPr/>
          </a:p>
        </p:txBody>
      </p:sp>
      <p:sp>
        <p:nvSpPr>
          <p:cNvPr id="1274" name="Double-click to edit"/>
          <p:cNvSpPr txBox="1"/>
          <p:nvPr>
            <p:ph type="body" idx="1"/>
          </p:nvPr>
        </p:nvSpPr>
        <p:spPr>
          <a:prstGeom prst="rect">
            <a:avLst/>
          </a:prstGeom>
        </p:spPr>
        <p:txBody>
          <a:bodyPr/>
          <a:lstStyle/>
          <a:p>
            <a:pPr/>
          </a:p>
        </p:txBody>
      </p:sp>
      <p:sp>
        <p:nvSpPr>
          <p:cNvPr id="127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76" name="7 La croix du Christ.184.jpeg" descr="7 La croix du Christ.18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8" name="Double-click to edit"/>
          <p:cNvSpPr txBox="1"/>
          <p:nvPr>
            <p:ph type="title"/>
          </p:nvPr>
        </p:nvSpPr>
        <p:spPr>
          <a:prstGeom prst="rect">
            <a:avLst/>
          </a:prstGeom>
        </p:spPr>
        <p:txBody>
          <a:bodyPr/>
          <a:lstStyle/>
          <a:p>
            <a:pPr/>
          </a:p>
        </p:txBody>
      </p:sp>
      <p:sp>
        <p:nvSpPr>
          <p:cNvPr id="1279" name="Double-click to edit"/>
          <p:cNvSpPr txBox="1"/>
          <p:nvPr>
            <p:ph type="body" idx="1"/>
          </p:nvPr>
        </p:nvSpPr>
        <p:spPr>
          <a:prstGeom prst="rect">
            <a:avLst/>
          </a:prstGeom>
        </p:spPr>
        <p:txBody>
          <a:bodyPr/>
          <a:lstStyle/>
          <a:p>
            <a:pPr/>
          </a:p>
        </p:txBody>
      </p:sp>
      <p:sp>
        <p:nvSpPr>
          <p:cNvPr id="128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81" name="7 La croix du Christ.185.jpeg" descr="7 La croix du Christ.18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3" name="Double-click to edit"/>
          <p:cNvSpPr txBox="1"/>
          <p:nvPr>
            <p:ph type="title"/>
          </p:nvPr>
        </p:nvSpPr>
        <p:spPr>
          <a:prstGeom prst="rect">
            <a:avLst/>
          </a:prstGeom>
        </p:spPr>
        <p:txBody>
          <a:bodyPr/>
          <a:lstStyle/>
          <a:p>
            <a:pPr/>
          </a:p>
        </p:txBody>
      </p:sp>
      <p:sp>
        <p:nvSpPr>
          <p:cNvPr id="1284" name="Double-click to edit"/>
          <p:cNvSpPr txBox="1"/>
          <p:nvPr>
            <p:ph type="body" idx="1"/>
          </p:nvPr>
        </p:nvSpPr>
        <p:spPr>
          <a:prstGeom prst="rect">
            <a:avLst/>
          </a:prstGeom>
        </p:spPr>
        <p:txBody>
          <a:bodyPr/>
          <a:lstStyle/>
          <a:p>
            <a:pPr/>
          </a:p>
        </p:txBody>
      </p:sp>
      <p:sp>
        <p:nvSpPr>
          <p:cNvPr id="128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86" name="7 La croix du Christ.186.jpeg" descr="7 La croix du Christ.18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8" name="Double-click to edit"/>
          <p:cNvSpPr txBox="1"/>
          <p:nvPr>
            <p:ph type="title"/>
          </p:nvPr>
        </p:nvSpPr>
        <p:spPr>
          <a:prstGeom prst="rect">
            <a:avLst/>
          </a:prstGeom>
        </p:spPr>
        <p:txBody>
          <a:bodyPr/>
          <a:lstStyle/>
          <a:p>
            <a:pPr/>
          </a:p>
        </p:txBody>
      </p:sp>
      <p:sp>
        <p:nvSpPr>
          <p:cNvPr id="1289" name="Double-click to edit"/>
          <p:cNvSpPr txBox="1"/>
          <p:nvPr>
            <p:ph type="body" idx="1"/>
          </p:nvPr>
        </p:nvSpPr>
        <p:spPr>
          <a:prstGeom prst="rect">
            <a:avLst/>
          </a:prstGeom>
        </p:spPr>
        <p:txBody>
          <a:bodyPr/>
          <a:lstStyle/>
          <a:p>
            <a:pPr/>
          </a:p>
        </p:txBody>
      </p:sp>
      <p:sp>
        <p:nvSpPr>
          <p:cNvPr id="129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91" name="7 La croix du Christ.187.jpeg" descr="7 La croix du Christ.18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3" name="Double-click to edit"/>
          <p:cNvSpPr txBox="1"/>
          <p:nvPr>
            <p:ph type="title"/>
          </p:nvPr>
        </p:nvSpPr>
        <p:spPr>
          <a:prstGeom prst="rect">
            <a:avLst/>
          </a:prstGeom>
        </p:spPr>
        <p:txBody>
          <a:bodyPr/>
          <a:lstStyle/>
          <a:p>
            <a:pPr/>
          </a:p>
        </p:txBody>
      </p:sp>
      <p:sp>
        <p:nvSpPr>
          <p:cNvPr id="1294" name="Double-click to edit"/>
          <p:cNvSpPr txBox="1"/>
          <p:nvPr>
            <p:ph type="body" idx="1"/>
          </p:nvPr>
        </p:nvSpPr>
        <p:spPr>
          <a:prstGeom prst="rect">
            <a:avLst/>
          </a:prstGeom>
        </p:spPr>
        <p:txBody>
          <a:bodyPr/>
          <a:lstStyle/>
          <a:p>
            <a:pPr/>
          </a:p>
        </p:txBody>
      </p:sp>
      <p:sp>
        <p:nvSpPr>
          <p:cNvPr id="129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96" name="7 La croix du Christ.194.jpeg" descr="7 La croix du Christ.19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8" name="Double-click to edit"/>
          <p:cNvSpPr txBox="1"/>
          <p:nvPr>
            <p:ph type="title"/>
          </p:nvPr>
        </p:nvSpPr>
        <p:spPr>
          <a:prstGeom prst="rect">
            <a:avLst/>
          </a:prstGeom>
        </p:spPr>
        <p:txBody>
          <a:bodyPr/>
          <a:lstStyle/>
          <a:p>
            <a:pPr/>
          </a:p>
        </p:txBody>
      </p:sp>
      <p:sp>
        <p:nvSpPr>
          <p:cNvPr id="1299" name="Double-click to edit"/>
          <p:cNvSpPr txBox="1"/>
          <p:nvPr>
            <p:ph type="body" idx="1"/>
          </p:nvPr>
        </p:nvSpPr>
        <p:spPr>
          <a:prstGeom prst="rect">
            <a:avLst/>
          </a:prstGeom>
        </p:spPr>
        <p:txBody>
          <a:bodyPr/>
          <a:lstStyle/>
          <a:p>
            <a:pPr/>
          </a:p>
        </p:txBody>
      </p:sp>
      <p:sp>
        <p:nvSpPr>
          <p:cNvPr id="130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01" name="7 La croix du Christ.189.jpeg" descr="7 La croix du Christ.18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3" name="Double-click to edit"/>
          <p:cNvSpPr txBox="1"/>
          <p:nvPr>
            <p:ph type="title"/>
          </p:nvPr>
        </p:nvSpPr>
        <p:spPr>
          <a:prstGeom prst="rect">
            <a:avLst/>
          </a:prstGeom>
        </p:spPr>
        <p:txBody>
          <a:bodyPr/>
          <a:lstStyle/>
          <a:p>
            <a:pPr/>
          </a:p>
        </p:txBody>
      </p:sp>
      <p:sp>
        <p:nvSpPr>
          <p:cNvPr id="1304" name="Double-click to edit"/>
          <p:cNvSpPr txBox="1"/>
          <p:nvPr>
            <p:ph type="body" idx="1"/>
          </p:nvPr>
        </p:nvSpPr>
        <p:spPr>
          <a:prstGeom prst="rect">
            <a:avLst/>
          </a:prstGeom>
        </p:spPr>
        <p:txBody>
          <a:bodyPr/>
          <a:lstStyle/>
          <a:p>
            <a:pPr/>
          </a:p>
        </p:txBody>
      </p:sp>
      <p:sp>
        <p:nvSpPr>
          <p:cNvPr id="130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06" name="7 La croix du Christ.196.jpeg" descr="7 La croix du Christ.19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8" name="Double-click to edit"/>
          <p:cNvSpPr txBox="1"/>
          <p:nvPr>
            <p:ph type="title"/>
          </p:nvPr>
        </p:nvSpPr>
        <p:spPr>
          <a:prstGeom prst="rect">
            <a:avLst/>
          </a:prstGeom>
        </p:spPr>
        <p:txBody>
          <a:bodyPr/>
          <a:lstStyle/>
          <a:p>
            <a:pPr/>
          </a:p>
        </p:txBody>
      </p:sp>
      <p:sp>
        <p:nvSpPr>
          <p:cNvPr id="1309" name="Double-click to edit"/>
          <p:cNvSpPr txBox="1"/>
          <p:nvPr>
            <p:ph type="body" idx="1"/>
          </p:nvPr>
        </p:nvSpPr>
        <p:spPr>
          <a:prstGeom prst="rect">
            <a:avLst/>
          </a:prstGeom>
        </p:spPr>
        <p:txBody>
          <a:bodyPr/>
          <a:lstStyle/>
          <a:p>
            <a:pPr/>
          </a:p>
        </p:txBody>
      </p:sp>
      <p:sp>
        <p:nvSpPr>
          <p:cNvPr id="131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11" name="7 La croix du Christ.191.jpeg" descr="7 La croix du Christ.19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3" name="Double-click to edit"/>
          <p:cNvSpPr txBox="1"/>
          <p:nvPr>
            <p:ph type="title"/>
          </p:nvPr>
        </p:nvSpPr>
        <p:spPr>
          <a:prstGeom prst="rect">
            <a:avLst/>
          </a:prstGeom>
        </p:spPr>
        <p:txBody>
          <a:bodyPr/>
          <a:lstStyle/>
          <a:p>
            <a:pPr/>
          </a:p>
        </p:txBody>
      </p:sp>
      <p:sp>
        <p:nvSpPr>
          <p:cNvPr id="1314" name="Double-click to edit"/>
          <p:cNvSpPr txBox="1"/>
          <p:nvPr>
            <p:ph type="body" idx="1"/>
          </p:nvPr>
        </p:nvSpPr>
        <p:spPr>
          <a:prstGeom prst="rect">
            <a:avLst/>
          </a:prstGeom>
        </p:spPr>
        <p:txBody>
          <a:bodyPr/>
          <a:lstStyle/>
          <a:p>
            <a:pPr/>
          </a:p>
        </p:txBody>
      </p:sp>
      <p:sp>
        <p:nvSpPr>
          <p:cNvPr id="131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16" name="7 La croix du Christ.192.jpeg" descr="7 La croix du Christ.19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8" name="Double-click to edit"/>
          <p:cNvSpPr txBox="1"/>
          <p:nvPr>
            <p:ph type="title"/>
          </p:nvPr>
        </p:nvSpPr>
        <p:spPr>
          <a:prstGeom prst="rect">
            <a:avLst/>
          </a:prstGeom>
        </p:spPr>
        <p:txBody>
          <a:bodyPr/>
          <a:lstStyle/>
          <a:p>
            <a:pPr/>
          </a:p>
        </p:txBody>
      </p:sp>
      <p:sp>
        <p:nvSpPr>
          <p:cNvPr id="1319" name="Double-click to edit"/>
          <p:cNvSpPr txBox="1"/>
          <p:nvPr>
            <p:ph type="body" idx="1"/>
          </p:nvPr>
        </p:nvSpPr>
        <p:spPr>
          <a:prstGeom prst="rect">
            <a:avLst/>
          </a:prstGeom>
        </p:spPr>
        <p:txBody>
          <a:bodyPr/>
          <a:lstStyle/>
          <a:p>
            <a:pPr/>
          </a:p>
        </p:txBody>
      </p:sp>
      <p:sp>
        <p:nvSpPr>
          <p:cNvPr id="132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21" name="7 La croix du Christ.193.jpeg" descr="7 La croix du Christ.19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Double-click to edit"/>
          <p:cNvSpPr txBox="1"/>
          <p:nvPr>
            <p:ph type="title"/>
          </p:nvPr>
        </p:nvSpPr>
        <p:spPr>
          <a:prstGeom prst="rect">
            <a:avLst/>
          </a:prstGeom>
        </p:spPr>
        <p:txBody>
          <a:bodyPr/>
          <a:lstStyle/>
          <a:p>
            <a:pPr/>
          </a:p>
        </p:txBody>
      </p:sp>
      <p:sp>
        <p:nvSpPr>
          <p:cNvPr id="256" name="Double-click to edit"/>
          <p:cNvSpPr txBox="1"/>
          <p:nvPr>
            <p:ph type="body" idx="1"/>
          </p:nvPr>
        </p:nvSpPr>
        <p:spPr>
          <a:prstGeom prst="rect">
            <a:avLst/>
          </a:prstGeom>
        </p:spPr>
        <p:txBody>
          <a:bodyPr/>
          <a:lstStyle/>
          <a:p>
            <a:pPr/>
          </a:p>
        </p:txBody>
      </p:sp>
      <p:sp>
        <p:nvSpPr>
          <p:cNvPr id="25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58" name="7 La croix du Christ.002.jpeg" descr="7 La croix du Christ.0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Double-click to edit"/>
          <p:cNvSpPr txBox="1"/>
          <p:nvPr>
            <p:ph type="title"/>
          </p:nvPr>
        </p:nvSpPr>
        <p:spPr>
          <a:prstGeom prst="rect">
            <a:avLst/>
          </a:prstGeom>
        </p:spPr>
        <p:txBody>
          <a:bodyPr/>
          <a:lstStyle/>
          <a:p>
            <a:pPr/>
          </a:p>
        </p:txBody>
      </p:sp>
      <p:sp>
        <p:nvSpPr>
          <p:cNvPr id="346" name="Double-click to edit"/>
          <p:cNvSpPr txBox="1"/>
          <p:nvPr>
            <p:ph type="body" idx="1"/>
          </p:nvPr>
        </p:nvSpPr>
        <p:spPr>
          <a:prstGeom prst="rect">
            <a:avLst/>
          </a:prstGeom>
        </p:spPr>
        <p:txBody>
          <a:bodyPr/>
          <a:lstStyle/>
          <a:p>
            <a:pPr/>
          </a:p>
        </p:txBody>
      </p:sp>
      <p:sp>
        <p:nvSpPr>
          <p:cNvPr id="34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8" name="7 La croix du Christ.020.jpeg" descr="7 La croix du Christ.02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3" name="Double-click to edit"/>
          <p:cNvSpPr txBox="1"/>
          <p:nvPr>
            <p:ph type="title"/>
          </p:nvPr>
        </p:nvSpPr>
        <p:spPr>
          <a:prstGeom prst="rect">
            <a:avLst/>
          </a:prstGeom>
        </p:spPr>
        <p:txBody>
          <a:bodyPr/>
          <a:lstStyle/>
          <a:p>
            <a:pPr/>
          </a:p>
        </p:txBody>
      </p:sp>
      <p:sp>
        <p:nvSpPr>
          <p:cNvPr id="1324" name="Double-click to edit"/>
          <p:cNvSpPr txBox="1"/>
          <p:nvPr>
            <p:ph type="body" idx="1"/>
          </p:nvPr>
        </p:nvSpPr>
        <p:spPr>
          <a:prstGeom prst="rect">
            <a:avLst/>
          </a:prstGeom>
        </p:spPr>
        <p:txBody>
          <a:bodyPr/>
          <a:lstStyle/>
          <a:p>
            <a:pPr/>
          </a:p>
        </p:txBody>
      </p:sp>
      <p:sp>
        <p:nvSpPr>
          <p:cNvPr id="132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26" name="7 La croix du Christ.200.jpeg" descr="7 La croix du Christ.20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8" name="Double-click to edit"/>
          <p:cNvSpPr txBox="1"/>
          <p:nvPr>
            <p:ph type="title"/>
          </p:nvPr>
        </p:nvSpPr>
        <p:spPr>
          <a:prstGeom prst="rect">
            <a:avLst/>
          </a:prstGeom>
        </p:spPr>
        <p:txBody>
          <a:bodyPr/>
          <a:lstStyle/>
          <a:p>
            <a:pPr/>
          </a:p>
        </p:txBody>
      </p:sp>
      <p:sp>
        <p:nvSpPr>
          <p:cNvPr id="1329" name="Double-click to edit"/>
          <p:cNvSpPr txBox="1"/>
          <p:nvPr>
            <p:ph type="body" idx="1"/>
          </p:nvPr>
        </p:nvSpPr>
        <p:spPr>
          <a:prstGeom prst="rect">
            <a:avLst/>
          </a:prstGeom>
        </p:spPr>
        <p:txBody>
          <a:bodyPr/>
          <a:lstStyle/>
          <a:p>
            <a:pPr/>
          </a:p>
        </p:txBody>
      </p:sp>
      <p:sp>
        <p:nvSpPr>
          <p:cNvPr id="133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31" name="7 La croix du Christ.201.jpeg" descr="7 La croix du Christ.2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3" name="Double-click to edit"/>
          <p:cNvSpPr txBox="1"/>
          <p:nvPr>
            <p:ph type="title"/>
          </p:nvPr>
        </p:nvSpPr>
        <p:spPr>
          <a:prstGeom prst="rect">
            <a:avLst/>
          </a:prstGeom>
        </p:spPr>
        <p:txBody>
          <a:bodyPr/>
          <a:lstStyle/>
          <a:p>
            <a:pPr/>
          </a:p>
        </p:txBody>
      </p:sp>
      <p:sp>
        <p:nvSpPr>
          <p:cNvPr id="1334" name="Double-click to edit"/>
          <p:cNvSpPr txBox="1"/>
          <p:nvPr>
            <p:ph type="body" idx="1"/>
          </p:nvPr>
        </p:nvSpPr>
        <p:spPr>
          <a:prstGeom prst="rect">
            <a:avLst/>
          </a:prstGeom>
        </p:spPr>
        <p:txBody>
          <a:bodyPr/>
          <a:lstStyle/>
          <a:p>
            <a:pPr/>
          </a:p>
        </p:txBody>
      </p:sp>
      <p:sp>
        <p:nvSpPr>
          <p:cNvPr id="133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36" name="7 La croix du Christ.196.jpeg" descr="7 La croix du Christ.19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8" name="Double-click to edit"/>
          <p:cNvSpPr txBox="1"/>
          <p:nvPr>
            <p:ph type="title"/>
          </p:nvPr>
        </p:nvSpPr>
        <p:spPr>
          <a:prstGeom prst="rect">
            <a:avLst/>
          </a:prstGeom>
        </p:spPr>
        <p:txBody>
          <a:bodyPr/>
          <a:lstStyle/>
          <a:p>
            <a:pPr/>
          </a:p>
        </p:txBody>
      </p:sp>
      <p:sp>
        <p:nvSpPr>
          <p:cNvPr id="1339" name="Double-click to edit"/>
          <p:cNvSpPr txBox="1"/>
          <p:nvPr>
            <p:ph type="body" idx="1"/>
          </p:nvPr>
        </p:nvSpPr>
        <p:spPr>
          <a:prstGeom prst="rect">
            <a:avLst/>
          </a:prstGeom>
        </p:spPr>
        <p:txBody>
          <a:bodyPr/>
          <a:lstStyle/>
          <a:p>
            <a:pPr/>
          </a:p>
        </p:txBody>
      </p:sp>
      <p:sp>
        <p:nvSpPr>
          <p:cNvPr id="134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41" name="7 La croix du Christ.197.jpeg" descr="7 La croix du Christ.19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3" name="Double-click to edit"/>
          <p:cNvSpPr txBox="1"/>
          <p:nvPr>
            <p:ph type="title"/>
          </p:nvPr>
        </p:nvSpPr>
        <p:spPr>
          <a:prstGeom prst="rect">
            <a:avLst/>
          </a:prstGeom>
        </p:spPr>
        <p:txBody>
          <a:bodyPr/>
          <a:lstStyle/>
          <a:p>
            <a:pPr/>
          </a:p>
        </p:txBody>
      </p:sp>
      <p:sp>
        <p:nvSpPr>
          <p:cNvPr id="1344" name="Double-click to edit"/>
          <p:cNvSpPr txBox="1"/>
          <p:nvPr>
            <p:ph type="body" idx="1"/>
          </p:nvPr>
        </p:nvSpPr>
        <p:spPr>
          <a:prstGeom prst="rect">
            <a:avLst/>
          </a:prstGeom>
        </p:spPr>
        <p:txBody>
          <a:bodyPr/>
          <a:lstStyle/>
          <a:p>
            <a:pPr/>
          </a:p>
        </p:txBody>
      </p:sp>
      <p:sp>
        <p:nvSpPr>
          <p:cNvPr id="134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46" name="7 La croix du Christ.198.jpeg" descr="7 La croix du Christ.19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8" name="Double-click to edit"/>
          <p:cNvSpPr txBox="1"/>
          <p:nvPr>
            <p:ph type="title"/>
          </p:nvPr>
        </p:nvSpPr>
        <p:spPr>
          <a:prstGeom prst="rect">
            <a:avLst/>
          </a:prstGeom>
        </p:spPr>
        <p:txBody>
          <a:bodyPr/>
          <a:lstStyle/>
          <a:p>
            <a:pPr/>
          </a:p>
        </p:txBody>
      </p:sp>
      <p:sp>
        <p:nvSpPr>
          <p:cNvPr id="1349" name="Double-click to edit"/>
          <p:cNvSpPr txBox="1"/>
          <p:nvPr>
            <p:ph type="body" idx="1"/>
          </p:nvPr>
        </p:nvSpPr>
        <p:spPr>
          <a:prstGeom prst="rect">
            <a:avLst/>
          </a:prstGeom>
        </p:spPr>
        <p:txBody>
          <a:bodyPr/>
          <a:lstStyle/>
          <a:p>
            <a:pPr/>
          </a:p>
        </p:txBody>
      </p:sp>
      <p:sp>
        <p:nvSpPr>
          <p:cNvPr id="135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51" name="7 La croix du Christ.199.jpeg" descr="7 La croix du Christ.19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3" name="Double-click to edit"/>
          <p:cNvSpPr txBox="1"/>
          <p:nvPr>
            <p:ph type="title"/>
          </p:nvPr>
        </p:nvSpPr>
        <p:spPr>
          <a:prstGeom prst="rect">
            <a:avLst/>
          </a:prstGeom>
        </p:spPr>
        <p:txBody>
          <a:bodyPr/>
          <a:lstStyle/>
          <a:p>
            <a:pPr/>
          </a:p>
        </p:txBody>
      </p:sp>
      <p:sp>
        <p:nvSpPr>
          <p:cNvPr id="1354" name="Double-click to edit"/>
          <p:cNvSpPr txBox="1"/>
          <p:nvPr>
            <p:ph type="body" idx="1"/>
          </p:nvPr>
        </p:nvSpPr>
        <p:spPr>
          <a:prstGeom prst="rect">
            <a:avLst/>
          </a:prstGeom>
        </p:spPr>
        <p:txBody>
          <a:bodyPr/>
          <a:lstStyle/>
          <a:p>
            <a:pPr/>
          </a:p>
        </p:txBody>
      </p:sp>
      <p:sp>
        <p:nvSpPr>
          <p:cNvPr id="135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56" name="7 La croix du Christ.200.jpeg" descr="7 La croix du Christ.20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8" name="Double-click to edit"/>
          <p:cNvSpPr txBox="1"/>
          <p:nvPr>
            <p:ph type="title"/>
          </p:nvPr>
        </p:nvSpPr>
        <p:spPr>
          <a:prstGeom prst="rect">
            <a:avLst/>
          </a:prstGeom>
        </p:spPr>
        <p:txBody>
          <a:bodyPr/>
          <a:lstStyle/>
          <a:p>
            <a:pPr/>
          </a:p>
        </p:txBody>
      </p:sp>
      <p:sp>
        <p:nvSpPr>
          <p:cNvPr id="1359" name="Double-click to edit"/>
          <p:cNvSpPr txBox="1"/>
          <p:nvPr>
            <p:ph type="body" idx="1"/>
          </p:nvPr>
        </p:nvSpPr>
        <p:spPr>
          <a:prstGeom prst="rect">
            <a:avLst/>
          </a:prstGeom>
        </p:spPr>
        <p:txBody>
          <a:bodyPr/>
          <a:lstStyle/>
          <a:p>
            <a:pPr/>
          </a:p>
        </p:txBody>
      </p:sp>
      <p:sp>
        <p:nvSpPr>
          <p:cNvPr id="136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61" name="7 La croix du Christ.201.jpeg" descr="7 La croix du Christ.2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3" name="Double-click to edit"/>
          <p:cNvSpPr txBox="1"/>
          <p:nvPr>
            <p:ph type="title"/>
          </p:nvPr>
        </p:nvSpPr>
        <p:spPr>
          <a:prstGeom prst="rect">
            <a:avLst/>
          </a:prstGeom>
        </p:spPr>
        <p:txBody>
          <a:bodyPr/>
          <a:lstStyle/>
          <a:p>
            <a:pPr/>
          </a:p>
        </p:txBody>
      </p:sp>
      <p:sp>
        <p:nvSpPr>
          <p:cNvPr id="1364" name="Double-click to edit"/>
          <p:cNvSpPr txBox="1"/>
          <p:nvPr>
            <p:ph type="body" idx="1"/>
          </p:nvPr>
        </p:nvSpPr>
        <p:spPr>
          <a:prstGeom prst="rect">
            <a:avLst/>
          </a:prstGeom>
        </p:spPr>
        <p:txBody>
          <a:bodyPr/>
          <a:lstStyle/>
          <a:p>
            <a:pPr/>
          </a:p>
        </p:txBody>
      </p:sp>
      <p:sp>
        <p:nvSpPr>
          <p:cNvPr id="136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66" name="7 La croix du Christ.202.jpeg" descr="7 La croix du Christ.2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8" name="Double-click to edit"/>
          <p:cNvSpPr txBox="1"/>
          <p:nvPr>
            <p:ph type="title"/>
          </p:nvPr>
        </p:nvSpPr>
        <p:spPr>
          <a:prstGeom prst="rect">
            <a:avLst/>
          </a:prstGeom>
        </p:spPr>
        <p:txBody>
          <a:bodyPr/>
          <a:lstStyle/>
          <a:p>
            <a:pPr/>
          </a:p>
        </p:txBody>
      </p:sp>
      <p:sp>
        <p:nvSpPr>
          <p:cNvPr id="1369" name="Double-click to edit"/>
          <p:cNvSpPr txBox="1"/>
          <p:nvPr>
            <p:ph type="body" idx="1"/>
          </p:nvPr>
        </p:nvSpPr>
        <p:spPr>
          <a:prstGeom prst="rect">
            <a:avLst/>
          </a:prstGeom>
        </p:spPr>
        <p:txBody>
          <a:bodyPr/>
          <a:lstStyle/>
          <a:p>
            <a:pPr/>
          </a:p>
        </p:txBody>
      </p:sp>
      <p:sp>
        <p:nvSpPr>
          <p:cNvPr id="137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71" name="7 La croix du Christ.203.jpeg" descr="7 La croix du Christ.2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Double-click to edit"/>
          <p:cNvSpPr txBox="1"/>
          <p:nvPr>
            <p:ph type="title"/>
          </p:nvPr>
        </p:nvSpPr>
        <p:spPr>
          <a:prstGeom prst="rect">
            <a:avLst/>
          </a:prstGeom>
        </p:spPr>
        <p:txBody>
          <a:bodyPr/>
          <a:lstStyle/>
          <a:p>
            <a:pPr/>
          </a:p>
        </p:txBody>
      </p:sp>
      <p:sp>
        <p:nvSpPr>
          <p:cNvPr id="353" name="Double-click to edit"/>
          <p:cNvSpPr txBox="1"/>
          <p:nvPr>
            <p:ph type="body" idx="1"/>
          </p:nvPr>
        </p:nvSpPr>
        <p:spPr>
          <a:prstGeom prst="rect">
            <a:avLst/>
          </a:prstGeom>
        </p:spPr>
        <p:txBody>
          <a:bodyPr/>
          <a:lstStyle/>
          <a:p>
            <a:pPr/>
          </a:p>
        </p:txBody>
      </p:sp>
      <p:sp>
        <p:nvSpPr>
          <p:cNvPr id="3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5" name="7 La croix du Christ.021.jpeg" descr="7 La croix du Christ.02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3" name="Double-click to edit"/>
          <p:cNvSpPr txBox="1"/>
          <p:nvPr>
            <p:ph type="title"/>
          </p:nvPr>
        </p:nvSpPr>
        <p:spPr>
          <a:prstGeom prst="rect">
            <a:avLst/>
          </a:prstGeom>
        </p:spPr>
        <p:txBody>
          <a:bodyPr/>
          <a:lstStyle/>
          <a:p>
            <a:pPr/>
          </a:p>
        </p:txBody>
      </p:sp>
      <p:sp>
        <p:nvSpPr>
          <p:cNvPr id="1374" name="Double-click to edit"/>
          <p:cNvSpPr txBox="1"/>
          <p:nvPr>
            <p:ph type="body" idx="1"/>
          </p:nvPr>
        </p:nvSpPr>
        <p:spPr>
          <a:prstGeom prst="rect">
            <a:avLst/>
          </a:prstGeom>
        </p:spPr>
        <p:txBody>
          <a:bodyPr/>
          <a:lstStyle/>
          <a:p>
            <a:pPr/>
          </a:p>
        </p:txBody>
      </p:sp>
      <p:sp>
        <p:nvSpPr>
          <p:cNvPr id="137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76" name="7 La croix du Christ.204.jpeg" descr="7 La croix du Christ.20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8" name="Double-click to edit"/>
          <p:cNvSpPr txBox="1"/>
          <p:nvPr>
            <p:ph type="title"/>
          </p:nvPr>
        </p:nvSpPr>
        <p:spPr>
          <a:prstGeom prst="rect">
            <a:avLst/>
          </a:prstGeom>
        </p:spPr>
        <p:txBody>
          <a:bodyPr/>
          <a:lstStyle/>
          <a:p>
            <a:pPr/>
          </a:p>
        </p:txBody>
      </p:sp>
      <p:sp>
        <p:nvSpPr>
          <p:cNvPr id="1379" name="Double-click to edit"/>
          <p:cNvSpPr txBox="1"/>
          <p:nvPr>
            <p:ph type="body" idx="1"/>
          </p:nvPr>
        </p:nvSpPr>
        <p:spPr>
          <a:prstGeom prst="rect">
            <a:avLst/>
          </a:prstGeom>
        </p:spPr>
        <p:txBody>
          <a:bodyPr/>
          <a:lstStyle/>
          <a:p>
            <a:pPr/>
          </a:p>
        </p:txBody>
      </p:sp>
      <p:sp>
        <p:nvSpPr>
          <p:cNvPr id="138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81" name="7 La croix du Christ.205.jpeg" descr="7 La croix du Christ.2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3" name="Double-click to edit"/>
          <p:cNvSpPr txBox="1"/>
          <p:nvPr>
            <p:ph type="title"/>
          </p:nvPr>
        </p:nvSpPr>
        <p:spPr>
          <a:prstGeom prst="rect">
            <a:avLst/>
          </a:prstGeom>
        </p:spPr>
        <p:txBody>
          <a:bodyPr/>
          <a:lstStyle/>
          <a:p>
            <a:pPr/>
          </a:p>
        </p:txBody>
      </p:sp>
      <p:sp>
        <p:nvSpPr>
          <p:cNvPr id="1384" name="Double-click to edit"/>
          <p:cNvSpPr txBox="1"/>
          <p:nvPr>
            <p:ph type="body" idx="1"/>
          </p:nvPr>
        </p:nvSpPr>
        <p:spPr>
          <a:prstGeom prst="rect">
            <a:avLst/>
          </a:prstGeom>
        </p:spPr>
        <p:txBody>
          <a:bodyPr/>
          <a:lstStyle/>
          <a:p>
            <a:pPr/>
          </a:p>
        </p:txBody>
      </p:sp>
      <p:sp>
        <p:nvSpPr>
          <p:cNvPr id="138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86" name="7 La croix du Christ.206.jpeg" descr="7 La croix du Christ.20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8" name="Double-click to edit"/>
          <p:cNvSpPr txBox="1"/>
          <p:nvPr>
            <p:ph type="title"/>
          </p:nvPr>
        </p:nvSpPr>
        <p:spPr>
          <a:prstGeom prst="rect">
            <a:avLst/>
          </a:prstGeom>
        </p:spPr>
        <p:txBody>
          <a:bodyPr/>
          <a:lstStyle/>
          <a:p>
            <a:pPr/>
          </a:p>
        </p:txBody>
      </p:sp>
      <p:sp>
        <p:nvSpPr>
          <p:cNvPr id="1389" name="Double-click to edit"/>
          <p:cNvSpPr txBox="1"/>
          <p:nvPr>
            <p:ph type="body" idx="1"/>
          </p:nvPr>
        </p:nvSpPr>
        <p:spPr>
          <a:prstGeom prst="rect">
            <a:avLst/>
          </a:prstGeom>
        </p:spPr>
        <p:txBody>
          <a:bodyPr/>
          <a:lstStyle/>
          <a:p>
            <a:pPr/>
          </a:p>
        </p:txBody>
      </p:sp>
      <p:sp>
        <p:nvSpPr>
          <p:cNvPr id="139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91" name="7 La croix du Christ.207.jpeg" descr="7 La croix du Christ.20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3" name="Double-click to edit"/>
          <p:cNvSpPr txBox="1"/>
          <p:nvPr>
            <p:ph type="title"/>
          </p:nvPr>
        </p:nvSpPr>
        <p:spPr>
          <a:prstGeom prst="rect">
            <a:avLst/>
          </a:prstGeom>
        </p:spPr>
        <p:txBody>
          <a:bodyPr/>
          <a:lstStyle/>
          <a:p>
            <a:pPr/>
          </a:p>
        </p:txBody>
      </p:sp>
      <p:sp>
        <p:nvSpPr>
          <p:cNvPr id="1394" name="Double-click to edit"/>
          <p:cNvSpPr txBox="1"/>
          <p:nvPr>
            <p:ph type="body" idx="1"/>
          </p:nvPr>
        </p:nvSpPr>
        <p:spPr>
          <a:prstGeom prst="rect">
            <a:avLst/>
          </a:prstGeom>
        </p:spPr>
        <p:txBody>
          <a:bodyPr/>
          <a:lstStyle/>
          <a:p>
            <a:pPr/>
          </a:p>
        </p:txBody>
      </p:sp>
      <p:sp>
        <p:nvSpPr>
          <p:cNvPr id="139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96" name="7 La croix du Christ.208.jpeg" descr="7 La croix du Christ.2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8" name="Double-click to edit"/>
          <p:cNvSpPr txBox="1"/>
          <p:nvPr>
            <p:ph type="title"/>
          </p:nvPr>
        </p:nvSpPr>
        <p:spPr>
          <a:prstGeom prst="rect">
            <a:avLst/>
          </a:prstGeom>
        </p:spPr>
        <p:txBody>
          <a:bodyPr/>
          <a:lstStyle/>
          <a:p>
            <a:pPr/>
          </a:p>
        </p:txBody>
      </p:sp>
      <p:sp>
        <p:nvSpPr>
          <p:cNvPr id="1399" name="Double-click to edit"/>
          <p:cNvSpPr txBox="1"/>
          <p:nvPr>
            <p:ph type="body" idx="1"/>
          </p:nvPr>
        </p:nvSpPr>
        <p:spPr>
          <a:prstGeom prst="rect">
            <a:avLst/>
          </a:prstGeom>
        </p:spPr>
        <p:txBody>
          <a:bodyPr/>
          <a:lstStyle/>
          <a:p>
            <a:pPr/>
          </a:p>
        </p:txBody>
      </p:sp>
      <p:sp>
        <p:nvSpPr>
          <p:cNvPr id="1400"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01" name="7 La croix du Christ.209.jpeg" descr="7 La croix du Christ.20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3" name="Double-click to edit"/>
          <p:cNvSpPr txBox="1"/>
          <p:nvPr>
            <p:ph type="title"/>
          </p:nvPr>
        </p:nvSpPr>
        <p:spPr>
          <a:prstGeom prst="rect">
            <a:avLst/>
          </a:prstGeom>
        </p:spPr>
        <p:txBody>
          <a:bodyPr/>
          <a:lstStyle/>
          <a:p>
            <a:pPr/>
          </a:p>
        </p:txBody>
      </p:sp>
      <p:sp>
        <p:nvSpPr>
          <p:cNvPr id="1404" name="Double-click to edit"/>
          <p:cNvSpPr txBox="1"/>
          <p:nvPr>
            <p:ph type="body" idx="1"/>
          </p:nvPr>
        </p:nvSpPr>
        <p:spPr>
          <a:prstGeom prst="rect">
            <a:avLst/>
          </a:prstGeom>
        </p:spPr>
        <p:txBody>
          <a:bodyPr/>
          <a:lstStyle/>
          <a:p>
            <a:pPr/>
          </a:p>
        </p:txBody>
      </p:sp>
      <p:sp>
        <p:nvSpPr>
          <p:cNvPr id="1405" name="Slide Number"/>
          <p:cNvSpPr txBox="1"/>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06" name="7 La croix du Christ.210.jpeg" descr="7 La croix du Christ.2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Double-click to edit"/>
          <p:cNvSpPr txBox="1"/>
          <p:nvPr>
            <p:ph type="title"/>
          </p:nvPr>
        </p:nvSpPr>
        <p:spPr>
          <a:prstGeom prst="rect">
            <a:avLst/>
          </a:prstGeom>
        </p:spPr>
        <p:txBody>
          <a:bodyPr/>
          <a:lstStyle/>
          <a:p>
            <a:pPr/>
          </a:p>
        </p:txBody>
      </p:sp>
      <p:sp>
        <p:nvSpPr>
          <p:cNvPr id="358" name="Double-click to edit"/>
          <p:cNvSpPr txBox="1"/>
          <p:nvPr>
            <p:ph type="body" idx="1"/>
          </p:nvPr>
        </p:nvSpPr>
        <p:spPr>
          <a:prstGeom prst="rect">
            <a:avLst/>
          </a:prstGeom>
        </p:spPr>
        <p:txBody>
          <a:bodyPr/>
          <a:lstStyle/>
          <a:p>
            <a:pPr/>
          </a:p>
        </p:txBody>
      </p:sp>
      <p:sp>
        <p:nvSpPr>
          <p:cNvPr id="35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0" name="7 La croix du Christ.022.jpeg" descr="7 La croix du Christ.02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Double-click to edit"/>
          <p:cNvSpPr txBox="1"/>
          <p:nvPr>
            <p:ph type="title"/>
          </p:nvPr>
        </p:nvSpPr>
        <p:spPr>
          <a:prstGeom prst="rect">
            <a:avLst/>
          </a:prstGeom>
        </p:spPr>
        <p:txBody>
          <a:bodyPr/>
          <a:lstStyle/>
          <a:p>
            <a:pPr/>
          </a:p>
        </p:txBody>
      </p:sp>
      <p:sp>
        <p:nvSpPr>
          <p:cNvPr id="363" name="Double-click to edit"/>
          <p:cNvSpPr txBox="1"/>
          <p:nvPr>
            <p:ph type="body" idx="1"/>
          </p:nvPr>
        </p:nvSpPr>
        <p:spPr>
          <a:prstGeom prst="rect">
            <a:avLst/>
          </a:prstGeom>
        </p:spPr>
        <p:txBody>
          <a:bodyPr/>
          <a:lstStyle/>
          <a:p>
            <a:pPr/>
          </a:p>
        </p:txBody>
      </p:sp>
      <p:sp>
        <p:nvSpPr>
          <p:cNvPr id="3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5" name="7 La croix du Christ.023.jpeg" descr="7 La croix du Christ.0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Double-click to edit"/>
          <p:cNvSpPr txBox="1"/>
          <p:nvPr>
            <p:ph type="title"/>
          </p:nvPr>
        </p:nvSpPr>
        <p:spPr>
          <a:prstGeom prst="rect">
            <a:avLst/>
          </a:prstGeom>
        </p:spPr>
        <p:txBody>
          <a:bodyPr/>
          <a:lstStyle/>
          <a:p>
            <a:pPr/>
          </a:p>
        </p:txBody>
      </p:sp>
      <p:sp>
        <p:nvSpPr>
          <p:cNvPr id="368" name="Double-click to edit"/>
          <p:cNvSpPr txBox="1"/>
          <p:nvPr>
            <p:ph type="body" idx="1"/>
          </p:nvPr>
        </p:nvSpPr>
        <p:spPr>
          <a:prstGeom prst="rect">
            <a:avLst/>
          </a:prstGeom>
        </p:spPr>
        <p:txBody>
          <a:bodyPr/>
          <a:lstStyle/>
          <a:p>
            <a:pPr/>
          </a:p>
        </p:txBody>
      </p:sp>
      <p:sp>
        <p:nvSpPr>
          <p:cNvPr id="3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0" name="7 La croix du Christ.024.jpeg" descr="7 La croix du Christ.02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Double-click to edit"/>
          <p:cNvSpPr txBox="1"/>
          <p:nvPr>
            <p:ph type="title"/>
          </p:nvPr>
        </p:nvSpPr>
        <p:spPr>
          <a:prstGeom prst="rect">
            <a:avLst/>
          </a:prstGeom>
        </p:spPr>
        <p:txBody>
          <a:bodyPr/>
          <a:lstStyle/>
          <a:p>
            <a:pPr/>
          </a:p>
        </p:txBody>
      </p:sp>
      <p:sp>
        <p:nvSpPr>
          <p:cNvPr id="373" name="Double-click to edit"/>
          <p:cNvSpPr txBox="1"/>
          <p:nvPr>
            <p:ph type="body" idx="1"/>
          </p:nvPr>
        </p:nvSpPr>
        <p:spPr>
          <a:prstGeom prst="rect">
            <a:avLst/>
          </a:prstGeom>
        </p:spPr>
        <p:txBody>
          <a:bodyPr/>
          <a:lstStyle/>
          <a:p>
            <a:pPr/>
          </a:p>
        </p:txBody>
      </p:sp>
      <p:sp>
        <p:nvSpPr>
          <p:cNvPr id="37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5" name="7 La croix du Christ.025.jpeg" descr="7 La croix du Christ.02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Double-click to edit"/>
          <p:cNvSpPr txBox="1"/>
          <p:nvPr>
            <p:ph type="title"/>
          </p:nvPr>
        </p:nvSpPr>
        <p:spPr>
          <a:prstGeom prst="rect">
            <a:avLst/>
          </a:prstGeom>
        </p:spPr>
        <p:txBody>
          <a:bodyPr/>
          <a:lstStyle/>
          <a:p>
            <a:pPr/>
          </a:p>
        </p:txBody>
      </p:sp>
      <p:sp>
        <p:nvSpPr>
          <p:cNvPr id="378" name="Double-click to edit"/>
          <p:cNvSpPr txBox="1"/>
          <p:nvPr>
            <p:ph type="body" idx="1"/>
          </p:nvPr>
        </p:nvSpPr>
        <p:spPr>
          <a:prstGeom prst="rect">
            <a:avLst/>
          </a:prstGeom>
        </p:spPr>
        <p:txBody>
          <a:bodyPr/>
          <a:lstStyle/>
          <a:p>
            <a:pPr/>
          </a:p>
        </p:txBody>
      </p:sp>
      <p:sp>
        <p:nvSpPr>
          <p:cNvPr id="37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0" name="7 La croix du Christ.026.jpeg" descr="7 La croix du Christ.02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Double-click to edit"/>
          <p:cNvSpPr txBox="1"/>
          <p:nvPr>
            <p:ph type="title"/>
          </p:nvPr>
        </p:nvSpPr>
        <p:spPr>
          <a:prstGeom prst="rect">
            <a:avLst/>
          </a:prstGeom>
        </p:spPr>
        <p:txBody>
          <a:bodyPr/>
          <a:lstStyle/>
          <a:p>
            <a:pPr/>
          </a:p>
        </p:txBody>
      </p:sp>
      <p:sp>
        <p:nvSpPr>
          <p:cNvPr id="383" name="Double-click to edit"/>
          <p:cNvSpPr txBox="1"/>
          <p:nvPr>
            <p:ph type="body" idx="1"/>
          </p:nvPr>
        </p:nvSpPr>
        <p:spPr>
          <a:prstGeom prst="rect">
            <a:avLst/>
          </a:prstGeom>
        </p:spPr>
        <p:txBody>
          <a:bodyPr/>
          <a:lstStyle/>
          <a:p>
            <a:pPr/>
          </a:p>
        </p:txBody>
      </p:sp>
      <p:sp>
        <p:nvSpPr>
          <p:cNvPr id="3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5" name="7 La croix du Christ.027.jpeg" descr="7 La croix du Christ.02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Double-click to edit"/>
          <p:cNvSpPr txBox="1"/>
          <p:nvPr>
            <p:ph type="title"/>
          </p:nvPr>
        </p:nvSpPr>
        <p:spPr>
          <a:prstGeom prst="rect">
            <a:avLst/>
          </a:prstGeom>
        </p:spPr>
        <p:txBody>
          <a:bodyPr/>
          <a:lstStyle/>
          <a:p>
            <a:pPr/>
          </a:p>
        </p:txBody>
      </p:sp>
      <p:sp>
        <p:nvSpPr>
          <p:cNvPr id="388" name="Double-click to edit"/>
          <p:cNvSpPr txBox="1"/>
          <p:nvPr>
            <p:ph type="body" idx="1"/>
          </p:nvPr>
        </p:nvSpPr>
        <p:spPr>
          <a:prstGeom prst="rect">
            <a:avLst/>
          </a:prstGeom>
        </p:spPr>
        <p:txBody>
          <a:bodyPr/>
          <a:lstStyle/>
          <a:p>
            <a:pPr/>
          </a:p>
        </p:txBody>
      </p:sp>
      <p:sp>
        <p:nvSpPr>
          <p:cNvPr id="38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0" name="7 La croix du Christ.028.jpeg" descr="7 La croix du Christ.02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Double-click to edit"/>
          <p:cNvSpPr txBox="1"/>
          <p:nvPr>
            <p:ph type="title"/>
          </p:nvPr>
        </p:nvSpPr>
        <p:spPr>
          <a:prstGeom prst="rect">
            <a:avLst/>
          </a:prstGeom>
        </p:spPr>
        <p:txBody>
          <a:bodyPr/>
          <a:lstStyle/>
          <a:p>
            <a:pPr/>
          </a:p>
        </p:txBody>
      </p:sp>
      <p:sp>
        <p:nvSpPr>
          <p:cNvPr id="393" name="Double-click to edit"/>
          <p:cNvSpPr txBox="1"/>
          <p:nvPr>
            <p:ph type="body" idx="1"/>
          </p:nvPr>
        </p:nvSpPr>
        <p:spPr>
          <a:prstGeom prst="rect">
            <a:avLst/>
          </a:prstGeom>
        </p:spPr>
        <p:txBody>
          <a:bodyPr/>
          <a:lstStyle/>
          <a:p>
            <a:pPr/>
          </a:p>
        </p:txBody>
      </p:sp>
      <p:sp>
        <p:nvSpPr>
          <p:cNvPr id="39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5" name="7 La croix du Christ.029.jpeg" descr="7 La croix du Christ.02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Double-click to edit"/>
          <p:cNvSpPr txBox="1"/>
          <p:nvPr>
            <p:ph type="title"/>
          </p:nvPr>
        </p:nvSpPr>
        <p:spPr>
          <a:prstGeom prst="rect">
            <a:avLst/>
          </a:prstGeom>
        </p:spPr>
        <p:txBody>
          <a:bodyPr/>
          <a:lstStyle/>
          <a:p>
            <a:pPr/>
          </a:p>
        </p:txBody>
      </p:sp>
      <p:sp>
        <p:nvSpPr>
          <p:cNvPr id="261" name="Double-click to edit"/>
          <p:cNvSpPr txBox="1"/>
          <p:nvPr>
            <p:ph type="body" idx="1"/>
          </p:nvPr>
        </p:nvSpPr>
        <p:spPr>
          <a:prstGeom prst="rect">
            <a:avLst/>
          </a:prstGeom>
        </p:spPr>
        <p:txBody>
          <a:bodyPr/>
          <a:lstStyle/>
          <a:p>
            <a:pPr/>
          </a:p>
        </p:txBody>
      </p:sp>
      <p:sp>
        <p:nvSpPr>
          <p:cNvPr id="26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3" name="7 La croix du Christ.003.jpeg" descr="7 La croix du Christ.0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Double-click to edit"/>
          <p:cNvSpPr txBox="1"/>
          <p:nvPr>
            <p:ph type="title"/>
          </p:nvPr>
        </p:nvSpPr>
        <p:spPr>
          <a:prstGeom prst="rect">
            <a:avLst/>
          </a:prstGeom>
        </p:spPr>
        <p:txBody>
          <a:bodyPr/>
          <a:lstStyle/>
          <a:p>
            <a:pPr/>
          </a:p>
        </p:txBody>
      </p:sp>
      <p:sp>
        <p:nvSpPr>
          <p:cNvPr id="398" name="Double-click to edit"/>
          <p:cNvSpPr txBox="1"/>
          <p:nvPr>
            <p:ph type="body" idx="1"/>
          </p:nvPr>
        </p:nvSpPr>
        <p:spPr>
          <a:prstGeom prst="rect">
            <a:avLst/>
          </a:prstGeom>
        </p:spPr>
        <p:txBody>
          <a:bodyPr/>
          <a:lstStyle/>
          <a:p>
            <a:pPr/>
          </a:p>
        </p:txBody>
      </p:sp>
      <p:sp>
        <p:nvSpPr>
          <p:cNvPr id="39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0" name="7 La croix du Christ.030.jpeg" descr="7 La croix du Christ.03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Double-click to edit"/>
          <p:cNvSpPr txBox="1"/>
          <p:nvPr>
            <p:ph type="title"/>
          </p:nvPr>
        </p:nvSpPr>
        <p:spPr>
          <a:prstGeom prst="rect">
            <a:avLst/>
          </a:prstGeom>
        </p:spPr>
        <p:txBody>
          <a:bodyPr/>
          <a:lstStyle/>
          <a:p>
            <a:pPr/>
          </a:p>
        </p:txBody>
      </p:sp>
      <p:sp>
        <p:nvSpPr>
          <p:cNvPr id="403" name="Double-click to edit"/>
          <p:cNvSpPr txBox="1"/>
          <p:nvPr>
            <p:ph type="body" idx="1"/>
          </p:nvPr>
        </p:nvSpPr>
        <p:spPr>
          <a:prstGeom prst="rect">
            <a:avLst/>
          </a:prstGeom>
        </p:spPr>
        <p:txBody>
          <a:bodyPr/>
          <a:lstStyle/>
          <a:p>
            <a:pPr/>
          </a:p>
        </p:txBody>
      </p:sp>
      <p:sp>
        <p:nvSpPr>
          <p:cNvPr id="40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5" name="7 La croix du Christ.031.jpeg" descr="7 La croix du Christ.03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Double-click to edit"/>
          <p:cNvSpPr txBox="1"/>
          <p:nvPr>
            <p:ph type="title"/>
          </p:nvPr>
        </p:nvSpPr>
        <p:spPr>
          <a:prstGeom prst="rect">
            <a:avLst/>
          </a:prstGeom>
        </p:spPr>
        <p:txBody>
          <a:bodyPr/>
          <a:lstStyle/>
          <a:p>
            <a:pPr/>
          </a:p>
        </p:txBody>
      </p:sp>
      <p:sp>
        <p:nvSpPr>
          <p:cNvPr id="408" name="Double-click to edit"/>
          <p:cNvSpPr txBox="1"/>
          <p:nvPr>
            <p:ph type="body" idx="1"/>
          </p:nvPr>
        </p:nvSpPr>
        <p:spPr>
          <a:prstGeom prst="rect">
            <a:avLst/>
          </a:prstGeom>
        </p:spPr>
        <p:txBody>
          <a:bodyPr/>
          <a:lstStyle/>
          <a:p>
            <a:pPr/>
          </a:p>
        </p:txBody>
      </p:sp>
      <p:sp>
        <p:nvSpPr>
          <p:cNvPr id="40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0" name="7 La croix du Christ.032.jpeg" descr="7 La croix du Christ.03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Double-click to edit"/>
          <p:cNvSpPr txBox="1"/>
          <p:nvPr>
            <p:ph type="title"/>
          </p:nvPr>
        </p:nvSpPr>
        <p:spPr>
          <a:prstGeom prst="rect">
            <a:avLst/>
          </a:prstGeom>
        </p:spPr>
        <p:txBody>
          <a:bodyPr/>
          <a:lstStyle/>
          <a:p>
            <a:pPr/>
          </a:p>
        </p:txBody>
      </p:sp>
      <p:sp>
        <p:nvSpPr>
          <p:cNvPr id="413" name="Double-click to edit"/>
          <p:cNvSpPr txBox="1"/>
          <p:nvPr>
            <p:ph type="body" idx="1"/>
          </p:nvPr>
        </p:nvSpPr>
        <p:spPr>
          <a:prstGeom prst="rect">
            <a:avLst/>
          </a:prstGeom>
        </p:spPr>
        <p:txBody>
          <a:bodyPr/>
          <a:lstStyle/>
          <a:p>
            <a:pPr/>
          </a:p>
        </p:txBody>
      </p:sp>
      <p:sp>
        <p:nvSpPr>
          <p:cNvPr id="4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5" name="7 La croix du Christ.033.jpeg" descr="7 La croix du Christ.03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7" name="Double-click to edit"/>
          <p:cNvSpPr txBox="1"/>
          <p:nvPr>
            <p:ph type="title"/>
          </p:nvPr>
        </p:nvSpPr>
        <p:spPr>
          <a:prstGeom prst="rect">
            <a:avLst/>
          </a:prstGeom>
        </p:spPr>
        <p:txBody>
          <a:bodyPr/>
          <a:lstStyle/>
          <a:p>
            <a:pPr/>
          </a:p>
        </p:txBody>
      </p:sp>
      <p:sp>
        <p:nvSpPr>
          <p:cNvPr id="418" name="Double-click to edit"/>
          <p:cNvSpPr txBox="1"/>
          <p:nvPr>
            <p:ph type="body" idx="1"/>
          </p:nvPr>
        </p:nvSpPr>
        <p:spPr>
          <a:prstGeom prst="rect">
            <a:avLst/>
          </a:prstGeom>
        </p:spPr>
        <p:txBody>
          <a:bodyPr/>
          <a:lstStyle/>
          <a:p>
            <a:pPr/>
          </a:p>
        </p:txBody>
      </p:sp>
      <p:sp>
        <p:nvSpPr>
          <p:cNvPr id="41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0" name="7 La croix du Christ.034.jpeg" descr="7 La croix du Christ.03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Double-click to edit"/>
          <p:cNvSpPr txBox="1"/>
          <p:nvPr>
            <p:ph type="title"/>
          </p:nvPr>
        </p:nvSpPr>
        <p:spPr>
          <a:prstGeom prst="rect">
            <a:avLst/>
          </a:prstGeom>
        </p:spPr>
        <p:txBody>
          <a:bodyPr/>
          <a:lstStyle/>
          <a:p>
            <a:pPr/>
          </a:p>
        </p:txBody>
      </p:sp>
      <p:sp>
        <p:nvSpPr>
          <p:cNvPr id="423" name="Double-click to edit"/>
          <p:cNvSpPr txBox="1"/>
          <p:nvPr>
            <p:ph type="body" idx="1"/>
          </p:nvPr>
        </p:nvSpPr>
        <p:spPr>
          <a:prstGeom prst="rect">
            <a:avLst/>
          </a:prstGeom>
        </p:spPr>
        <p:txBody>
          <a:bodyPr/>
          <a:lstStyle/>
          <a:p>
            <a:pPr/>
          </a:p>
        </p:txBody>
      </p:sp>
      <p:sp>
        <p:nvSpPr>
          <p:cNvPr id="42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5" name="7 La croix du Christ.035.jpeg" descr="7 La croix du Christ.03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Double-click to edit"/>
          <p:cNvSpPr txBox="1"/>
          <p:nvPr>
            <p:ph type="title"/>
          </p:nvPr>
        </p:nvSpPr>
        <p:spPr>
          <a:prstGeom prst="rect">
            <a:avLst/>
          </a:prstGeom>
        </p:spPr>
        <p:txBody>
          <a:bodyPr/>
          <a:lstStyle/>
          <a:p>
            <a:pPr/>
          </a:p>
        </p:txBody>
      </p:sp>
      <p:sp>
        <p:nvSpPr>
          <p:cNvPr id="428" name="Double-click to edit"/>
          <p:cNvSpPr txBox="1"/>
          <p:nvPr>
            <p:ph type="body" idx="1"/>
          </p:nvPr>
        </p:nvSpPr>
        <p:spPr>
          <a:prstGeom prst="rect">
            <a:avLst/>
          </a:prstGeom>
        </p:spPr>
        <p:txBody>
          <a:bodyPr/>
          <a:lstStyle/>
          <a:p>
            <a:pPr/>
          </a:p>
        </p:txBody>
      </p:sp>
      <p:sp>
        <p:nvSpPr>
          <p:cNvPr id="42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0" name="7 La croix du Christ.031.jpeg" descr="7 La croix du Christ.03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Double-click to edit"/>
          <p:cNvSpPr txBox="1"/>
          <p:nvPr>
            <p:ph type="title"/>
          </p:nvPr>
        </p:nvSpPr>
        <p:spPr>
          <a:prstGeom prst="rect">
            <a:avLst/>
          </a:prstGeom>
        </p:spPr>
        <p:txBody>
          <a:bodyPr/>
          <a:lstStyle/>
          <a:p>
            <a:pPr/>
          </a:p>
        </p:txBody>
      </p:sp>
      <p:sp>
        <p:nvSpPr>
          <p:cNvPr id="433" name="Double-click to edit"/>
          <p:cNvSpPr txBox="1"/>
          <p:nvPr>
            <p:ph type="body" idx="1"/>
          </p:nvPr>
        </p:nvSpPr>
        <p:spPr>
          <a:prstGeom prst="rect">
            <a:avLst/>
          </a:prstGeom>
        </p:spPr>
        <p:txBody>
          <a:bodyPr/>
          <a:lstStyle/>
          <a:p>
            <a:pPr/>
          </a:p>
        </p:txBody>
      </p:sp>
      <p:sp>
        <p:nvSpPr>
          <p:cNvPr id="4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35" name="7 La croix du Christ.032.jpeg" descr="7 La croix du Christ.03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Double-click to edit"/>
          <p:cNvSpPr txBox="1"/>
          <p:nvPr>
            <p:ph type="title"/>
          </p:nvPr>
        </p:nvSpPr>
        <p:spPr>
          <a:prstGeom prst="rect">
            <a:avLst/>
          </a:prstGeom>
        </p:spPr>
        <p:txBody>
          <a:bodyPr/>
          <a:lstStyle/>
          <a:p>
            <a:pPr/>
          </a:p>
        </p:txBody>
      </p:sp>
      <p:sp>
        <p:nvSpPr>
          <p:cNvPr id="438" name="Double-click to edit"/>
          <p:cNvSpPr txBox="1"/>
          <p:nvPr>
            <p:ph type="body" idx="1"/>
          </p:nvPr>
        </p:nvSpPr>
        <p:spPr>
          <a:prstGeom prst="rect">
            <a:avLst/>
          </a:prstGeom>
        </p:spPr>
        <p:txBody>
          <a:bodyPr/>
          <a:lstStyle/>
          <a:p>
            <a:pPr/>
          </a:p>
        </p:txBody>
      </p:sp>
      <p:sp>
        <p:nvSpPr>
          <p:cNvPr id="43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0" name="7 La croix du Christ.033.jpeg" descr="7 La croix du Christ.03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Double-click to edit"/>
          <p:cNvSpPr txBox="1"/>
          <p:nvPr>
            <p:ph type="title"/>
          </p:nvPr>
        </p:nvSpPr>
        <p:spPr>
          <a:prstGeom prst="rect">
            <a:avLst/>
          </a:prstGeom>
        </p:spPr>
        <p:txBody>
          <a:bodyPr/>
          <a:lstStyle/>
          <a:p>
            <a:pPr/>
          </a:p>
        </p:txBody>
      </p:sp>
      <p:sp>
        <p:nvSpPr>
          <p:cNvPr id="443" name="Double-click to edit"/>
          <p:cNvSpPr txBox="1"/>
          <p:nvPr>
            <p:ph type="body" idx="1"/>
          </p:nvPr>
        </p:nvSpPr>
        <p:spPr>
          <a:prstGeom prst="rect">
            <a:avLst/>
          </a:prstGeom>
        </p:spPr>
        <p:txBody>
          <a:bodyPr/>
          <a:lstStyle/>
          <a:p>
            <a:pPr/>
          </a:p>
        </p:txBody>
      </p:sp>
      <p:sp>
        <p:nvSpPr>
          <p:cNvPr id="44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45" name="7 La croix du Christ.034.jpeg" descr="7 La croix du Christ.03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Double-click to edit"/>
          <p:cNvSpPr txBox="1"/>
          <p:nvPr>
            <p:ph type="title"/>
          </p:nvPr>
        </p:nvSpPr>
        <p:spPr>
          <a:prstGeom prst="rect">
            <a:avLst/>
          </a:prstGeom>
        </p:spPr>
        <p:txBody>
          <a:bodyPr/>
          <a:lstStyle/>
          <a:p>
            <a:pPr/>
          </a:p>
        </p:txBody>
      </p:sp>
      <p:sp>
        <p:nvSpPr>
          <p:cNvPr id="266" name="Double-click to edit"/>
          <p:cNvSpPr txBox="1"/>
          <p:nvPr>
            <p:ph type="body" idx="1"/>
          </p:nvPr>
        </p:nvSpPr>
        <p:spPr>
          <a:prstGeom prst="rect">
            <a:avLst/>
          </a:prstGeom>
        </p:spPr>
        <p:txBody>
          <a:bodyPr/>
          <a:lstStyle/>
          <a:p>
            <a:pPr/>
          </a:p>
        </p:txBody>
      </p:sp>
      <p:sp>
        <p:nvSpPr>
          <p:cNvPr id="26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8" name="7 La croix du Christ.004.jpeg" descr="7 La croix du Christ.00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Double-click to edit"/>
          <p:cNvSpPr txBox="1"/>
          <p:nvPr>
            <p:ph type="title"/>
          </p:nvPr>
        </p:nvSpPr>
        <p:spPr>
          <a:prstGeom prst="rect">
            <a:avLst/>
          </a:prstGeom>
        </p:spPr>
        <p:txBody>
          <a:bodyPr/>
          <a:lstStyle/>
          <a:p>
            <a:pPr/>
          </a:p>
        </p:txBody>
      </p:sp>
      <p:sp>
        <p:nvSpPr>
          <p:cNvPr id="448" name="Double-click to edit"/>
          <p:cNvSpPr txBox="1"/>
          <p:nvPr>
            <p:ph type="body" idx="1"/>
          </p:nvPr>
        </p:nvSpPr>
        <p:spPr>
          <a:prstGeom prst="rect">
            <a:avLst/>
          </a:prstGeom>
        </p:spPr>
        <p:txBody>
          <a:bodyPr/>
          <a:lstStyle/>
          <a:p>
            <a:pPr/>
          </a:p>
        </p:txBody>
      </p:sp>
      <p:sp>
        <p:nvSpPr>
          <p:cNvPr id="4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0" name="7 La croix du Christ.035.jpeg" descr="7 La croix du Christ.03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Double-click to edit"/>
          <p:cNvSpPr txBox="1"/>
          <p:nvPr>
            <p:ph type="title"/>
          </p:nvPr>
        </p:nvSpPr>
        <p:spPr>
          <a:prstGeom prst="rect">
            <a:avLst/>
          </a:prstGeom>
        </p:spPr>
        <p:txBody>
          <a:bodyPr/>
          <a:lstStyle/>
          <a:p>
            <a:pPr/>
          </a:p>
        </p:txBody>
      </p:sp>
      <p:sp>
        <p:nvSpPr>
          <p:cNvPr id="453" name="Double-click to edit"/>
          <p:cNvSpPr txBox="1"/>
          <p:nvPr>
            <p:ph type="body" idx="1"/>
          </p:nvPr>
        </p:nvSpPr>
        <p:spPr>
          <a:prstGeom prst="rect">
            <a:avLst/>
          </a:prstGeom>
        </p:spPr>
        <p:txBody>
          <a:bodyPr/>
          <a:lstStyle/>
          <a:p>
            <a:pPr/>
          </a:p>
        </p:txBody>
      </p:sp>
      <p:sp>
        <p:nvSpPr>
          <p:cNvPr id="4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55" name="7 La croix du Christ.036.jpeg" descr="7 La croix du Christ.03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Double-click to edit"/>
          <p:cNvSpPr txBox="1"/>
          <p:nvPr>
            <p:ph type="title"/>
          </p:nvPr>
        </p:nvSpPr>
        <p:spPr>
          <a:prstGeom prst="rect">
            <a:avLst/>
          </a:prstGeom>
        </p:spPr>
        <p:txBody>
          <a:bodyPr/>
          <a:lstStyle/>
          <a:p>
            <a:pPr/>
          </a:p>
        </p:txBody>
      </p:sp>
      <p:sp>
        <p:nvSpPr>
          <p:cNvPr id="458" name="Double-click to edit"/>
          <p:cNvSpPr txBox="1"/>
          <p:nvPr>
            <p:ph type="body" idx="1"/>
          </p:nvPr>
        </p:nvSpPr>
        <p:spPr>
          <a:prstGeom prst="rect">
            <a:avLst/>
          </a:prstGeom>
        </p:spPr>
        <p:txBody>
          <a:bodyPr/>
          <a:lstStyle/>
          <a:p>
            <a:pPr/>
          </a:p>
        </p:txBody>
      </p:sp>
      <p:sp>
        <p:nvSpPr>
          <p:cNvPr id="45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0" name="7 La croix du Christ.037.jpeg" descr="7 La croix du Christ.03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Double-click to edit"/>
          <p:cNvSpPr txBox="1"/>
          <p:nvPr>
            <p:ph type="title"/>
          </p:nvPr>
        </p:nvSpPr>
        <p:spPr>
          <a:prstGeom prst="rect">
            <a:avLst/>
          </a:prstGeom>
        </p:spPr>
        <p:txBody>
          <a:bodyPr/>
          <a:lstStyle/>
          <a:p>
            <a:pPr/>
          </a:p>
        </p:txBody>
      </p:sp>
      <p:sp>
        <p:nvSpPr>
          <p:cNvPr id="463" name="Double-click to edit"/>
          <p:cNvSpPr txBox="1"/>
          <p:nvPr>
            <p:ph type="body" idx="1"/>
          </p:nvPr>
        </p:nvSpPr>
        <p:spPr>
          <a:prstGeom prst="rect">
            <a:avLst/>
          </a:prstGeom>
        </p:spPr>
        <p:txBody>
          <a:bodyPr/>
          <a:lstStyle/>
          <a:p>
            <a:pPr/>
          </a:p>
        </p:txBody>
      </p:sp>
      <p:sp>
        <p:nvSpPr>
          <p:cNvPr id="4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65" name="7 La croix du Christ.038.jpeg" descr="7 La croix du Christ.03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Double-click to edit"/>
          <p:cNvSpPr txBox="1"/>
          <p:nvPr>
            <p:ph type="title"/>
          </p:nvPr>
        </p:nvSpPr>
        <p:spPr>
          <a:prstGeom prst="rect">
            <a:avLst/>
          </a:prstGeom>
        </p:spPr>
        <p:txBody>
          <a:bodyPr/>
          <a:lstStyle/>
          <a:p>
            <a:pPr/>
          </a:p>
        </p:txBody>
      </p:sp>
      <p:sp>
        <p:nvSpPr>
          <p:cNvPr id="468" name="Double-click to edit"/>
          <p:cNvSpPr txBox="1"/>
          <p:nvPr>
            <p:ph type="body" idx="1"/>
          </p:nvPr>
        </p:nvSpPr>
        <p:spPr>
          <a:prstGeom prst="rect">
            <a:avLst/>
          </a:prstGeom>
        </p:spPr>
        <p:txBody>
          <a:bodyPr/>
          <a:lstStyle/>
          <a:p>
            <a:pPr/>
          </a:p>
        </p:txBody>
      </p:sp>
      <p:sp>
        <p:nvSpPr>
          <p:cNvPr id="4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0" name="7 La croix du Christ.039.jpeg" descr="7 La croix du Christ.0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2" name="Double-click to edit"/>
          <p:cNvSpPr txBox="1"/>
          <p:nvPr>
            <p:ph type="title"/>
          </p:nvPr>
        </p:nvSpPr>
        <p:spPr>
          <a:prstGeom prst="rect">
            <a:avLst/>
          </a:prstGeom>
        </p:spPr>
        <p:txBody>
          <a:bodyPr/>
          <a:lstStyle/>
          <a:p>
            <a:pPr/>
          </a:p>
        </p:txBody>
      </p:sp>
      <p:sp>
        <p:nvSpPr>
          <p:cNvPr id="473" name="Double-click to edit"/>
          <p:cNvSpPr txBox="1"/>
          <p:nvPr>
            <p:ph type="body" idx="1"/>
          </p:nvPr>
        </p:nvSpPr>
        <p:spPr>
          <a:prstGeom prst="rect">
            <a:avLst/>
          </a:prstGeom>
        </p:spPr>
        <p:txBody>
          <a:bodyPr/>
          <a:lstStyle/>
          <a:p>
            <a:pPr/>
          </a:p>
        </p:txBody>
      </p:sp>
      <p:sp>
        <p:nvSpPr>
          <p:cNvPr id="47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5" name="7 La croix du Christ.040.jpeg" descr="7 La croix du Christ.04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Double-click to edit"/>
          <p:cNvSpPr txBox="1"/>
          <p:nvPr>
            <p:ph type="title"/>
          </p:nvPr>
        </p:nvSpPr>
        <p:spPr>
          <a:prstGeom prst="rect">
            <a:avLst/>
          </a:prstGeom>
        </p:spPr>
        <p:txBody>
          <a:bodyPr/>
          <a:lstStyle/>
          <a:p>
            <a:pPr/>
          </a:p>
        </p:txBody>
      </p:sp>
      <p:sp>
        <p:nvSpPr>
          <p:cNvPr id="478" name="Double-click to edit"/>
          <p:cNvSpPr txBox="1"/>
          <p:nvPr>
            <p:ph type="body" idx="1"/>
          </p:nvPr>
        </p:nvSpPr>
        <p:spPr>
          <a:prstGeom prst="rect">
            <a:avLst/>
          </a:prstGeom>
        </p:spPr>
        <p:txBody>
          <a:bodyPr/>
          <a:lstStyle/>
          <a:p>
            <a:pPr/>
          </a:p>
        </p:txBody>
      </p:sp>
      <p:sp>
        <p:nvSpPr>
          <p:cNvPr id="47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0" name="7 La croix du Christ.041.jpeg" descr="7 La croix du Christ.04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Double-click to edit"/>
          <p:cNvSpPr txBox="1"/>
          <p:nvPr>
            <p:ph type="title"/>
          </p:nvPr>
        </p:nvSpPr>
        <p:spPr>
          <a:prstGeom prst="rect">
            <a:avLst/>
          </a:prstGeom>
        </p:spPr>
        <p:txBody>
          <a:bodyPr/>
          <a:lstStyle/>
          <a:p>
            <a:pPr/>
          </a:p>
        </p:txBody>
      </p:sp>
      <p:sp>
        <p:nvSpPr>
          <p:cNvPr id="483" name="Double-click to edit"/>
          <p:cNvSpPr txBox="1"/>
          <p:nvPr>
            <p:ph type="body" idx="1"/>
          </p:nvPr>
        </p:nvSpPr>
        <p:spPr>
          <a:prstGeom prst="rect">
            <a:avLst/>
          </a:prstGeom>
        </p:spPr>
        <p:txBody>
          <a:bodyPr/>
          <a:lstStyle/>
          <a:p>
            <a:pPr/>
          </a:p>
        </p:txBody>
      </p:sp>
      <p:sp>
        <p:nvSpPr>
          <p:cNvPr id="4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85" name="7 La croix du Christ.042.jpeg" descr="7 La croix du Christ.04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Double-click to edit"/>
          <p:cNvSpPr txBox="1"/>
          <p:nvPr>
            <p:ph type="title"/>
          </p:nvPr>
        </p:nvSpPr>
        <p:spPr>
          <a:prstGeom prst="rect">
            <a:avLst/>
          </a:prstGeom>
        </p:spPr>
        <p:txBody>
          <a:bodyPr/>
          <a:lstStyle/>
          <a:p>
            <a:pPr/>
          </a:p>
        </p:txBody>
      </p:sp>
      <p:sp>
        <p:nvSpPr>
          <p:cNvPr id="488" name="Double-click to edit"/>
          <p:cNvSpPr txBox="1"/>
          <p:nvPr>
            <p:ph type="body" idx="1"/>
          </p:nvPr>
        </p:nvSpPr>
        <p:spPr>
          <a:prstGeom prst="rect">
            <a:avLst/>
          </a:prstGeom>
        </p:spPr>
        <p:txBody>
          <a:bodyPr/>
          <a:lstStyle/>
          <a:p>
            <a:pPr/>
          </a:p>
        </p:txBody>
      </p:sp>
      <p:sp>
        <p:nvSpPr>
          <p:cNvPr id="48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0" name="7 La croix du Christ.043.jpeg" descr="7 La croix du Christ.04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2" name="Double-click to edit"/>
          <p:cNvSpPr txBox="1"/>
          <p:nvPr>
            <p:ph type="title"/>
          </p:nvPr>
        </p:nvSpPr>
        <p:spPr>
          <a:prstGeom prst="rect">
            <a:avLst/>
          </a:prstGeom>
        </p:spPr>
        <p:txBody>
          <a:bodyPr/>
          <a:lstStyle/>
          <a:p>
            <a:pPr/>
          </a:p>
        </p:txBody>
      </p:sp>
      <p:sp>
        <p:nvSpPr>
          <p:cNvPr id="493" name="Double-click to edit"/>
          <p:cNvSpPr txBox="1"/>
          <p:nvPr>
            <p:ph type="body" idx="1"/>
          </p:nvPr>
        </p:nvSpPr>
        <p:spPr>
          <a:prstGeom prst="rect">
            <a:avLst/>
          </a:prstGeom>
        </p:spPr>
        <p:txBody>
          <a:bodyPr/>
          <a:lstStyle/>
          <a:p>
            <a:pPr/>
          </a:p>
        </p:txBody>
      </p:sp>
      <p:sp>
        <p:nvSpPr>
          <p:cNvPr id="49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5" name="7 La croix du Christ.044.jpeg" descr="7 La croix du Christ.04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Double-click to edit"/>
          <p:cNvSpPr txBox="1"/>
          <p:nvPr>
            <p:ph type="title"/>
          </p:nvPr>
        </p:nvSpPr>
        <p:spPr>
          <a:prstGeom prst="rect">
            <a:avLst/>
          </a:prstGeom>
        </p:spPr>
        <p:txBody>
          <a:bodyPr/>
          <a:lstStyle/>
          <a:p>
            <a:pPr/>
          </a:p>
        </p:txBody>
      </p:sp>
      <p:sp>
        <p:nvSpPr>
          <p:cNvPr id="271" name="Double-click to edit"/>
          <p:cNvSpPr txBox="1"/>
          <p:nvPr>
            <p:ph type="body" idx="1"/>
          </p:nvPr>
        </p:nvSpPr>
        <p:spPr>
          <a:prstGeom prst="rect">
            <a:avLst/>
          </a:prstGeom>
        </p:spPr>
        <p:txBody>
          <a:bodyPr/>
          <a:lstStyle/>
          <a:p>
            <a:pPr/>
          </a:p>
        </p:txBody>
      </p:sp>
      <p:sp>
        <p:nvSpPr>
          <p:cNvPr id="27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3" name="7 La croix du Christ.005.jpeg" descr="7 La croix du Christ.0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Double-click to edit"/>
          <p:cNvSpPr txBox="1"/>
          <p:nvPr>
            <p:ph type="title"/>
          </p:nvPr>
        </p:nvSpPr>
        <p:spPr>
          <a:prstGeom prst="rect">
            <a:avLst/>
          </a:prstGeom>
        </p:spPr>
        <p:txBody>
          <a:bodyPr/>
          <a:lstStyle/>
          <a:p>
            <a:pPr/>
          </a:p>
        </p:txBody>
      </p:sp>
      <p:sp>
        <p:nvSpPr>
          <p:cNvPr id="498" name="Double-click to edit"/>
          <p:cNvSpPr txBox="1"/>
          <p:nvPr>
            <p:ph type="body" idx="1"/>
          </p:nvPr>
        </p:nvSpPr>
        <p:spPr>
          <a:prstGeom prst="rect">
            <a:avLst/>
          </a:prstGeom>
        </p:spPr>
        <p:txBody>
          <a:bodyPr/>
          <a:lstStyle/>
          <a:p>
            <a:pPr/>
          </a:p>
        </p:txBody>
      </p:sp>
      <p:sp>
        <p:nvSpPr>
          <p:cNvPr id="49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0" name="7 La croix du Christ.045.jpeg" descr="7 La croix du Christ.04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Double-click to edit"/>
          <p:cNvSpPr txBox="1"/>
          <p:nvPr>
            <p:ph type="title"/>
          </p:nvPr>
        </p:nvSpPr>
        <p:spPr>
          <a:prstGeom prst="rect">
            <a:avLst/>
          </a:prstGeom>
        </p:spPr>
        <p:txBody>
          <a:bodyPr/>
          <a:lstStyle/>
          <a:p>
            <a:pPr/>
          </a:p>
        </p:txBody>
      </p:sp>
      <p:sp>
        <p:nvSpPr>
          <p:cNvPr id="503" name="Double-click to edit"/>
          <p:cNvSpPr txBox="1"/>
          <p:nvPr>
            <p:ph type="body" idx="1"/>
          </p:nvPr>
        </p:nvSpPr>
        <p:spPr>
          <a:prstGeom prst="rect">
            <a:avLst/>
          </a:prstGeom>
        </p:spPr>
        <p:txBody>
          <a:bodyPr/>
          <a:lstStyle/>
          <a:p>
            <a:pPr/>
          </a:p>
        </p:txBody>
      </p:sp>
      <p:sp>
        <p:nvSpPr>
          <p:cNvPr id="50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05" name="7 La croix du Christ.046.jpeg" descr="7 La croix du Christ.04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Double-click to edit"/>
          <p:cNvSpPr txBox="1"/>
          <p:nvPr>
            <p:ph type="title"/>
          </p:nvPr>
        </p:nvSpPr>
        <p:spPr>
          <a:prstGeom prst="rect">
            <a:avLst/>
          </a:prstGeom>
        </p:spPr>
        <p:txBody>
          <a:bodyPr/>
          <a:lstStyle/>
          <a:p>
            <a:pPr/>
          </a:p>
        </p:txBody>
      </p:sp>
      <p:sp>
        <p:nvSpPr>
          <p:cNvPr id="508" name="Double-click to edit"/>
          <p:cNvSpPr txBox="1"/>
          <p:nvPr>
            <p:ph type="body" idx="1"/>
          </p:nvPr>
        </p:nvSpPr>
        <p:spPr>
          <a:prstGeom prst="rect">
            <a:avLst/>
          </a:prstGeom>
        </p:spPr>
        <p:txBody>
          <a:bodyPr/>
          <a:lstStyle/>
          <a:p>
            <a:pPr/>
          </a:p>
        </p:txBody>
      </p:sp>
      <p:sp>
        <p:nvSpPr>
          <p:cNvPr id="50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0" name="7 La croix du Christ.047.jpeg" descr="7 La croix du Christ.04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2" name="Double-click to edit"/>
          <p:cNvSpPr txBox="1"/>
          <p:nvPr>
            <p:ph type="title"/>
          </p:nvPr>
        </p:nvSpPr>
        <p:spPr>
          <a:prstGeom prst="rect">
            <a:avLst/>
          </a:prstGeom>
        </p:spPr>
        <p:txBody>
          <a:bodyPr/>
          <a:lstStyle/>
          <a:p>
            <a:pPr/>
          </a:p>
        </p:txBody>
      </p:sp>
      <p:sp>
        <p:nvSpPr>
          <p:cNvPr id="513" name="Double-click to edit"/>
          <p:cNvSpPr txBox="1"/>
          <p:nvPr>
            <p:ph type="body" idx="1"/>
          </p:nvPr>
        </p:nvSpPr>
        <p:spPr>
          <a:prstGeom prst="rect">
            <a:avLst/>
          </a:prstGeom>
        </p:spPr>
        <p:txBody>
          <a:bodyPr/>
          <a:lstStyle/>
          <a:p>
            <a:pPr/>
          </a:p>
        </p:txBody>
      </p:sp>
      <p:sp>
        <p:nvSpPr>
          <p:cNvPr id="5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5" name="7 La croix du Christ.048.jpeg" descr="7 La croix du Christ.04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7" name="Double-click to edit"/>
          <p:cNvSpPr txBox="1"/>
          <p:nvPr>
            <p:ph type="title"/>
          </p:nvPr>
        </p:nvSpPr>
        <p:spPr>
          <a:prstGeom prst="rect">
            <a:avLst/>
          </a:prstGeom>
        </p:spPr>
        <p:txBody>
          <a:bodyPr/>
          <a:lstStyle/>
          <a:p>
            <a:pPr/>
          </a:p>
        </p:txBody>
      </p:sp>
      <p:sp>
        <p:nvSpPr>
          <p:cNvPr id="518" name="Double-click to edit"/>
          <p:cNvSpPr txBox="1"/>
          <p:nvPr>
            <p:ph type="body" idx="1"/>
          </p:nvPr>
        </p:nvSpPr>
        <p:spPr>
          <a:prstGeom prst="rect">
            <a:avLst/>
          </a:prstGeom>
        </p:spPr>
        <p:txBody>
          <a:bodyPr/>
          <a:lstStyle/>
          <a:p>
            <a:pPr/>
          </a:p>
        </p:txBody>
      </p:sp>
      <p:sp>
        <p:nvSpPr>
          <p:cNvPr id="51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0" name="7 La croix du Christ.049.jpeg" descr="7 La croix du Christ.04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2" name="Double-click to edit"/>
          <p:cNvSpPr txBox="1"/>
          <p:nvPr>
            <p:ph type="title"/>
          </p:nvPr>
        </p:nvSpPr>
        <p:spPr>
          <a:prstGeom prst="rect">
            <a:avLst/>
          </a:prstGeom>
        </p:spPr>
        <p:txBody>
          <a:bodyPr/>
          <a:lstStyle/>
          <a:p>
            <a:pPr/>
          </a:p>
        </p:txBody>
      </p:sp>
      <p:sp>
        <p:nvSpPr>
          <p:cNvPr id="523" name="Double-click to edit"/>
          <p:cNvSpPr txBox="1"/>
          <p:nvPr>
            <p:ph type="body" idx="1"/>
          </p:nvPr>
        </p:nvSpPr>
        <p:spPr>
          <a:prstGeom prst="rect">
            <a:avLst/>
          </a:prstGeom>
        </p:spPr>
        <p:txBody>
          <a:bodyPr/>
          <a:lstStyle/>
          <a:p>
            <a:pPr/>
          </a:p>
        </p:txBody>
      </p:sp>
      <p:sp>
        <p:nvSpPr>
          <p:cNvPr id="52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5" name="7 La croix du Christ.050.jpeg" descr="7 La croix du Christ.05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7" name="Double-click to edit"/>
          <p:cNvSpPr txBox="1"/>
          <p:nvPr>
            <p:ph type="title"/>
          </p:nvPr>
        </p:nvSpPr>
        <p:spPr>
          <a:prstGeom prst="rect">
            <a:avLst/>
          </a:prstGeom>
        </p:spPr>
        <p:txBody>
          <a:bodyPr/>
          <a:lstStyle/>
          <a:p>
            <a:pPr/>
          </a:p>
        </p:txBody>
      </p:sp>
      <p:sp>
        <p:nvSpPr>
          <p:cNvPr id="528" name="Double-click to edit"/>
          <p:cNvSpPr txBox="1"/>
          <p:nvPr>
            <p:ph type="body" idx="1"/>
          </p:nvPr>
        </p:nvSpPr>
        <p:spPr>
          <a:prstGeom prst="rect">
            <a:avLst/>
          </a:prstGeom>
        </p:spPr>
        <p:txBody>
          <a:bodyPr/>
          <a:lstStyle/>
          <a:p>
            <a:pPr/>
          </a:p>
        </p:txBody>
      </p:sp>
      <p:sp>
        <p:nvSpPr>
          <p:cNvPr id="52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0" name="7 La croix du Christ.051.jpeg" descr="7 La croix du Christ.05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Double-click to edit"/>
          <p:cNvSpPr txBox="1"/>
          <p:nvPr>
            <p:ph type="title"/>
          </p:nvPr>
        </p:nvSpPr>
        <p:spPr>
          <a:prstGeom prst="rect">
            <a:avLst/>
          </a:prstGeom>
        </p:spPr>
        <p:txBody>
          <a:bodyPr/>
          <a:lstStyle/>
          <a:p>
            <a:pPr/>
          </a:p>
        </p:txBody>
      </p:sp>
      <p:sp>
        <p:nvSpPr>
          <p:cNvPr id="533" name="Double-click to edit"/>
          <p:cNvSpPr txBox="1"/>
          <p:nvPr>
            <p:ph type="body" idx="1"/>
          </p:nvPr>
        </p:nvSpPr>
        <p:spPr>
          <a:prstGeom prst="rect">
            <a:avLst/>
          </a:prstGeom>
        </p:spPr>
        <p:txBody>
          <a:bodyPr/>
          <a:lstStyle/>
          <a:p>
            <a:pPr/>
          </a:p>
        </p:txBody>
      </p:sp>
      <p:sp>
        <p:nvSpPr>
          <p:cNvPr id="5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35" name="7 La croix du Christ.052.jpeg" descr="7 La croix du Christ.05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7" name="Double-click to edit"/>
          <p:cNvSpPr txBox="1"/>
          <p:nvPr>
            <p:ph type="title"/>
          </p:nvPr>
        </p:nvSpPr>
        <p:spPr>
          <a:prstGeom prst="rect">
            <a:avLst/>
          </a:prstGeom>
        </p:spPr>
        <p:txBody>
          <a:bodyPr/>
          <a:lstStyle/>
          <a:p>
            <a:pPr/>
          </a:p>
        </p:txBody>
      </p:sp>
      <p:sp>
        <p:nvSpPr>
          <p:cNvPr id="538" name="Double-click to edit"/>
          <p:cNvSpPr txBox="1"/>
          <p:nvPr>
            <p:ph type="body" idx="1"/>
          </p:nvPr>
        </p:nvSpPr>
        <p:spPr>
          <a:prstGeom prst="rect">
            <a:avLst/>
          </a:prstGeom>
        </p:spPr>
        <p:txBody>
          <a:bodyPr/>
          <a:lstStyle/>
          <a:p>
            <a:pPr/>
          </a:p>
        </p:txBody>
      </p:sp>
      <p:sp>
        <p:nvSpPr>
          <p:cNvPr id="53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0" name="7 La croix du Christ.053.jpeg" descr="7 La croix du Christ.05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2" name="Double-click to edit"/>
          <p:cNvSpPr txBox="1"/>
          <p:nvPr>
            <p:ph type="title"/>
          </p:nvPr>
        </p:nvSpPr>
        <p:spPr>
          <a:prstGeom prst="rect">
            <a:avLst/>
          </a:prstGeom>
        </p:spPr>
        <p:txBody>
          <a:bodyPr/>
          <a:lstStyle/>
          <a:p>
            <a:pPr/>
          </a:p>
        </p:txBody>
      </p:sp>
      <p:sp>
        <p:nvSpPr>
          <p:cNvPr id="543" name="Double-click to edit"/>
          <p:cNvSpPr txBox="1"/>
          <p:nvPr>
            <p:ph type="body" idx="1"/>
          </p:nvPr>
        </p:nvSpPr>
        <p:spPr>
          <a:prstGeom prst="rect">
            <a:avLst/>
          </a:prstGeom>
        </p:spPr>
        <p:txBody>
          <a:bodyPr/>
          <a:lstStyle/>
          <a:p>
            <a:pPr/>
          </a:p>
        </p:txBody>
      </p:sp>
      <p:sp>
        <p:nvSpPr>
          <p:cNvPr id="54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5" name="7 La croix du Christ.054.jpeg" descr="7 La croix du Christ.05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Double-click to edit"/>
          <p:cNvSpPr txBox="1"/>
          <p:nvPr>
            <p:ph type="title"/>
          </p:nvPr>
        </p:nvSpPr>
        <p:spPr>
          <a:prstGeom prst="rect">
            <a:avLst/>
          </a:prstGeom>
        </p:spPr>
        <p:txBody>
          <a:bodyPr/>
          <a:lstStyle/>
          <a:p>
            <a:pPr/>
          </a:p>
        </p:txBody>
      </p:sp>
      <p:sp>
        <p:nvSpPr>
          <p:cNvPr id="276" name="Double-click to edit"/>
          <p:cNvSpPr txBox="1"/>
          <p:nvPr>
            <p:ph type="body" idx="1"/>
          </p:nvPr>
        </p:nvSpPr>
        <p:spPr>
          <a:prstGeom prst="rect">
            <a:avLst/>
          </a:prstGeom>
        </p:spPr>
        <p:txBody>
          <a:bodyPr/>
          <a:lstStyle/>
          <a:p>
            <a:pPr/>
          </a:p>
        </p:txBody>
      </p:sp>
      <p:sp>
        <p:nvSpPr>
          <p:cNvPr id="27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8" name="7 La croix du Christ.006.jpeg" descr="7 La croix du Christ.00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7" name="Double-click to edit"/>
          <p:cNvSpPr txBox="1"/>
          <p:nvPr>
            <p:ph type="title"/>
          </p:nvPr>
        </p:nvSpPr>
        <p:spPr>
          <a:prstGeom prst="rect">
            <a:avLst/>
          </a:prstGeom>
        </p:spPr>
        <p:txBody>
          <a:bodyPr/>
          <a:lstStyle/>
          <a:p>
            <a:pPr/>
          </a:p>
        </p:txBody>
      </p:sp>
      <p:sp>
        <p:nvSpPr>
          <p:cNvPr id="548" name="Double-click to edit"/>
          <p:cNvSpPr txBox="1"/>
          <p:nvPr>
            <p:ph type="body" idx="1"/>
          </p:nvPr>
        </p:nvSpPr>
        <p:spPr>
          <a:prstGeom prst="rect">
            <a:avLst/>
          </a:prstGeom>
        </p:spPr>
        <p:txBody>
          <a:bodyPr/>
          <a:lstStyle/>
          <a:p>
            <a:pPr/>
          </a:p>
        </p:txBody>
      </p:sp>
      <p:sp>
        <p:nvSpPr>
          <p:cNvPr id="5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0" name="7 La croix du Christ.055.jpeg" descr="7 La croix du Christ.05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2" name="Double-click to edit"/>
          <p:cNvSpPr txBox="1"/>
          <p:nvPr>
            <p:ph type="title"/>
          </p:nvPr>
        </p:nvSpPr>
        <p:spPr>
          <a:prstGeom prst="rect">
            <a:avLst/>
          </a:prstGeom>
        </p:spPr>
        <p:txBody>
          <a:bodyPr/>
          <a:lstStyle/>
          <a:p>
            <a:pPr/>
          </a:p>
        </p:txBody>
      </p:sp>
      <p:sp>
        <p:nvSpPr>
          <p:cNvPr id="553" name="Double-click to edit"/>
          <p:cNvSpPr txBox="1"/>
          <p:nvPr>
            <p:ph type="body" idx="1"/>
          </p:nvPr>
        </p:nvSpPr>
        <p:spPr>
          <a:prstGeom prst="rect">
            <a:avLst/>
          </a:prstGeom>
        </p:spPr>
        <p:txBody>
          <a:bodyPr/>
          <a:lstStyle/>
          <a:p>
            <a:pPr/>
          </a:p>
        </p:txBody>
      </p:sp>
      <p:sp>
        <p:nvSpPr>
          <p:cNvPr id="5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55" name="7 La croix du Christ.061.jpeg" descr="7 La croix du Christ.06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7" name="Double-click to edit"/>
          <p:cNvSpPr txBox="1"/>
          <p:nvPr>
            <p:ph type="title"/>
          </p:nvPr>
        </p:nvSpPr>
        <p:spPr>
          <a:prstGeom prst="rect">
            <a:avLst/>
          </a:prstGeom>
        </p:spPr>
        <p:txBody>
          <a:bodyPr/>
          <a:lstStyle/>
          <a:p>
            <a:pPr/>
          </a:p>
        </p:txBody>
      </p:sp>
      <p:sp>
        <p:nvSpPr>
          <p:cNvPr id="558" name="Double-click to edit"/>
          <p:cNvSpPr txBox="1"/>
          <p:nvPr>
            <p:ph type="body" idx="1"/>
          </p:nvPr>
        </p:nvSpPr>
        <p:spPr>
          <a:prstGeom prst="rect">
            <a:avLst/>
          </a:prstGeom>
        </p:spPr>
        <p:txBody>
          <a:bodyPr/>
          <a:lstStyle/>
          <a:p>
            <a:pPr/>
          </a:p>
        </p:txBody>
      </p:sp>
      <p:sp>
        <p:nvSpPr>
          <p:cNvPr id="55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0" name="7 La croix du Christ.062.jpeg" descr="7 La croix du Christ.0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2" name="Double-click to edit"/>
          <p:cNvSpPr txBox="1"/>
          <p:nvPr>
            <p:ph type="title"/>
          </p:nvPr>
        </p:nvSpPr>
        <p:spPr>
          <a:prstGeom prst="rect">
            <a:avLst/>
          </a:prstGeom>
        </p:spPr>
        <p:txBody>
          <a:bodyPr/>
          <a:lstStyle/>
          <a:p>
            <a:pPr/>
          </a:p>
        </p:txBody>
      </p:sp>
      <p:sp>
        <p:nvSpPr>
          <p:cNvPr id="563" name="Double-click to edit"/>
          <p:cNvSpPr txBox="1"/>
          <p:nvPr>
            <p:ph type="body" idx="1"/>
          </p:nvPr>
        </p:nvSpPr>
        <p:spPr>
          <a:prstGeom prst="rect">
            <a:avLst/>
          </a:prstGeom>
        </p:spPr>
        <p:txBody>
          <a:bodyPr/>
          <a:lstStyle/>
          <a:p>
            <a:pPr/>
          </a:p>
        </p:txBody>
      </p:sp>
      <p:sp>
        <p:nvSpPr>
          <p:cNvPr id="5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65" name="7 La croix du Christ.063.jpeg" descr="7 La croix du Christ.06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7" name="Double-click to edit"/>
          <p:cNvSpPr txBox="1"/>
          <p:nvPr>
            <p:ph type="title"/>
          </p:nvPr>
        </p:nvSpPr>
        <p:spPr>
          <a:prstGeom prst="rect">
            <a:avLst/>
          </a:prstGeom>
        </p:spPr>
        <p:txBody>
          <a:bodyPr/>
          <a:lstStyle/>
          <a:p>
            <a:pPr/>
          </a:p>
        </p:txBody>
      </p:sp>
      <p:sp>
        <p:nvSpPr>
          <p:cNvPr id="568" name="Double-click to edit"/>
          <p:cNvSpPr txBox="1"/>
          <p:nvPr>
            <p:ph type="body" idx="1"/>
          </p:nvPr>
        </p:nvSpPr>
        <p:spPr>
          <a:prstGeom prst="rect">
            <a:avLst/>
          </a:prstGeom>
        </p:spPr>
        <p:txBody>
          <a:bodyPr/>
          <a:lstStyle/>
          <a:p>
            <a:pPr/>
          </a:p>
        </p:txBody>
      </p:sp>
      <p:sp>
        <p:nvSpPr>
          <p:cNvPr id="5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0" name="7 La croix du Christ.059.jpeg" descr="7 La croix du Christ.05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2" name="Double-click to edit"/>
          <p:cNvSpPr txBox="1"/>
          <p:nvPr>
            <p:ph type="title"/>
          </p:nvPr>
        </p:nvSpPr>
        <p:spPr>
          <a:prstGeom prst="rect">
            <a:avLst/>
          </a:prstGeom>
        </p:spPr>
        <p:txBody>
          <a:bodyPr/>
          <a:lstStyle/>
          <a:p>
            <a:pPr/>
          </a:p>
        </p:txBody>
      </p:sp>
      <p:sp>
        <p:nvSpPr>
          <p:cNvPr id="573" name="Double-click to edit"/>
          <p:cNvSpPr txBox="1"/>
          <p:nvPr>
            <p:ph type="body" idx="1"/>
          </p:nvPr>
        </p:nvSpPr>
        <p:spPr>
          <a:prstGeom prst="rect">
            <a:avLst/>
          </a:prstGeom>
        </p:spPr>
        <p:txBody>
          <a:bodyPr/>
          <a:lstStyle/>
          <a:p>
            <a:pPr/>
          </a:p>
        </p:txBody>
      </p:sp>
      <p:sp>
        <p:nvSpPr>
          <p:cNvPr id="57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5" name="7 La croix du Christ.065.jpeg" descr="7 La croix du Christ.06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7" name="Double-click to edit"/>
          <p:cNvSpPr txBox="1"/>
          <p:nvPr>
            <p:ph type="title"/>
          </p:nvPr>
        </p:nvSpPr>
        <p:spPr>
          <a:prstGeom prst="rect">
            <a:avLst/>
          </a:prstGeom>
        </p:spPr>
        <p:txBody>
          <a:bodyPr/>
          <a:lstStyle/>
          <a:p>
            <a:pPr/>
          </a:p>
        </p:txBody>
      </p:sp>
      <p:sp>
        <p:nvSpPr>
          <p:cNvPr id="578" name="Double-click to edit"/>
          <p:cNvSpPr txBox="1"/>
          <p:nvPr>
            <p:ph type="body" idx="1"/>
          </p:nvPr>
        </p:nvSpPr>
        <p:spPr>
          <a:prstGeom prst="rect">
            <a:avLst/>
          </a:prstGeom>
        </p:spPr>
        <p:txBody>
          <a:bodyPr/>
          <a:lstStyle/>
          <a:p>
            <a:pPr/>
          </a:p>
        </p:txBody>
      </p:sp>
      <p:sp>
        <p:nvSpPr>
          <p:cNvPr id="57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0" name="7 La croix du Christ.001.jpeg" descr="7 La croix du Christ.0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2" name="Double-click to edit"/>
          <p:cNvSpPr txBox="1"/>
          <p:nvPr>
            <p:ph type="title"/>
          </p:nvPr>
        </p:nvSpPr>
        <p:spPr>
          <a:prstGeom prst="rect">
            <a:avLst/>
          </a:prstGeom>
        </p:spPr>
        <p:txBody>
          <a:bodyPr/>
          <a:lstStyle/>
          <a:p>
            <a:pPr/>
          </a:p>
        </p:txBody>
      </p:sp>
      <p:sp>
        <p:nvSpPr>
          <p:cNvPr id="583" name="Double-click to edit"/>
          <p:cNvSpPr txBox="1"/>
          <p:nvPr>
            <p:ph type="body" idx="1"/>
          </p:nvPr>
        </p:nvSpPr>
        <p:spPr>
          <a:prstGeom prst="rect">
            <a:avLst/>
          </a:prstGeom>
        </p:spPr>
        <p:txBody>
          <a:bodyPr/>
          <a:lstStyle/>
          <a:p>
            <a:pPr/>
          </a:p>
        </p:txBody>
      </p:sp>
      <p:sp>
        <p:nvSpPr>
          <p:cNvPr id="58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5" name="7 La croix du Christ.062.jpeg" descr="7 La croix du Christ.0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7" name="Double-click to edit"/>
          <p:cNvSpPr txBox="1"/>
          <p:nvPr>
            <p:ph type="title"/>
          </p:nvPr>
        </p:nvSpPr>
        <p:spPr>
          <a:prstGeom prst="rect">
            <a:avLst/>
          </a:prstGeom>
        </p:spPr>
        <p:txBody>
          <a:bodyPr/>
          <a:lstStyle/>
          <a:p>
            <a:pPr/>
          </a:p>
        </p:txBody>
      </p:sp>
      <p:sp>
        <p:nvSpPr>
          <p:cNvPr id="588" name="Double-click to edit"/>
          <p:cNvSpPr txBox="1"/>
          <p:nvPr>
            <p:ph type="body" idx="1"/>
          </p:nvPr>
        </p:nvSpPr>
        <p:spPr>
          <a:prstGeom prst="rect">
            <a:avLst/>
          </a:prstGeom>
        </p:spPr>
        <p:txBody>
          <a:bodyPr/>
          <a:lstStyle/>
          <a:p>
            <a:pPr/>
          </a:p>
        </p:txBody>
      </p:sp>
      <p:sp>
        <p:nvSpPr>
          <p:cNvPr id="58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0" name="7 La croix du Christ.068.jpeg" descr="7 La croix du Christ.06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4" name="Double-click to edit"/>
          <p:cNvSpPr txBox="1"/>
          <p:nvPr>
            <p:ph type="title"/>
          </p:nvPr>
        </p:nvSpPr>
        <p:spPr>
          <a:prstGeom prst="rect">
            <a:avLst/>
          </a:prstGeom>
        </p:spPr>
        <p:txBody>
          <a:bodyPr/>
          <a:lstStyle/>
          <a:p>
            <a:pPr/>
          </a:p>
        </p:txBody>
      </p:sp>
      <p:sp>
        <p:nvSpPr>
          <p:cNvPr id="595" name="Double-click to edit"/>
          <p:cNvSpPr txBox="1"/>
          <p:nvPr>
            <p:ph type="body" idx="1"/>
          </p:nvPr>
        </p:nvSpPr>
        <p:spPr>
          <a:prstGeom prst="rect">
            <a:avLst/>
          </a:prstGeom>
        </p:spPr>
        <p:txBody>
          <a:bodyPr/>
          <a:lstStyle/>
          <a:p>
            <a:pPr/>
          </a:p>
        </p:txBody>
      </p:sp>
      <p:sp>
        <p:nvSpPr>
          <p:cNvPr id="59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97" name="7 La croix du Christ.064.jpeg" descr="7 La croix du Christ.06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Double-click to edit"/>
          <p:cNvSpPr txBox="1"/>
          <p:nvPr>
            <p:ph type="title"/>
          </p:nvPr>
        </p:nvSpPr>
        <p:spPr>
          <a:prstGeom prst="rect">
            <a:avLst/>
          </a:prstGeom>
        </p:spPr>
        <p:txBody>
          <a:bodyPr/>
          <a:lstStyle/>
          <a:p>
            <a:pPr/>
          </a:p>
        </p:txBody>
      </p:sp>
      <p:sp>
        <p:nvSpPr>
          <p:cNvPr id="281" name="Double-click to edit"/>
          <p:cNvSpPr txBox="1"/>
          <p:nvPr>
            <p:ph type="body" idx="1"/>
          </p:nvPr>
        </p:nvSpPr>
        <p:spPr>
          <a:prstGeom prst="rect">
            <a:avLst/>
          </a:prstGeom>
        </p:spPr>
        <p:txBody>
          <a:bodyPr/>
          <a:lstStyle/>
          <a:p>
            <a:pPr/>
          </a:p>
        </p:txBody>
      </p:sp>
      <p:sp>
        <p:nvSpPr>
          <p:cNvPr id="28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3" name="7 La croix du Christ.007.jpeg" descr="7 La croix du Christ.00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1" name="Double-click to edit"/>
          <p:cNvSpPr txBox="1"/>
          <p:nvPr>
            <p:ph type="title"/>
          </p:nvPr>
        </p:nvSpPr>
        <p:spPr>
          <a:prstGeom prst="rect">
            <a:avLst/>
          </a:prstGeom>
        </p:spPr>
        <p:txBody>
          <a:bodyPr/>
          <a:lstStyle/>
          <a:p>
            <a:pPr/>
          </a:p>
        </p:txBody>
      </p:sp>
      <p:sp>
        <p:nvSpPr>
          <p:cNvPr id="602" name="Double-click to edit"/>
          <p:cNvSpPr txBox="1"/>
          <p:nvPr>
            <p:ph type="body" idx="1"/>
          </p:nvPr>
        </p:nvSpPr>
        <p:spPr>
          <a:prstGeom prst="rect">
            <a:avLst/>
          </a:prstGeom>
        </p:spPr>
        <p:txBody>
          <a:bodyPr/>
          <a:lstStyle/>
          <a:p>
            <a:pPr/>
          </a:p>
        </p:txBody>
      </p:sp>
      <p:sp>
        <p:nvSpPr>
          <p:cNvPr id="60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4" name="7 La croix du Christ.065.jpeg" descr="7 La croix du Christ.06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6" name="Double-click to edit"/>
          <p:cNvSpPr txBox="1"/>
          <p:nvPr>
            <p:ph type="title"/>
          </p:nvPr>
        </p:nvSpPr>
        <p:spPr>
          <a:prstGeom prst="rect">
            <a:avLst/>
          </a:prstGeom>
        </p:spPr>
        <p:txBody>
          <a:bodyPr/>
          <a:lstStyle/>
          <a:p>
            <a:pPr/>
          </a:p>
        </p:txBody>
      </p:sp>
      <p:sp>
        <p:nvSpPr>
          <p:cNvPr id="607" name="Double-click to edit"/>
          <p:cNvSpPr txBox="1"/>
          <p:nvPr>
            <p:ph type="body" idx="1"/>
          </p:nvPr>
        </p:nvSpPr>
        <p:spPr>
          <a:prstGeom prst="rect">
            <a:avLst/>
          </a:prstGeom>
        </p:spPr>
        <p:txBody>
          <a:bodyPr/>
          <a:lstStyle/>
          <a:p>
            <a:pPr/>
          </a:p>
        </p:txBody>
      </p:sp>
      <p:sp>
        <p:nvSpPr>
          <p:cNvPr id="60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09" name="7 La croix du Christ.071.jpeg" descr="7 La croix du Christ.07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3" name="Double-click to edit"/>
          <p:cNvSpPr txBox="1"/>
          <p:nvPr>
            <p:ph type="title"/>
          </p:nvPr>
        </p:nvSpPr>
        <p:spPr>
          <a:prstGeom prst="rect">
            <a:avLst/>
          </a:prstGeom>
        </p:spPr>
        <p:txBody>
          <a:bodyPr/>
          <a:lstStyle/>
          <a:p>
            <a:pPr/>
          </a:p>
        </p:txBody>
      </p:sp>
      <p:sp>
        <p:nvSpPr>
          <p:cNvPr id="614" name="Double-click to edit"/>
          <p:cNvSpPr txBox="1"/>
          <p:nvPr>
            <p:ph type="body" idx="1"/>
          </p:nvPr>
        </p:nvSpPr>
        <p:spPr>
          <a:prstGeom prst="rect">
            <a:avLst/>
          </a:prstGeom>
        </p:spPr>
        <p:txBody>
          <a:bodyPr/>
          <a:lstStyle/>
          <a:p>
            <a:pPr/>
          </a:p>
        </p:txBody>
      </p:sp>
      <p:sp>
        <p:nvSpPr>
          <p:cNvPr id="61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6" name="7 La croix du Christ.067.jpeg" descr="7 La croix du Christ.06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0" name="Double-click to edit"/>
          <p:cNvSpPr txBox="1"/>
          <p:nvPr>
            <p:ph type="title"/>
          </p:nvPr>
        </p:nvSpPr>
        <p:spPr>
          <a:prstGeom prst="rect">
            <a:avLst/>
          </a:prstGeom>
        </p:spPr>
        <p:txBody>
          <a:bodyPr/>
          <a:lstStyle/>
          <a:p>
            <a:pPr/>
          </a:p>
        </p:txBody>
      </p:sp>
      <p:sp>
        <p:nvSpPr>
          <p:cNvPr id="621" name="Double-click to edit"/>
          <p:cNvSpPr txBox="1"/>
          <p:nvPr>
            <p:ph type="body" idx="1"/>
          </p:nvPr>
        </p:nvSpPr>
        <p:spPr>
          <a:prstGeom prst="rect">
            <a:avLst/>
          </a:prstGeom>
        </p:spPr>
        <p:txBody>
          <a:bodyPr/>
          <a:lstStyle/>
          <a:p>
            <a:pPr/>
          </a:p>
        </p:txBody>
      </p:sp>
      <p:sp>
        <p:nvSpPr>
          <p:cNvPr id="6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3" name="7 La croix du Christ.068.jpeg" descr="7 La croix du Christ.06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5" name="Double-click to edit"/>
          <p:cNvSpPr txBox="1"/>
          <p:nvPr>
            <p:ph type="title"/>
          </p:nvPr>
        </p:nvSpPr>
        <p:spPr>
          <a:prstGeom prst="rect">
            <a:avLst/>
          </a:prstGeom>
        </p:spPr>
        <p:txBody>
          <a:bodyPr/>
          <a:lstStyle/>
          <a:p>
            <a:pPr/>
          </a:p>
        </p:txBody>
      </p:sp>
      <p:sp>
        <p:nvSpPr>
          <p:cNvPr id="626" name="Double-click to edit"/>
          <p:cNvSpPr txBox="1"/>
          <p:nvPr>
            <p:ph type="body" idx="1"/>
          </p:nvPr>
        </p:nvSpPr>
        <p:spPr>
          <a:prstGeom prst="rect">
            <a:avLst/>
          </a:prstGeom>
        </p:spPr>
        <p:txBody>
          <a:bodyPr/>
          <a:lstStyle/>
          <a:p>
            <a:pPr/>
          </a:p>
        </p:txBody>
      </p:sp>
      <p:sp>
        <p:nvSpPr>
          <p:cNvPr id="62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8" name="7 La croix du Christ.069.jpeg" descr="7 La croix du Christ.06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0" name="Double-click to edit"/>
          <p:cNvSpPr txBox="1"/>
          <p:nvPr>
            <p:ph type="title"/>
          </p:nvPr>
        </p:nvSpPr>
        <p:spPr>
          <a:prstGeom prst="rect">
            <a:avLst/>
          </a:prstGeom>
        </p:spPr>
        <p:txBody>
          <a:bodyPr/>
          <a:lstStyle/>
          <a:p>
            <a:pPr/>
          </a:p>
        </p:txBody>
      </p:sp>
      <p:sp>
        <p:nvSpPr>
          <p:cNvPr id="631" name="Double-click to edit"/>
          <p:cNvSpPr txBox="1"/>
          <p:nvPr>
            <p:ph type="body" idx="1"/>
          </p:nvPr>
        </p:nvSpPr>
        <p:spPr>
          <a:prstGeom prst="rect">
            <a:avLst/>
          </a:prstGeom>
        </p:spPr>
        <p:txBody>
          <a:bodyPr/>
          <a:lstStyle/>
          <a:p>
            <a:pPr/>
          </a:p>
        </p:txBody>
      </p:sp>
      <p:sp>
        <p:nvSpPr>
          <p:cNvPr id="6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33" name="7 La croix du Christ.075.jpeg" descr="7 La croix du Christ.07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7" name="Double-click to edit"/>
          <p:cNvSpPr txBox="1"/>
          <p:nvPr>
            <p:ph type="title"/>
          </p:nvPr>
        </p:nvSpPr>
        <p:spPr>
          <a:prstGeom prst="rect">
            <a:avLst/>
          </a:prstGeom>
        </p:spPr>
        <p:txBody>
          <a:bodyPr/>
          <a:lstStyle/>
          <a:p>
            <a:pPr/>
          </a:p>
        </p:txBody>
      </p:sp>
      <p:sp>
        <p:nvSpPr>
          <p:cNvPr id="638" name="Double-click to edit"/>
          <p:cNvSpPr txBox="1"/>
          <p:nvPr>
            <p:ph type="body" idx="1"/>
          </p:nvPr>
        </p:nvSpPr>
        <p:spPr>
          <a:prstGeom prst="rect">
            <a:avLst/>
          </a:prstGeom>
        </p:spPr>
        <p:txBody>
          <a:bodyPr/>
          <a:lstStyle/>
          <a:p>
            <a:pPr/>
          </a:p>
        </p:txBody>
      </p:sp>
      <p:sp>
        <p:nvSpPr>
          <p:cNvPr id="63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0" name="7 La croix du Christ.071.jpeg" descr="7 La croix du Christ.07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2" name="Double-click to edit"/>
          <p:cNvSpPr txBox="1"/>
          <p:nvPr>
            <p:ph type="title"/>
          </p:nvPr>
        </p:nvSpPr>
        <p:spPr>
          <a:prstGeom prst="rect">
            <a:avLst/>
          </a:prstGeom>
        </p:spPr>
        <p:txBody>
          <a:bodyPr/>
          <a:lstStyle/>
          <a:p>
            <a:pPr/>
          </a:p>
        </p:txBody>
      </p:sp>
      <p:sp>
        <p:nvSpPr>
          <p:cNvPr id="643" name="Double-click to edit"/>
          <p:cNvSpPr txBox="1"/>
          <p:nvPr>
            <p:ph type="body" idx="1"/>
          </p:nvPr>
        </p:nvSpPr>
        <p:spPr>
          <a:prstGeom prst="rect">
            <a:avLst/>
          </a:prstGeom>
        </p:spPr>
        <p:txBody>
          <a:bodyPr/>
          <a:lstStyle/>
          <a:p>
            <a:pPr/>
          </a:p>
        </p:txBody>
      </p:sp>
      <p:sp>
        <p:nvSpPr>
          <p:cNvPr id="64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5" name="7 La croix du Christ.072.jpeg" descr="7 La croix du Christ.07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7" name="Double-click to edit"/>
          <p:cNvSpPr txBox="1"/>
          <p:nvPr>
            <p:ph type="title"/>
          </p:nvPr>
        </p:nvSpPr>
        <p:spPr>
          <a:prstGeom prst="rect">
            <a:avLst/>
          </a:prstGeom>
        </p:spPr>
        <p:txBody>
          <a:bodyPr/>
          <a:lstStyle/>
          <a:p>
            <a:pPr/>
          </a:p>
        </p:txBody>
      </p:sp>
      <p:sp>
        <p:nvSpPr>
          <p:cNvPr id="648" name="Double-click to edit"/>
          <p:cNvSpPr txBox="1"/>
          <p:nvPr>
            <p:ph type="body" idx="1"/>
          </p:nvPr>
        </p:nvSpPr>
        <p:spPr>
          <a:prstGeom prst="rect">
            <a:avLst/>
          </a:prstGeom>
        </p:spPr>
        <p:txBody>
          <a:bodyPr/>
          <a:lstStyle/>
          <a:p>
            <a:pPr/>
          </a:p>
        </p:txBody>
      </p:sp>
      <p:sp>
        <p:nvSpPr>
          <p:cNvPr id="6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0" name="7 La croix du Christ.078.jpeg" descr="7 La croix du Christ.07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4" name="Double-click to edit"/>
          <p:cNvSpPr txBox="1"/>
          <p:nvPr>
            <p:ph type="title"/>
          </p:nvPr>
        </p:nvSpPr>
        <p:spPr>
          <a:prstGeom prst="rect">
            <a:avLst/>
          </a:prstGeom>
        </p:spPr>
        <p:txBody>
          <a:bodyPr/>
          <a:lstStyle/>
          <a:p>
            <a:pPr/>
          </a:p>
        </p:txBody>
      </p:sp>
      <p:sp>
        <p:nvSpPr>
          <p:cNvPr id="655" name="Double-click to edit"/>
          <p:cNvSpPr txBox="1"/>
          <p:nvPr>
            <p:ph type="body" idx="1"/>
          </p:nvPr>
        </p:nvSpPr>
        <p:spPr>
          <a:prstGeom prst="rect">
            <a:avLst/>
          </a:prstGeom>
        </p:spPr>
        <p:txBody>
          <a:bodyPr/>
          <a:lstStyle/>
          <a:p>
            <a:pPr/>
          </a:p>
        </p:txBody>
      </p:sp>
      <p:sp>
        <p:nvSpPr>
          <p:cNvPr id="65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7" name="7 La croix du Christ.074.jpeg" descr="7 La croix du Christ.07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Double-click to edit"/>
          <p:cNvSpPr txBox="1"/>
          <p:nvPr>
            <p:ph type="title"/>
          </p:nvPr>
        </p:nvSpPr>
        <p:spPr>
          <a:prstGeom prst="rect">
            <a:avLst/>
          </a:prstGeom>
        </p:spPr>
        <p:txBody>
          <a:bodyPr/>
          <a:lstStyle/>
          <a:p>
            <a:pPr/>
          </a:p>
        </p:txBody>
      </p:sp>
      <p:sp>
        <p:nvSpPr>
          <p:cNvPr id="286" name="Double-click to edit"/>
          <p:cNvSpPr txBox="1"/>
          <p:nvPr>
            <p:ph type="body" idx="1"/>
          </p:nvPr>
        </p:nvSpPr>
        <p:spPr>
          <a:prstGeom prst="rect">
            <a:avLst/>
          </a:prstGeom>
        </p:spPr>
        <p:txBody>
          <a:bodyPr/>
          <a:lstStyle/>
          <a:p>
            <a:pPr/>
          </a:p>
        </p:txBody>
      </p:sp>
      <p:sp>
        <p:nvSpPr>
          <p:cNvPr id="287"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8" name="7 La croix du Christ.008.jpeg" descr="7 La croix du Christ.0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1" name="Double-click to edit"/>
          <p:cNvSpPr txBox="1"/>
          <p:nvPr>
            <p:ph type="title"/>
          </p:nvPr>
        </p:nvSpPr>
        <p:spPr>
          <a:prstGeom prst="rect">
            <a:avLst/>
          </a:prstGeom>
        </p:spPr>
        <p:txBody>
          <a:bodyPr/>
          <a:lstStyle/>
          <a:p>
            <a:pPr/>
          </a:p>
        </p:txBody>
      </p:sp>
      <p:sp>
        <p:nvSpPr>
          <p:cNvPr id="662" name="Double-click to edit"/>
          <p:cNvSpPr txBox="1"/>
          <p:nvPr>
            <p:ph type="body" idx="1"/>
          </p:nvPr>
        </p:nvSpPr>
        <p:spPr>
          <a:prstGeom prst="rect">
            <a:avLst/>
          </a:prstGeom>
        </p:spPr>
        <p:txBody>
          <a:bodyPr/>
          <a:lstStyle/>
          <a:p>
            <a:pPr/>
          </a:p>
        </p:txBody>
      </p:sp>
      <p:sp>
        <p:nvSpPr>
          <p:cNvPr id="66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4" name="7 La croix du Christ.075.jpeg" descr="7 La croix du Christ.07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6" name="Double-click to edit"/>
          <p:cNvSpPr txBox="1"/>
          <p:nvPr>
            <p:ph type="title"/>
          </p:nvPr>
        </p:nvSpPr>
        <p:spPr>
          <a:prstGeom prst="rect">
            <a:avLst/>
          </a:prstGeom>
        </p:spPr>
        <p:txBody>
          <a:bodyPr/>
          <a:lstStyle/>
          <a:p>
            <a:pPr/>
          </a:p>
        </p:txBody>
      </p:sp>
      <p:sp>
        <p:nvSpPr>
          <p:cNvPr id="667" name="Double-click to edit"/>
          <p:cNvSpPr txBox="1"/>
          <p:nvPr>
            <p:ph type="body" idx="1"/>
          </p:nvPr>
        </p:nvSpPr>
        <p:spPr>
          <a:prstGeom prst="rect">
            <a:avLst/>
          </a:prstGeom>
        </p:spPr>
        <p:txBody>
          <a:bodyPr/>
          <a:lstStyle/>
          <a:p>
            <a:pPr/>
          </a:p>
        </p:txBody>
      </p:sp>
      <p:sp>
        <p:nvSpPr>
          <p:cNvPr id="66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9" name="7 La croix du Christ.081.jpeg" descr="7 La croix du Christ.08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3" name="Double-click to edit"/>
          <p:cNvSpPr txBox="1"/>
          <p:nvPr>
            <p:ph type="title"/>
          </p:nvPr>
        </p:nvSpPr>
        <p:spPr>
          <a:prstGeom prst="rect">
            <a:avLst/>
          </a:prstGeom>
        </p:spPr>
        <p:txBody>
          <a:bodyPr/>
          <a:lstStyle/>
          <a:p>
            <a:pPr/>
          </a:p>
        </p:txBody>
      </p:sp>
      <p:sp>
        <p:nvSpPr>
          <p:cNvPr id="674" name="Double-click to edit"/>
          <p:cNvSpPr txBox="1"/>
          <p:nvPr>
            <p:ph type="body" idx="1"/>
          </p:nvPr>
        </p:nvSpPr>
        <p:spPr>
          <a:prstGeom prst="rect">
            <a:avLst/>
          </a:prstGeom>
        </p:spPr>
        <p:txBody>
          <a:bodyPr/>
          <a:lstStyle/>
          <a:p>
            <a:pPr/>
          </a:p>
        </p:txBody>
      </p:sp>
      <p:sp>
        <p:nvSpPr>
          <p:cNvPr id="67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6" name="7 La croix du Christ.077.jpeg" descr="7 La croix du Christ.07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8" name="Double-click to edit"/>
          <p:cNvSpPr txBox="1"/>
          <p:nvPr>
            <p:ph type="title"/>
          </p:nvPr>
        </p:nvSpPr>
        <p:spPr>
          <a:prstGeom prst="rect">
            <a:avLst/>
          </a:prstGeom>
        </p:spPr>
        <p:txBody>
          <a:bodyPr/>
          <a:lstStyle/>
          <a:p>
            <a:pPr/>
          </a:p>
        </p:txBody>
      </p:sp>
      <p:sp>
        <p:nvSpPr>
          <p:cNvPr id="679" name="Double-click to edit"/>
          <p:cNvSpPr txBox="1"/>
          <p:nvPr>
            <p:ph type="body" idx="1"/>
          </p:nvPr>
        </p:nvSpPr>
        <p:spPr>
          <a:prstGeom prst="rect">
            <a:avLst/>
          </a:prstGeom>
        </p:spPr>
        <p:txBody>
          <a:bodyPr/>
          <a:lstStyle/>
          <a:p>
            <a:pPr/>
          </a:p>
        </p:txBody>
      </p:sp>
      <p:sp>
        <p:nvSpPr>
          <p:cNvPr id="68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1" name="7 La croix du Christ.078.jpeg" descr="7 La croix du Christ.07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3" name="Double-click to edit"/>
          <p:cNvSpPr txBox="1"/>
          <p:nvPr>
            <p:ph type="title"/>
          </p:nvPr>
        </p:nvSpPr>
        <p:spPr>
          <a:prstGeom prst="rect">
            <a:avLst/>
          </a:prstGeom>
        </p:spPr>
        <p:txBody>
          <a:bodyPr/>
          <a:lstStyle/>
          <a:p>
            <a:pPr/>
          </a:p>
        </p:txBody>
      </p:sp>
      <p:sp>
        <p:nvSpPr>
          <p:cNvPr id="684" name="Double-click to edit"/>
          <p:cNvSpPr txBox="1"/>
          <p:nvPr>
            <p:ph type="body" idx="1"/>
          </p:nvPr>
        </p:nvSpPr>
        <p:spPr>
          <a:prstGeom prst="rect">
            <a:avLst/>
          </a:prstGeom>
        </p:spPr>
        <p:txBody>
          <a:bodyPr/>
          <a:lstStyle/>
          <a:p>
            <a:pPr/>
          </a:p>
        </p:txBody>
      </p:sp>
      <p:sp>
        <p:nvSpPr>
          <p:cNvPr id="68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86" name="7 La croix du Christ.079.jpeg" descr="7 La croix du Christ.07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8" name="Double-click to edit"/>
          <p:cNvSpPr txBox="1"/>
          <p:nvPr>
            <p:ph type="title"/>
          </p:nvPr>
        </p:nvSpPr>
        <p:spPr>
          <a:prstGeom prst="rect">
            <a:avLst/>
          </a:prstGeom>
        </p:spPr>
        <p:txBody>
          <a:bodyPr/>
          <a:lstStyle/>
          <a:p>
            <a:pPr/>
          </a:p>
        </p:txBody>
      </p:sp>
      <p:sp>
        <p:nvSpPr>
          <p:cNvPr id="689" name="Double-click to edit"/>
          <p:cNvSpPr txBox="1"/>
          <p:nvPr>
            <p:ph type="body" idx="1"/>
          </p:nvPr>
        </p:nvSpPr>
        <p:spPr>
          <a:prstGeom prst="rect">
            <a:avLst/>
          </a:prstGeom>
        </p:spPr>
        <p:txBody>
          <a:bodyPr/>
          <a:lstStyle/>
          <a:p>
            <a:pPr/>
          </a:p>
        </p:txBody>
      </p:sp>
      <p:sp>
        <p:nvSpPr>
          <p:cNvPr id="69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1" name="7 La croix du Christ.085.jpeg" descr="7 La croix du Christ.08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5" name="Double-click to edit"/>
          <p:cNvSpPr txBox="1"/>
          <p:nvPr>
            <p:ph type="title"/>
          </p:nvPr>
        </p:nvSpPr>
        <p:spPr>
          <a:prstGeom prst="rect">
            <a:avLst/>
          </a:prstGeom>
        </p:spPr>
        <p:txBody>
          <a:bodyPr/>
          <a:lstStyle/>
          <a:p>
            <a:pPr/>
          </a:p>
        </p:txBody>
      </p:sp>
      <p:sp>
        <p:nvSpPr>
          <p:cNvPr id="696" name="Double-click to edit"/>
          <p:cNvSpPr txBox="1"/>
          <p:nvPr>
            <p:ph type="body" idx="1"/>
          </p:nvPr>
        </p:nvSpPr>
        <p:spPr>
          <a:prstGeom prst="rect">
            <a:avLst/>
          </a:prstGeom>
        </p:spPr>
        <p:txBody>
          <a:bodyPr/>
          <a:lstStyle/>
          <a:p>
            <a:pPr/>
          </a:p>
        </p:txBody>
      </p:sp>
      <p:sp>
        <p:nvSpPr>
          <p:cNvPr id="6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8" name="7 La croix du Christ.081.jpeg" descr="7 La croix du Christ.08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2" name="Double-click to edit"/>
          <p:cNvSpPr txBox="1"/>
          <p:nvPr>
            <p:ph type="title"/>
          </p:nvPr>
        </p:nvSpPr>
        <p:spPr>
          <a:prstGeom prst="rect">
            <a:avLst/>
          </a:prstGeom>
        </p:spPr>
        <p:txBody>
          <a:bodyPr/>
          <a:lstStyle/>
          <a:p>
            <a:pPr/>
          </a:p>
        </p:txBody>
      </p:sp>
      <p:sp>
        <p:nvSpPr>
          <p:cNvPr id="703" name="Double-click to edit"/>
          <p:cNvSpPr txBox="1"/>
          <p:nvPr>
            <p:ph type="body" idx="1"/>
          </p:nvPr>
        </p:nvSpPr>
        <p:spPr>
          <a:prstGeom prst="rect">
            <a:avLst/>
          </a:prstGeom>
        </p:spPr>
        <p:txBody>
          <a:bodyPr/>
          <a:lstStyle/>
          <a:p>
            <a:pPr/>
          </a:p>
        </p:txBody>
      </p:sp>
      <p:sp>
        <p:nvSpPr>
          <p:cNvPr id="70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5" name="7 La croix du Christ.082.jpeg" descr="7 La croix du Christ.08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7" name="Double-click to edit"/>
          <p:cNvSpPr txBox="1"/>
          <p:nvPr>
            <p:ph type="title"/>
          </p:nvPr>
        </p:nvSpPr>
        <p:spPr>
          <a:prstGeom prst="rect">
            <a:avLst/>
          </a:prstGeom>
        </p:spPr>
        <p:txBody>
          <a:bodyPr/>
          <a:lstStyle/>
          <a:p>
            <a:pPr/>
          </a:p>
        </p:txBody>
      </p:sp>
      <p:sp>
        <p:nvSpPr>
          <p:cNvPr id="708" name="Double-click to edit"/>
          <p:cNvSpPr txBox="1"/>
          <p:nvPr>
            <p:ph type="body" idx="1"/>
          </p:nvPr>
        </p:nvSpPr>
        <p:spPr>
          <a:prstGeom prst="rect">
            <a:avLst/>
          </a:prstGeom>
        </p:spPr>
        <p:txBody>
          <a:bodyPr/>
          <a:lstStyle/>
          <a:p>
            <a:pPr/>
          </a:p>
        </p:txBody>
      </p:sp>
      <p:sp>
        <p:nvSpPr>
          <p:cNvPr id="70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0" name="7 La croix du Christ.088.jpeg" descr="7 La croix du Christ.08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4" name="Double-click to edit"/>
          <p:cNvSpPr txBox="1"/>
          <p:nvPr>
            <p:ph type="title"/>
          </p:nvPr>
        </p:nvSpPr>
        <p:spPr>
          <a:prstGeom prst="rect">
            <a:avLst/>
          </a:prstGeom>
        </p:spPr>
        <p:txBody>
          <a:bodyPr/>
          <a:lstStyle/>
          <a:p>
            <a:pPr/>
          </a:p>
        </p:txBody>
      </p:sp>
      <p:sp>
        <p:nvSpPr>
          <p:cNvPr id="715" name="Double-click to edit"/>
          <p:cNvSpPr txBox="1"/>
          <p:nvPr>
            <p:ph type="body" idx="1"/>
          </p:nvPr>
        </p:nvSpPr>
        <p:spPr>
          <a:prstGeom prst="rect">
            <a:avLst/>
          </a:prstGeom>
        </p:spPr>
        <p:txBody>
          <a:bodyPr/>
          <a:lstStyle/>
          <a:p>
            <a:pPr/>
          </a:p>
        </p:txBody>
      </p:sp>
      <p:sp>
        <p:nvSpPr>
          <p:cNvPr id="7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7" name="7 La croix du Christ.084.jpeg" descr="7 La croix du Christ.08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Double-click to edit"/>
          <p:cNvSpPr txBox="1"/>
          <p:nvPr>
            <p:ph type="title"/>
          </p:nvPr>
        </p:nvSpPr>
        <p:spPr>
          <a:prstGeom prst="rect">
            <a:avLst/>
          </a:prstGeom>
        </p:spPr>
        <p:txBody>
          <a:bodyPr/>
          <a:lstStyle/>
          <a:p>
            <a:pPr/>
          </a:p>
        </p:txBody>
      </p:sp>
      <p:sp>
        <p:nvSpPr>
          <p:cNvPr id="291" name="Double-click to edit"/>
          <p:cNvSpPr txBox="1"/>
          <p:nvPr>
            <p:ph type="body" idx="1"/>
          </p:nvPr>
        </p:nvSpPr>
        <p:spPr>
          <a:prstGeom prst="rect">
            <a:avLst/>
          </a:prstGeom>
        </p:spPr>
        <p:txBody>
          <a:bodyPr/>
          <a:lstStyle/>
          <a:p>
            <a:pPr/>
          </a:p>
        </p:txBody>
      </p:sp>
      <p:sp>
        <p:nvSpPr>
          <p:cNvPr id="292" name="Slide Number"/>
          <p:cNvSpPr txBox="1"/>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3" name="7 La croix du Christ.009.jpeg" descr="7 La croix du Christ.00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9" name="Double-click to edit"/>
          <p:cNvSpPr txBox="1"/>
          <p:nvPr>
            <p:ph type="title"/>
          </p:nvPr>
        </p:nvSpPr>
        <p:spPr>
          <a:prstGeom prst="rect">
            <a:avLst/>
          </a:prstGeom>
        </p:spPr>
        <p:txBody>
          <a:bodyPr/>
          <a:lstStyle/>
          <a:p>
            <a:pPr/>
          </a:p>
        </p:txBody>
      </p:sp>
      <p:sp>
        <p:nvSpPr>
          <p:cNvPr id="720" name="Double-click to edit"/>
          <p:cNvSpPr txBox="1"/>
          <p:nvPr>
            <p:ph type="body" idx="1"/>
          </p:nvPr>
        </p:nvSpPr>
        <p:spPr>
          <a:prstGeom prst="rect">
            <a:avLst/>
          </a:prstGeom>
        </p:spPr>
        <p:txBody>
          <a:bodyPr/>
          <a:lstStyle/>
          <a:p>
            <a:pPr/>
          </a:p>
        </p:txBody>
      </p:sp>
      <p:sp>
        <p:nvSpPr>
          <p:cNvPr id="72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2" name="7 La croix du Christ.085.jpeg" descr="7 La croix du Christ.08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4" name="Double-click to edit"/>
          <p:cNvSpPr txBox="1"/>
          <p:nvPr>
            <p:ph type="title"/>
          </p:nvPr>
        </p:nvSpPr>
        <p:spPr>
          <a:prstGeom prst="rect">
            <a:avLst/>
          </a:prstGeom>
        </p:spPr>
        <p:txBody>
          <a:bodyPr/>
          <a:lstStyle/>
          <a:p>
            <a:pPr/>
          </a:p>
        </p:txBody>
      </p:sp>
      <p:sp>
        <p:nvSpPr>
          <p:cNvPr id="725" name="Double-click to edit"/>
          <p:cNvSpPr txBox="1"/>
          <p:nvPr>
            <p:ph type="body" idx="1"/>
          </p:nvPr>
        </p:nvSpPr>
        <p:spPr>
          <a:prstGeom prst="rect">
            <a:avLst/>
          </a:prstGeom>
        </p:spPr>
        <p:txBody>
          <a:bodyPr/>
          <a:lstStyle/>
          <a:p>
            <a:pPr/>
          </a:p>
        </p:txBody>
      </p:sp>
      <p:sp>
        <p:nvSpPr>
          <p:cNvPr id="72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7" name="7 La croix du Christ.086.jpeg" descr="7 La croix du Christ.08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1" name="Double-click to edit"/>
          <p:cNvSpPr txBox="1"/>
          <p:nvPr>
            <p:ph type="title"/>
          </p:nvPr>
        </p:nvSpPr>
        <p:spPr>
          <a:prstGeom prst="rect">
            <a:avLst/>
          </a:prstGeom>
        </p:spPr>
        <p:txBody>
          <a:bodyPr/>
          <a:lstStyle/>
          <a:p>
            <a:pPr/>
          </a:p>
        </p:txBody>
      </p:sp>
      <p:sp>
        <p:nvSpPr>
          <p:cNvPr id="732" name="Double-click to edit"/>
          <p:cNvSpPr txBox="1"/>
          <p:nvPr>
            <p:ph type="body" idx="1"/>
          </p:nvPr>
        </p:nvSpPr>
        <p:spPr>
          <a:prstGeom prst="rect">
            <a:avLst/>
          </a:prstGeom>
        </p:spPr>
        <p:txBody>
          <a:bodyPr/>
          <a:lstStyle/>
          <a:p>
            <a:pPr/>
          </a:p>
        </p:txBody>
      </p:sp>
      <p:sp>
        <p:nvSpPr>
          <p:cNvPr id="73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4" name="7 La croix du Christ.087.jpeg" descr="7 La croix du Christ.08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6" name="Double-click to edit"/>
          <p:cNvSpPr txBox="1"/>
          <p:nvPr>
            <p:ph type="title"/>
          </p:nvPr>
        </p:nvSpPr>
        <p:spPr>
          <a:prstGeom prst="rect">
            <a:avLst/>
          </a:prstGeom>
        </p:spPr>
        <p:txBody>
          <a:bodyPr/>
          <a:lstStyle/>
          <a:p>
            <a:pPr/>
          </a:p>
        </p:txBody>
      </p:sp>
      <p:sp>
        <p:nvSpPr>
          <p:cNvPr id="737" name="Double-click to edit"/>
          <p:cNvSpPr txBox="1"/>
          <p:nvPr>
            <p:ph type="body" idx="1"/>
          </p:nvPr>
        </p:nvSpPr>
        <p:spPr>
          <a:prstGeom prst="rect">
            <a:avLst/>
          </a:prstGeom>
        </p:spPr>
        <p:txBody>
          <a:bodyPr/>
          <a:lstStyle/>
          <a:p>
            <a:pPr/>
          </a:p>
        </p:txBody>
      </p:sp>
      <p:sp>
        <p:nvSpPr>
          <p:cNvPr id="73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9" name="7 La croix du Christ.093.jpeg" descr="7 La croix du Christ.09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3" name="Double-click to edit"/>
          <p:cNvSpPr txBox="1"/>
          <p:nvPr>
            <p:ph type="title"/>
          </p:nvPr>
        </p:nvSpPr>
        <p:spPr>
          <a:prstGeom prst="rect">
            <a:avLst/>
          </a:prstGeom>
        </p:spPr>
        <p:txBody>
          <a:bodyPr/>
          <a:lstStyle/>
          <a:p>
            <a:pPr/>
          </a:p>
        </p:txBody>
      </p:sp>
      <p:sp>
        <p:nvSpPr>
          <p:cNvPr id="744" name="Double-click to edit"/>
          <p:cNvSpPr txBox="1"/>
          <p:nvPr>
            <p:ph type="body" idx="1"/>
          </p:nvPr>
        </p:nvSpPr>
        <p:spPr>
          <a:prstGeom prst="rect">
            <a:avLst/>
          </a:prstGeom>
        </p:spPr>
        <p:txBody>
          <a:bodyPr/>
          <a:lstStyle/>
          <a:p>
            <a:pPr/>
          </a:p>
        </p:txBody>
      </p:sp>
      <p:sp>
        <p:nvSpPr>
          <p:cNvPr id="74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6" name="7 La croix du Christ.089.jpeg" descr="7 La croix du Christ.08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0" name="Double-click to edit"/>
          <p:cNvSpPr txBox="1"/>
          <p:nvPr>
            <p:ph type="title"/>
          </p:nvPr>
        </p:nvSpPr>
        <p:spPr>
          <a:prstGeom prst="rect">
            <a:avLst/>
          </a:prstGeom>
        </p:spPr>
        <p:txBody>
          <a:bodyPr/>
          <a:lstStyle/>
          <a:p>
            <a:pPr/>
          </a:p>
        </p:txBody>
      </p:sp>
      <p:sp>
        <p:nvSpPr>
          <p:cNvPr id="751" name="Double-click to edit"/>
          <p:cNvSpPr txBox="1"/>
          <p:nvPr>
            <p:ph type="body" idx="1"/>
          </p:nvPr>
        </p:nvSpPr>
        <p:spPr>
          <a:prstGeom prst="rect">
            <a:avLst/>
          </a:prstGeom>
        </p:spPr>
        <p:txBody>
          <a:bodyPr/>
          <a:lstStyle/>
          <a:p>
            <a:pPr/>
          </a:p>
        </p:txBody>
      </p:sp>
      <p:sp>
        <p:nvSpPr>
          <p:cNvPr id="75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3" name="7 La croix du Christ.090.jpeg" descr="7 La croix du Christ.09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5" name="Double-click to edit"/>
          <p:cNvSpPr txBox="1"/>
          <p:nvPr>
            <p:ph type="title"/>
          </p:nvPr>
        </p:nvSpPr>
        <p:spPr>
          <a:prstGeom prst="rect">
            <a:avLst/>
          </a:prstGeom>
        </p:spPr>
        <p:txBody>
          <a:bodyPr/>
          <a:lstStyle/>
          <a:p>
            <a:pPr/>
          </a:p>
        </p:txBody>
      </p:sp>
      <p:sp>
        <p:nvSpPr>
          <p:cNvPr id="756" name="Double-click to edit"/>
          <p:cNvSpPr txBox="1"/>
          <p:nvPr>
            <p:ph type="body" idx="1"/>
          </p:nvPr>
        </p:nvSpPr>
        <p:spPr>
          <a:prstGeom prst="rect">
            <a:avLst/>
          </a:prstGeom>
        </p:spPr>
        <p:txBody>
          <a:bodyPr/>
          <a:lstStyle/>
          <a:p>
            <a:pPr/>
          </a:p>
        </p:txBody>
      </p:sp>
      <p:sp>
        <p:nvSpPr>
          <p:cNvPr id="7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8" name="7 La croix du Christ.096.jpeg" descr="7 La croix du Christ.09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2" name="Double-click to edit"/>
          <p:cNvSpPr txBox="1"/>
          <p:nvPr>
            <p:ph type="title"/>
          </p:nvPr>
        </p:nvSpPr>
        <p:spPr>
          <a:prstGeom prst="rect">
            <a:avLst/>
          </a:prstGeom>
        </p:spPr>
        <p:txBody>
          <a:bodyPr/>
          <a:lstStyle/>
          <a:p>
            <a:pPr/>
          </a:p>
        </p:txBody>
      </p:sp>
      <p:sp>
        <p:nvSpPr>
          <p:cNvPr id="763" name="Double-click to edit"/>
          <p:cNvSpPr txBox="1"/>
          <p:nvPr>
            <p:ph type="body" idx="1"/>
          </p:nvPr>
        </p:nvSpPr>
        <p:spPr>
          <a:prstGeom prst="rect">
            <a:avLst/>
          </a:prstGeom>
        </p:spPr>
        <p:txBody>
          <a:bodyPr/>
          <a:lstStyle/>
          <a:p>
            <a:pPr/>
          </a:p>
        </p:txBody>
      </p:sp>
      <p:sp>
        <p:nvSpPr>
          <p:cNvPr id="7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65" name="7 La croix du Christ.092.jpeg" descr="7 La croix du Christ.09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9" name="Double-click to edit"/>
          <p:cNvSpPr txBox="1"/>
          <p:nvPr>
            <p:ph type="title"/>
          </p:nvPr>
        </p:nvSpPr>
        <p:spPr>
          <a:prstGeom prst="rect">
            <a:avLst/>
          </a:prstGeom>
        </p:spPr>
        <p:txBody>
          <a:bodyPr/>
          <a:lstStyle/>
          <a:p>
            <a:pPr/>
          </a:p>
        </p:txBody>
      </p:sp>
      <p:sp>
        <p:nvSpPr>
          <p:cNvPr id="770" name="Double-click to edit"/>
          <p:cNvSpPr txBox="1"/>
          <p:nvPr>
            <p:ph type="body" idx="1"/>
          </p:nvPr>
        </p:nvSpPr>
        <p:spPr>
          <a:prstGeom prst="rect">
            <a:avLst/>
          </a:prstGeom>
        </p:spPr>
        <p:txBody>
          <a:bodyPr/>
          <a:lstStyle/>
          <a:p>
            <a:pPr/>
          </a:p>
        </p:txBody>
      </p:sp>
      <p:sp>
        <p:nvSpPr>
          <p:cNvPr id="77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2" name="7 La croix du Christ.093.jpeg" descr="7 La croix du Christ.09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4" name="Double-click to edit"/>
          <p:cNvSpPr txBox="1"/>
          <p:nvPr>
            <p:ph type="title"/>
          </p:nvPr>
        </p:nvSpPr>
        <p:spPr>
          <a:prstGeom prst="rect">
            <a:avLst/>
          </a:prstGeom>
        </p:spPr>
        <p:txBody>
          <a:bodyPr/>
          <a:lstStyle/>
          <a:p>
            <a:pPr/>
          </a:p>
        </p:txBody>
      </p:sp>
      <p:sp>
        <p:nvSpPr>
          <p:cNvPr id="775" name="Double-click to edit"/>
          <p:cNvSpPr txBox="1"/>
          <p:nvPr>
            <p:ph type="body" idx="1"/>
          </p:nvPr>
        </p:nvSpPr>
        <p:spPr>
          <a:prstGeom prst="rect">
            <a:avLst/>
          </a:prstGeom>
        </p:spPr>
        <p:txBody>
          <a:bodyPr/>
          <a:lstStyle/>
          <a:p>
            <a:pPr/>
          </a:p>
        </p:txBody>
      </p:sp>
      <p:sp>
        <p:nvSpPr>
          <p:cNvPr id="77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7" name="7 La croix du Christ.099.jpeg" descr="7 La croix du Christ.09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808080"/>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chin"/>
        <a:ea typeface="Cochin"/>
        <a:cs typeface="Cochin"/>
      </a:majorFont>
      <a:minorFont>
        <a:latin typeface="Cochin"/>
        <a:ea typeface="Cochin"/>
        <a:cs typeface="Coc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BBE0E3"/>
          </a:solidFill>
          <a:prstDash val="solid"/>
          <a:round/>
        </a:ln>
        <a:effectLst>
          <a:outerShdw sx="100000" sy="100000" kx="0" ky="0" algn="b" rotWithShape="0" blurRad="38100" dist="19999"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chin"/>
        <a:ea typeface="Cochin"/>
        <a:cs typeface="Cochin"/>
      </a:majorFont>
      <a:minorFont>
        <a:latin typeface="Cochin"/>
        <a:ea typeface="Cochin"/>
        <a:cs typeface="Coc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BBE0E3"/>
          </a:solidFill>
          <a:prstDash val="solid"/>
          <a:round/>
        </a:ln>
        <a:effectLst>
          <a:outerShdw sx="100000" sy="100000" kx="0" ky="0" algn="b" rotWithShape="0" blurRad="38100" dist="19999"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6000" u="none" kumimoji="0" normalizeH="0">
            <a:ln>
              <a:noFill/>
            </a:ln>
            <a:solidFill>
              <a:srgbClr val="808080"/>
            </a:solidFill>
            <a:effectLst/>
            <a:uFill>
              <a:solidFill>
                <a:srgbClr val="808080"/>
              </a:solidFill>
            </a:uFill>
            <a:latin typeface="+mn-lt"/>
            <a:ea typeface="+mn-ea"/>
            <a:cs typeface="+mn-cs"/>
            <a:sym typeface="Cochin"/>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