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notesSlides/notesSlide1.xml" ContentType="application/vnd.openxmlformats-officedocument.presentationml.notesSlide+xml"/>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notesSlides/notesSlide2.xml" ContentType="application/vnd.openxmlformats-officedocument.presentationml.notesSlide+xml"/>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notesSlides/notesSlide3.xml" ContentType="application/vnd.openxmlformats-officedocument.presentationml.notesSlide+xml"/>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jpeg" ContentType="image/jpeg"/>
  <Override PartName="/ppt/notesSlides/notesSlide4.xml" ContentType="application/vnd.openxmlformats-officedocument.presentationml.notesSlide+xml"/>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notesSlides/notesSlide5.xml" ContentType="application/vnd.openxmlformats-officedocument.presentationml.notesSlide+xml"/>
  <Override PartName="/ppt/media/image90.jpeg" ContentType="image/jpeg"/>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notesSlides/notesSlide6.xml" ContentType="application/vnd.openxmlformats-officedocument.presentationml.notesSlide+xml"/>
  <Override PartName="/ppt/media/image97.jpeg" ContentType="image/jpeg"/>
  <Override PartName="/ppt/media/image98.jpeg" ContentType="image/jpeg"/>
  <Override PartName="/ppt/media/image99.jpeg" ContentType="image/jpeg"/>
  <Override PartName="/ppt/media/image100.jpeg" ContentType="image/jpeg"/>
  <Override PartName="/ppt/notesSlides/notesSlide7.xml" ContentType="application/vnd.openxmlformats-officedocument.presentationml.notesSlide+xml"/>
  <Override PartName="/ppt/media/image101.jpeg" ContentType="image/jpeg"/>
  <Override PartName="/ppt/notesSlides/notesSlide8.xml" ContentType="application/vnd.openxmlformats-officedocument.presentationml.notesSlide+xml"/>
  <Override PartName="/ppt/media/image102.jpeg" ContentType="image/jpeg"/>
  <Override PartName="/ppt/media/image103.jpeg" ContentType="image/jpeg"/>
  <Override PartName="/ppt/notesSlides/notesSlide9.xml" ContentType="application/vnd.openxmlformats-officedocument.presentationml.notesSlide+xml"/>
  <Override PartName="/ppt/media/image104.jpeg" ContentType="image/jpeg"/>
  <Override PartName="/ppt/media/image105.jpeg" ContentType="image/jpeg"/>
  <Override PartName="/ppt/media/image106.jpeg" ContentType="image/jpeg"/>
  <Override PartName="/ppt/notesSlides/notesSlide10.xml" ContentType="application/vnd.openxmlformats-officedocument.presentationml.notesSlide+xml"/>
  <Override PartName="/ppt/media/image107.jpeg" ContentType="image/jpeg"/>
  <Override PartName="/ppt/media/image108.jpeg" ContentType="image/jpeg"/>
  <Override PartName="/ppt/media/image109.jpeg" ContentType="image/jpeg"/>
  <Override PartName="/ppt/notesSlides/notesSlide11.xml" ContentType="application/vnd.openxmlformats-officedocument.presentationml.notesSlide+xml"/>
  <Override PartName="/ppt/media/image110.jpeg" ContentType="image/jpeg"/>
  <Override PartName="/ppt/media/image111.jpeg" ContentType="image/jpeg"/>
  <Override PartName="/ppt/media/image112.jpeg" ContentType="image/jpeg"/>
  <Override PartName="/ppt/notesSlides/notesSlide12.xml" ContentType="application/vnd.openxmlformats-officedocument.presentationml.notesSlide+xml"/>
  <Override PartName="/ppt/media/image113.jpeg" ContentType="image/jpeg"/>
  <Override PartName="/ppt/media/image114.jpeg" ContentType="image/jpeg"/>
  <Override PartName="/ppt/media/image115.jpeg" ContentType="image/jpeg"/>
  <Override PartName="/ppt/media/image116.jpeg" ContentType="image/jpeg"/>
  <Override PartName="/ppt/notesSlides/notesSlide13.xml" ContentType="application/vnd.openxmlformats-officedocument.presentationml.notesSlide+xml"/>
  <Override PartName="/ppt/media/image117.jpeg" ContentType="image/jpeg"/>
  <Override PartName="/ppt/notesSlides/notesSlide14.xml" ContentType="application/vnd.openxmlformats-officedocument.presentationml.notesSlide+xml"/>
  <Override PartName="/ppt/media/image118.jpeg" ContentType="image/jpeg"/>
  <Override PartName="/ppt/notesSlides/notesSlide15.xml" ContentType="application/vnd.openxmlformats-officedocument.presentationml.notesSlide+xml"/>
  <Override PartName="/ppt/media/image119.jpeg" ContentType="image/jpeg"/>
  <Override PartName="/ppt/notesSlides/notesSlide16.xml" ContentType="application/vnd.openxmlformats-officedocument.presentationml.notesSlide+xml"/>
  <Override PartName="/ppt/media/image120.jpeg" ContentType="image/jpeg"/>
  <Override PartName="/ppt/notesSlides/notesSlide17.xml" ContentType="application/vnd.openxmlformats-officedocument.presentationml.notesSlide+xml"/>
  <Override PartName="/ppt/media/image121.jpeg" ContentType="image/jpeg"/>
  <Override PartName="/ppt/notesSlides/notesSlide18.xml" ContentType="application/vnd.openxmlformats-officedocument.presentationml.notesSlide+xml"/>
  <Override PartName="/ppt/media/image122.jpeg" ContentType="image/jpeg"/>
  <Override PartName="/ppt/notesSlides/notesSlide19.xml" ContentType="application/vnd.openxmlformats-officedocument.presentationml.notesSlide+xml"/>
  <Override PartName="/ppt/media/image123.jpeg" ContentType="image/jpeg"/>
  <Override PartName="/ppt/notesSlides/notesSlide20.xml" ContentType="application/vnd.openxmlformats-officedocument.presentationml.notesSlide+xml"/>
  <Override PartName="/ppt/media/image124.jpeg" ContentType="image/jpeg"/>
  <Override PartName="/ppt/media/image125.jpeg" ContentType="image/jpeg"/>
  <Override PartName="/ppt/media/image126.jpeg" ContentType="image/jpeg"/>
  <Override PartName="/ppt/media/image127.jpeg" ContentType="image/jpeg"/>
  <Override PartName="/ppt/media/image128.jpeg" ContentType="image/jpeg"/>
  <Override PartName="/ppt/media/image129.jpeg" ContentType="image/jpeg"/>
  <Override PartName="/ppt/media/image130.jpeg" ContentType="image/jpeg"/>
  <Override PartName="/ppt/media/image131.jpeg" ContentType="image/jpeg"/>
  <Override PartName="/ppt/media/image132.jpeg" ContentType="image/jpeg"/>
  <Override PartName="/ppt/media/image133.jpeg" ContentType="image/jpeg"/>
  <Override PartName="/ppt/media/image134.jpeg" ContentType="image/jpeg"/>
  <Override PartName="/ppt/media/image135.jpeg" ContentType="image/jpeg"/>
  <Override PartName="/ppt/media/image136.jpeg" ContentType="image/jpeg"/>
  <Override PartName="/ppt/media/image137.jpeg" ContentType="image/jpeg"/>
  <Override PartName="/ppt/media/image138.jpeg" ContentType="image/jpeg"/>
  <Override PartName="/ppt/media/image139.jpeg" ContentType="image/jpeg"/>
  <Override PartName="/ppt/media/image140.jpeg" ContentType="image/jpeg"/>
  <Override PartName="/ppt/notesSlides/notesSlide21.xml" ContentType="application/vnd.openxmlformats-officedocument.presentationml.notesSlide+xml"/>
  <Override PartName="/ppt/media/image141.jpeg" ContentType="image/jpeg"/>
  <Override PartName="/ppt/notesSlides/notesSlide22.xml" ContentType="application/vnd.openxmlformats-officedocument.presentationml.notesSlide+xml"/>
  <Override PartName="/ppt/media/image142.jpeg" ContentType="image/jpeg"/>
  <Override PartName="/ppt/media/image143.jpeg" ContentType="image/jpeg"/>
  <Override PartName="/ppt/media/image144.jpeg" ContentType="image/jpeg"/>
  <Override PartName="/ppt/media/image145.jpeg" ContentType="image/jpeg"/>
  <Override PartName="/ppt/media/image146.jpeg" ContentType="image/jpeg"/>
  <Override PartName="/ppt/notesSlides/notesSlide23.xml" ContentType="application/vnd.openxmlformats-officedocument.presentationml.notesSlide+xml"/>
  <Override PartName="/ppt/media/image147.jpeg" ContentType="image/jpeg"/>
  <Override PartName="/ppt/media/image148.jpeg" ContentType="image/jpeg"/>
  <Override PartName="/ppt/media/image149.jpeg" ContentType="image/jpeg"/>
  <Override PartName="/ppt/media/image150.jpeg" ContentType="image/jpeg"/>
  <Override PartName="/ppt/notesSlides/notesSlide24.xml" ContentType="application/vnd.openxmlformats-officedocument.presentationml.notesSlide+xml"/>
  <Override PartName="/ppt/media/image151.jpeg" ContentType="image/jpeg"/>
  <Override PartName="/ppt/media/image152.jpeg" ContentType="image/jpeg"/>
  <Override PartName="/ppt/notesSlides/notesSlide25.xml" ContentType="application/vnd.openxmlformats-officedocument.presentationml.notesSlide+xml"/>
  <Override PartName="/ppt/media/image153.jpeg" ContentType="image/jpeg"/>
  <Override PartName="/ppt/notesSlides/notesSlide26.xml" ContentType="application/vnd.openxmlformats-officedocument.presentationml.notesSlide+xml"/>
  <Override PartName="/ppt/media/image154.jpeg" ContentType="image/jpeg"/>
  <Override PartName="/ppt/media/image155.jpeg" ContentType="image/jpeg"/>
  <Override PartName="/ppt/media/image156.jpeg" ContentType="image/jpeg"/>
  <Override PartName="/ppt/media/image157.jpeg" ContentType="image/jpeg"/>
  <Override PartName="/ppt/media/image158.jpeg" ContentType="image/jpeg"/>
  <Override PartName="/ppt/media/image159.jpeg" ContentType="image/jpeg"/>
  <Override PartName="/ppt/media/image160.jpeg" ContentType="image/jpeg"/>
  <Override PartName="/ppt/notesSlides/notesSlide27.xml" ContentType="application/vnd.openxmlformats-officedocument.presentationml.notesSlide+xml"/>
  <Override PartName="/ppt/media/image161.jpeg" ContentType="image/jpeg"/>
  <Override PartName="/ppt/media/image162.jpeg" ContentType="image/jpeg"/>
  <Override PartName="/ppt/notesSlides/notesSlide28.xml" ContentType="application/vnd.openxmlformats-officedocument.presentationml.notesSlide+xml"/>
  <Override PartName="/ppt/media/image163.jpeg" ContentType="image/jpeg"/>
  <Override PartName="/ppt/notesSlides/notesSlide29.xml" ContentType="application/vnd.openxmlformats-officedocument.presentationml.notesSlide+xml"/>
  <Override PartName="/ppt/media/image164.jpeg" ContentType="image/jpeg"/>
  <Override PartName="/ppt/notesSlides/notesSlide30.xml" ContentType="application/vnd.openxmlformats-officedocument.presentationml.notesSlide+xml"/>
  <Override PartName="/ppt/media/image165.jpeg" ContentType="image/jpeg"/>
  <Override PartName="/ppt/notesSlides/notesSlide31.xml" ContentType="application/vnd.openxmlformats-officedocument.presentationml.notesSlide+xml"/>
  <Override PartName="/ppt/media/image166.jpeg" ContentType="image/jpeg"/>
  <Override PartName="/ppt/notesSlides/notesSlide32.xml" ContentType="application/vnd.openxmlformats-officedocument.presentationml.notesSlide+xml"/>
  <Override PartName="/ppt/media/image167.jpeg" ContentType="image/jpeg"/>
  <Override PartName="/ppt/notesSlides/notesSlide33.xml" ContentType="application/vnd.openxmlformats-officedocument.presentationml.notesSlide+xml"/>
  <Override PartName="/ppt/media/image168.jpeg" ContentType="image/jpeg"/>
  <Override PartName="/ppt/notesSlides/notesSlide34.xml" ContentType="application/vnd.openxmlformats-officedocument.presentationml.notesSlide+xml"/>
  <Override PartName="/ppt/media/image169.jpeg" ContentType="image/jpeg"/>
  <Override PartName="/ppt/notesSlides/notesSlide35.xml" ContentType="application/vnd.openxmlformats-officedocument.presentationml.notesSlide+xml"/>
  <Override PartName="/ppt/media/image170.jpeg" ContentType="image/jpeg"/>
  <Override PartName="/ppt/notesSlides/notesSlide36.xml" ContentType="application/vnd.openxmlformats-officedocument.presentationml.notesSlide+xml"/>
  <Override PartName="/ppt/media/image171.jpeg" ContentType="image/jpeg"/>
  <Override PartName="/ppt/notesSlides/notesSlide37.xml" ContentType="application/vnd.openxmlformats-officedocument.presentationml.notesSlide+xml"/>
  <Override PartName="/ppt/media/image172.jpeg" ContentType="image/jpeg"/>
  <Override PartName="/ppt/notesSlides/notesSlide38.xml" ContentType="application/vnd.openxmlformats-officedocument.presentationml.notesSlide+xml"/>
  <Override PartName="/ppt/media/image173.jpeg" ContentType="image/jpeg"/>
  <Override PartName="/ppt/notesSlides/notesSlide39.xml" ContentType="application/vnd.openxmlformats-officedocument.presentationml.notesSlide+xml"/>
  <Override PartName="/ppt/media/image174.jpeg" ContentType="image/jpeg"/>
  <Override PartName="/ppt/media/image175.jpeg" ContentType="image/jpeg"/>
  <Override PartName="/ppt/media/image176.jpeg" ContentType="image/jpeg"/>
  <Override PartName="/ppt/media/image177.jpeg" ContentType="image/jpeg"/>
  <Override PartName="/ppt/media/image178.jpeg" ContentType="image/jpeg"/>
  <Override PartName="/ppt/media/image179.jpeg" ContentType="image/jpeg"/>
  <Override PartName="/ppt/media/image180.jpeg" ContentType="image/jpeg"/>
  <Override PartName="/ppt/media/image181.jpeg" ContentType="image/jpeg"/>
  <Override PartName="/ppt/notesSlides/notesSlide40.xml" ContentType="application/vnd.openxmlformats-officedocument.presentationml.notesSlide+xml"/>
  <Override PartName="/ppt/media/image182.jpeg" ContentType="image/jpeg"/>
  <Override PartName="/ppt/notesSlides/notesSlide41.xml" ContentType="application/vnd.openxmlformats-officedocument.presentationml.notesSlide+xml"/>
  <Override PartName="/ppt/media/image183.jpeg" ContentType="image/jpeg"/>
  <Override PartName="/ppt/media/image184.jpeg" ContentType="image/jpeg"/>
  <Override PartName="/ppt/media/image185.jpeg" ContentType="image/jpeg"/>
  <Override PartName="/ppt/media/image186.jpeg" ContentType="image/jpeg"/>
  <Override PartName="/ppt/media/image187.jpeg" ContentType="image/jpeg"/>
  <Override PartName="/ppt/notesSlides/notesSlide42.xml" ContentType="application/vnd.openxmlformats-officedocument.presentationml.notesSlide+xml"/>
  <Override PartName="/ppt/media/image188.jpeg" ContentType="image/jpeg"/>
  <Override PartName="/ppt/media/image189.jpeg" ContentType="image/jpeg"/>
  <Override PartName="/ppt/media/image190.jpeg" ContentType="image/jpeg"/>
  <Override PartName="/ppt/notesSlides/notesSlide43.xml" ContentType="application/vnd.openxmlformats-officedocument.presentationml.notesSlide+xml"/>
  <Override PartName="/ppt/media/image191.jpeg" ContentType="image/jpeg"/>
  <Override PartName="/ppt/media/image192.jpeg" ContentType="image/jpeg"/>
  <Override PartName="/ppt/media/image193.jpeg" ContentType="image/jpeg"/>
  <Override PartName="/ppt/media/image194.jpeg" ContentType="image/jpeg"/>
  <Override PartName="/ppt/notesSlides/notesSlide44.xml" ContentType="application/vnd.openxmlformats-officedocument.presentationml.notesSlide+xml"/>
  <Override PartName="/ppt/media/image195.jpeg" ContentType="image/jpeg"/>
  <Override PartName="/ppt/media/image196.jpeg" ContentType="image/jpeg"/>
  <Override PartName="/ppt/media/image197.jpeg" ContentType="image/jpeg"/>
  <Override PartName="/ppt/notesSlides/notesSlide45.xml" ContentType="application/vnd.openxmlformats-officedocument.presentationml.notesSlide+xml"/>
  <Override PartName="/ppt/media/image198.jpeg" ContentType="image/jpeg"/>
  <Override PartName="/ppt/media/image199.jpeg" ContentType="image/jpeg"/>
  <Override PartName="/ppt/media/image200.jpeg" ContentType="image/jpeg"/>
  <Override PartName="/ppt/notesSlides/notesSlide46.xml" ContentType="application/vnd.openxmlformats-officedocument.presentationml.notesSlide+xml"/>
  <Override PartName="/ppt/media/image201.jpeg" ContentType="image/jpeg"/>
  <Override PartName="/ppt/media/image202.jpeg" ContentType="image/jpeg"/>
  <Override PartName="/ppt/notesSlides/notesSlide47.xml" ContentType="application/vnd.openxmlformats-officedocument.presentationml.notesSlide+xml"/>
  <Override PartName="/ppt/media/image203.jpeg" ContentType="image/jpeg"/>
  <Override PartName="/ppt/media/image204.jpeg" ContentType="image/jpeg"/>
  <Override PartName="/ppt/media/image205.jpeg" ContentType="image/jpeg"/>
  <Override PartName="/ppt/media/image206.jpeg" ContentType="image/jpeg"/>
  <Override PartName="/ppt/media/image207.jpeg" ContentType="image/jpeg"/>
  <Override PartName="/ppt/media/image208.jpeg" ContentType="image/jpeg"/>
  <Override PartName="/ppt/media/image209.jpeg" ContentType="image/jpeg"/>
  <Override PartName="/ppt/media/image210.jpeg" ContentType="image/jpeg"/>
  <Override PartName="/ppt/media/image211.jpeg" ContentType="image/jpeg"/>
  <Override PartName="/ppt/notesSlides/notesSlide48.xml" ContentType="application/vnd.openxmlformats-officedocument.presentationml.notesSlide+xml"/>
  <Override PartName="/ppt/media/image212.jpeg" ContentType="image/jpeg"/>
  <Override PartName="/ppt/notesSlides/notesSlide49.xml" ContentType="application/vnd.openxmlformats-officedocument.presentationml.notesSlide+xml"/>
  <Override PartName="/ppt/media/image213.jpeg" ContentType="image/jpeg"/>
  <Override PartName="/ppt/media/image214.jpeg" ContentType="image/jpeg"/>
  <Override PartName="/ppt/media/image215.jpeg" ContentType="image/jpeg"/>
  <Override PartName="/ppt/media/image216.jpeg" ContentType="image/jpeg"/>
  <Override PartName="/ppt/media/image217.jpeg" ContentType="image/jpeg"/>
  <Override PartName="/ppt/media/image218.jpeg" ContentType="image/jpeg"/>
  <Override PartName="/ppt/media/image219.jpeg" ContentType="image/jpeg"/>
  <Override PartName="/ppt/media/image220.jpeg" ContentType="image/jpeg"/>
  <Override PartName="/ppt/media/image221.jpeg" ContentType="image/jpeg"/>
  <Override PartName="/ppt/media/image222.jpeg" ContentType="image/jpeg"/>
  <Override PartName="/ppt/media/image223.jpeg" ContentType="image/jpeg"/>
  <Override PartName="/ppt/media/image224.jpeg" ContentType="image/jpeg"/>
  <Override PartName="/ppt/media/image225.jpeg" ContentType="image/jpeg"/>
  <Override PartName="/ppt/media/image226.jpeg" ContentType="image/jpeg"/>
  <Override PartName="/ppt/media/image227.jpeg" ContentType="image/jpeg"/>
  <Override PartName="/ppt/media/image228.jpeg" ContentType="image/jpeg"/>
  <Override PartName="/ppt/media/image229.jpeg" ContentType="image/jpeg"/>
  <Override PartName="/ppt/media/image230.jpeg" ContentType="image/jpeg"/>
  <Override PartName="/ppt/media/image231.jpeg" ContentType="image/jpeg"/>
  <Override PartName="/ppt/media/image232.jpeg" ContentType="image/jpeg"/>
  <Override PartName="/ppt/media/image233.jpeg" ContentType="image/jpeg"/>
  <Override PartName="/ppt/media/image234.jpeg" ContentType="image/jpeg"/>
  <Override PartName="/ppt/media/image235.jpeg" ContentType="image/jpeg"/>
  <Override PartName="/ppt/media/image236.jpeg" ContentType="image/jpeg"/>
  <Override PartName="/ppt/media/image237.jpeg" ContentType="image/jpeg"/>
  <Override PartName="/ppt/media/image238.jpeg" ContentType="image/jpeg"/>
  <Override PartName="/ppt/media/image23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1pPr>
    <a:lvl2pPr marL="0" marR="0" indent="457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2pPr>
    <a:lvl3pPr marL="0" marR="0" indent="914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3pPr>
    <a:lvl4pPr marL="0" marR="0" indent="1371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4pPr>
    <a:lvl5pPr marL="0" marR="0" indent="18288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5pPr>
    <a:lvl6pPr marL="0" marR="0" indent="22860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6pPr>
    <a:lvl7pPr marL="0" marR="0" indent="2743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7pPr>
    <a:lvl8pPr marL="0" marR="0" indent="3200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8pPr>
    <a:lvl9pPr marL="0" marR="0" indent="3657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808080"/>
        </a:fontRef>
        <a:srgbClr val="80808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6" name="Shape 256"/>
          <p:cNvSpPr/>
          <p:nvPr>
            <p:ph type="sldImg"/>
          </p:nvPr>
        </p:nvSpPr>
        <p:spPr>
          <a:xfrm>
            <a:off x="1143000" y="685800"/>
            <a:ext cx="4572000" cy="3429000"/>
          </a:xfrm>
          <a:prstGeom prst="rect">
            <a:avLst/>
          </a:prstGeom>
        </p:spPr>
        <p:txBody>
          <a:bodyPr/>
          <a:lstStyle/>
          <a:p>
            <a:pPr/>
          </a:p>
        </p:txBody>
      </p:sp>
      <p:sp>
        <p:nvSpPr>
          <p:cNvPr id="257" name="Shape 25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14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14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148.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152.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154.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155.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162.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164.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16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166.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167.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168.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169.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170.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171.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172.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173.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174.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17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184.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185.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190.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19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197.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200.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203.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205.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214.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21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Shape 473"/>
          <p:cNvSpPr/>
          <p:nvPr>
            <p:ph type="sldImg"/>
          </p:nvPr>
        </p:nvSpPr>
        <p:spPr>
          <a:prstGeom prst="rect">
            <a:avLst/>
          </a:prstGeom>
        </p:spPr>
        <p:txBody>
          <a:bodyPr/>
          <a:lstStyle/>
          <a:p>
            <a:pPr/>
          </a:p>
        </p:txBody>
      </p:sp>
      <p:sp>
        <p:nvSpPr>
          <p:cNvPr id="474" name="Shape 474"/>
          <p:cNvSpPr/>
          <p:nvPr>
            <p:ph type="body" sz="quarter" idx="1"/>
          </p:nvPr>
        </p:nvSpPr>
        <p:spPr>
          <a:prstGeom prst="rect">
            <a:avLst/>
          </a:prstGeom>
        </p:spPr>
        <p:txBody>
          <a:bodyPr/>
          <a:lstStyle/>
          <a:p>
            <a:pPr>
              <a:lnSpc>
                <a:spcPct val="90000"/>
              </a:lnSpc>
              <a:defRPr sz="3000"/>
            </a:pPr>
            <a:r>
              <a:t>Beaucoup de chrétiens, aujourd’hui, ont du mal à comprendre le rôle de la loi de Dieu. Des déclarations telles que “nous ne sommes plus sous la loi mais sous la grâce” ou “la loi a été abolie”, entre autres, signifient qu'une grande partie du monde chrétien n’a même pas étudié, à la lumière des Saintes Écritures, la rôle de la Loi de Dieu dans le plan du salut.</a:t>
            </a:r>
          </a:p>
          <a:p>
            <a:pPr>
              <a:lnSpc>
                <a:spcPct val="90000"/>
              </a:lnSpc>
              <a:defRPr sz="3000"/>
            </a:pPr>
          </a:p>
          <a:p>
            <a:pPr>
              <a:lnSpc>
                <a:spcPct val="90000"/>
              </a:lnSpc>
              <a:defRPr sz="3000"/>
            </a:pPr>
            <a:r>
              <a:t>Dans cette étude, nous analyserons la loi de Dieu dans le cadre de l'Évangile.</a:t>
            </a:r>
          </a:p>
          <a:p>
            <a:pPr>
              <a:lnSpc>
                <a:spcPct val="90000"/>
              </a:lnSpc>
              <a:defRPr sz="3000"/>
            </a:pPr>
          </a:p>
          <a:p>
            <a:pPr>
              <a:lnSpc>
                <a:spcPct val="90000"/>
              </a:lnSpc>
              <a:defRPr sz="3000"/>
            </a:pPr>
            <a:r>
              <a:t>Il est possible que quelqu’un soit contrarié ou en colère contre ce problème. Il n’y a pas de problème avec cela, puisque la Bible a déclaré que chaque fois qu’elle traite de la loi de Dieu, le problème viendra.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6" name="Shape 816"/>
          <p:cNvSpPr/>
          <p:nvPr>
            <p:ph type="sldImg"/>
          </p:nvPr>
        </p:nvSpPr>
        <p:spPr>
          <a:prstGeom prst="rect">
            <a:avLst/>
          </a:prstGeom>
        </p:spPr>
        <p:txBody>
          <a:bodyPr/>
          <a:lstStyle/>
          <a:p>
            <a:pPr/>
          </a:p>
        </p:txBody>
      </p:sp>
      <p:sp>
        <p:nvSpPr>
          <p:cNvPr id="817" name="Shape 817"/>
          <p:cNvSpPr/>
          <p:nvPr>
            <p:ph type="body" sz="quarter" idx="1"/>
          </p:nvPr>
        </p:nvSpPr>
        <p:spPr>
          <a:prstGeom prst="rect">
            <a:avLst/>
          </a:prstGeom>
        </p:spPr>
        <p:txBody>
          <a:bodyPr/>
          <a:lstStyle>
            <a:lvl1pPr>
              <a:lnSpc>
                <a:spcPct val="90000"/>
              </a:lnSpc>
              <a:defRPr b="1" sz="3000"/>
            </a:lvl1pPr>
          </a:lstStyle>
          <a:p>
            <a:pPr/>
            <a:r>
              <a:t>6. Quels 10 principes sont établis par la loi de Dieu et qui nous montrent ce qu’est le péché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3" name="Shape 833"/>
          <p:cNvSpPr/>
          <p:nvPr>
            <p:ph type="sldImg"/>
          </p:nvPr>
        </p:nvSpPr>
        <p:spPr>
          <a:prstGeom prst="rect">
            <a:avLst/>
          </a:prstGeom>
        </p:spPr>
        <p:txBody>
          <a:bodyPr/>
          <a:lstStyle/>
          <a:p>
            <a:pPr/>
          </a:p>
        </p:txBody>
      </p:sp>
      <p:sp>
        <p:nvSpPr>
          <p:cNvPr id="834" name="Shape 834"/>
          <p:cNvSpPr/>
          <p:nvPr>
            <p:ph type="body" sz="quarter" idx="1"/>
          </p:nvPr>
        </p:nvSpPr>
        <p:spPr>
          <a:prstGeom prst="rect">
            <a:avLst/>
          </a:prstGeom>
        </p:spPr>
        <p:txBody>
          <a:bodyPr/>
          <a:lstStyle/>
          <a:p>
            <a:pPr>
              <a:lnSpc>
                <a:spcPct val="90000"/>
              </a:lnSpc>
              <a:defRPr b="1" sz="3000"/>
            </a:pPr>
            <a:r>
              <a:t>6. Quels 10 principes sont établis par la loi de Dieu et qui nous montrent ce qu’est le péché ?</a:t>
            </a:r>
          </a:p>
          <a:p>
            <a:pPr/>
            <a:endParaRPr b="1"/>
          </a:p>
          <a:p>
            <a:pPr>
              <a:lnSpc>
                <a:spcPct val="90000"/>
              </a:lnSpc>
              <a:defRPr sz="3000"/>
            </a:pPr>
            <a:r>
              <a:t>Comparez la dernière partie d'Exode 20: 3 avec Jean 14:15 qui dit: "Si vous m'aimez, gardez mes commandements."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0" name="Shape 850"/>
          <p:cNvSpPr/>
          <p:nvPr>
            <p:ph type="sldImg"/>
          </p:nvPr>
        </p:nvSpPr>
        <p:spPr>
          <a:prstGeom prst="rect">
            <a:avLst/>
          </a:prstGeom>
        </p:spPr>
        <p:txBody>
          <a:bodyPr/>
          <a:lstStyle/>
          <a:p>
            <a:pPr/>
          </a:p>
        </p:txBody>
      </p:sp>
      <p:sp>
        <p:nvSpPr>
          <p:cNvPr id="851" name="Shape 851"/>
          <p:cNvSpPr/>
          <p:nvPr>
            <p:ph type="body" sz="quarter" idx="1"/>
          </p:nvPr>
        </p:nvSpPr>
        <p:spPr>
          <a:prstGeom prst="rect">
            <a:avLst/>
          </a:prstGeom>
        </p:spPr>
        <p:txBody>
          <a:bodyPr/>
          <a:lstStyle>
            <a:lvl1pPr>
              <a:lnSpc>
                <a:spcPct val="90000"/>
              </a:lnSpc>
              <a:defRPr b="1" sz="3000"/>
            </a:lvl1pPr>
          </a:lstStyle>
          <a:p>
            <a:pPr/>
            <a:r>
              <a:t>6. Quels 10 principes sont établis par la loi de Dieu et qui nous montrent ce qu’est le péché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2" name="Shape 872"/>
          <p:cNvSpPr/>
          <p:nvPr>
            <p:ph type="sldImg"/>
          </p:nvPr>
        </p:nvSpPr>
        <p:spPr>
          <a:prstGeom prst="rect">
            <a:avLst/>
          </a:prstGeom>
        </p:spPr>
        <p:txBody>
          <a:bodyPr/>
          <a:lstStyle/>
          <a:p>
            <a:pPr/>
          </a:p>
        </p:txBody>
      </p:sp>
      <p:sp>
        <p:nvSpPr>
          <p:cNvPr id="873" name="Shape 873"/>
          <p:cNvSpPr/>
          <p:nvPr>
            <p:ph type="body" sz="quarter" idx="1"/>
          </p:nvPr>
        </p:nvSpPr>
        <p:spPr>
          <a:prstGeom prst="rect">
            <a:avLst/>
          </a:prstGeom>
        </p:spPr>
        <p:txBody>
          <a:bodyPr/>
          <a:lstStyle>
            <a:lvl1pPr>
              <a:lnSpc>
                <a:spcPct val="90000"/>
              </a:lnSpc>
              <a:defRPr b="1" sz="3000"/>
            </a:lvl1pPr>
          </a:lstStyle>
          <a:p>
            <a:pPr/>
            <a:r>
              <a:t>6. Quels 10 principes sont établis par la loi de Dieu et qui nous montrent ce qu’est le péché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9" name="Shape 879"/>
          <p:cNvSpPr/>
          <p:nvPr>
            <p:ph type="sldImg"/>
          </p:nvPr>
        </p:nvSpPr>
        <p:spPr>
          <a:prstGeom prst="rect">
            <a:avLst/>
          </a:prstGeom>
        </p:spPr>
        <p:txBody>
          <a:bodyPr/>
          <a:lstStyle/>
          <a:p>
            <a:pPr/>
          </a:p>
        </p:txBody>
      </p:sp>
      <p:sp>
        <p:nvSpPr>
          <p:cNvPr id="880" name="Shape 880"/>
          <p:cNvSpPr/>
          <p:nvPr>
            <p:ph type="body" sz="quarter" idx="1"/>
          </p:nvPr>
        </p:nvSpPr>
        <p:spPr>
          <a:prstGeom prst="rect">
            <a:avLst/>
          </a:prstGeom>
        </p:spPr>
        <p:txBody>
          <a:bodyPr/>
          <a:lstStyle>
            <a:lvl1pPr>
              <a:lnSpc>
                <a:spcPct val="90000"/>
              </a:lnSpc>
              <a:defRPr b="1" sz="3000"/>
            </a:lvl1pPr>
          </a:lstStyle>
          <a:p>
            <a:pPr/>
            <a:r>
              <a:t>6. Quels 10 principes sont établis par la loi de Dieu et qui nous montrent ce qu’est le péché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6" name="Shape 886"/>
          <p:cNvSpPr/>
          <p:nvPr>
            <p:ph type="sldImg"/>
          </p:nvPr>
        </p:nvSpPr>
        <p:spPr>
          <a:prstGeom prst="rect">
            <a:avLst/>
          </a:prstGeom>
        </p:spPr>
        <p:txBody>
          <a:bodyPr/>
          <a:lstStyle/>
          <a:p>
            <a:pPr/>
          </a:p>
        </p:txBody>
      </p:sp>
      <p:sp>
        <p:nvSpPr>
          <p:cNvPr id="887" name="Shape 887"/>
          <p:cNvSpPr/>
          <p:nvPr>
            <p:ph type="body" sz="quarter" idx="1"/>
          </p:nvPr>
        </p:nvSpPr>
        <p:spPr>
          <a:prstGeom prst="rect">
            <a:avLst/>
          </a:prstGeom>
        </p:spPr>
        <p:txBody>
          <a:bodyPr/>
          <a:lstStyle>
            <a:lvl1pPr>
              <a:lnSpc>
                <a:spcPct val="90000"/>
              </a:lnSpc>
              <a:defRPr b="1" sz="3000"/>
            </a:lvl1pPr>
          </a:lstStyle>
          <a:p>
            <a:pPr/>
            <a:r>
              <a:t>6. Quels 10 principes sont établis par la loi de Dieu et qui nous montrent ce qu’est le péché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3" name="Shape 893"/>
          <p:cNvSpPr/>
          <p:nvPr>
            <p:ph type="sldImg"/>
          </p:nvPr>
        </p:nvSpPr>
        <p:spPr>
          <a:prstGeom prst="rect">
            <a:avLst/>
          </a:prstGeom>
        </p:spPr>
        <p:txBody>
          <a:bodyPr/>
          <a:lstStyle/>
          <a:p>
            <a:pPr/>
          </a:p>
        </p:txBody>
      </p:sp>
      <p:sp>
        <p:nvSpPr>
          <p:cNvPr id="894" name="Shape 894"/>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Ezéchiel 3 : 18,19</a:t>
            </a:r>
          </a:p>
          <a:p>
            <a:pPr>
              <a:lnSpc>
                <a:spcPct val="90000"/>
              </a:lnSpc>
              <a:defRPr sz="3000"/>
            </a:pPr>
            <a:r>
              <a:t>Quand je dirai au méchant: Tu mourras! si tu ne l'avertis pas, si tu ne parles pas pour détourner le méchant de sa mauvaise voie et pour lui sauver la vie, ce méchant mourra dans son iniquité, et je te redemanderai son sang. Mais si tu avertis le méchant, et qu'il ne se détourne pas de sa méchanceté et de sa mauvaise voie, il mourra dans son iniquité, et toi, tu sauveras ton âme.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Shape 900"/>
          <p:cNvSpPr/>
          <p:nvPr>
            <p:ph type="sldImg"/>
          </p:nvPr>
        </p:nvSpPr>
        <p:spPr>
          <a:prstGeom prst="rect">
            <a:avLst/>
          </a:prstGeom>
        </p:spPr>
        <p:txBody>
          <a:bodyPr/>
          <a:lstStyle/>
          <a:p>
            <a:pPr/>
          </a:p>
        </p:txBody>
      </p:sp>
      <p:sp>
        <p:nvSpPr>
          <p:cNvPr id="901" name="Shape 901"/>
          <p:cNvSpPr/>
          <p:nvPr>
            <p:ph type="body" sz="quarter" idx="1"/>
          </p:nvPr>
        </p:nvSpPr>
        <p:spPr>
          <a:prstGeom prst="rect">
            <a:avLst/>
          </a:prstGeom>
        </p:spPr>
        <p:txBody>
          <a:bodyPr/>
          <a:lstStyle>
            <a:lvl1pPr>
              <a:lnSpc>
                <a:spcPct val="90000"/>
              </a:lnSpc>
              <a:defRPr b="1" sz="3000"/>
            </a:lvl1pPr>
          </a:lstStyle>
          <a:p>
            <a:pPr/>
            <a:r>
              <a:t>6. Quels 10 principes sont établis par la loi de Dieu et qui nous montrent ce qu’est le péché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7" name="Shape 907"/>
          <p:cNvSpPr/>
          <p:nvPr>
            <p:ph type="sldImg"/>
          </p:nvPr>
        </p:nvSpPr>
        <p:spPr>
          <a:prstGeom prst="rect">
            <a:avLst/>
          </a:prstGeom>
        </p:spPr>
        <p:txBody>
          <a:bodyPr/>
          <a:lstStyle/>
          <a:p>
            <a:pPr/>
          </a:p>
        </p:txBody>
      </p:sp>
      <p:sp>
        <p:nvSpPr>
          <p:cNvPr id="908" name="Shape 908"/>
          <p:cNvSpPr/>
          <p:nvPr>
            <p:ph type="body" sz="quarter" idx="1"/>
          </p:nvPr>
        </p:nvSpPr>
        <p:spPr>
          <a:prstGeom prst="rect">
            <a:avLst/>
          </a:prstGeom>
        </p:spPr>
        <p:txBody>
          <a:bodyPr/>
          <a:lstStyle>
            <a:lvl1pPr>
              <a:lnSpc>
                <a:spcPct val="90000"/>
              </a:lnSpc>
              <a:defRPr b="1" sz="3000"/>
            </a:lvl1pPr>
          </a:lstStyle>
          <a:p>
            <a:pPr/>
            <a:r>
              <a:t>6. Quels 10 principes sont établis par la loi de Dieu et qui nous montrent ce qu’est le péché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4" name="Shape 914"/>
          <p:cNvSpPr/>
          <p:nvPr>
            <p:ph type="sldImg"/>
          </p:nvPr>
        </p:nvSpPr>
        <p:spPr>
          <a:prstGeom prst="rect">
            <a:avLst/>
          </a:prstGeom>
        </p:spPr>
        <p:txBody>
          <a:bodyPr/>
          <a:lstStyle/>
          <a:p>
            <a:pPr/>
          </a:p>
        </p:txBody>
      </p:sp>
      <p:sp>
        <p:nvSpPr>
          <p:cNvPr id="915" name="Shape 915"/>
          <p:cNvSpPr/>
          <p:nvPr>
            <p:ph type="body" sz="quarter" idx="1"/>
          </p:nvPr>
        </p:nvSpPr>
        <p:spPr>
          <a:prstGeom prst="rect">
            <a:avLst/>
          </a:prstGeom>
        </p:spPr>
        <p:txBody>
          <a:bodyPr/>
          <a:lstStyle>
            <a:lvl1pPr>
              <a:lnSpc>
                <a:spcPct val="90000"/>
              </a:lnSpc>
              <a:defRPr b="1" sz="3000"/>
            </a:lvl1pPr>
          </a:lstStyle>
          <a:p>
            <a:pPr/>
            <a:r>
              <a:t>6. Quels 10 principes sont établis par la loi de Dieu et qui nous montrent ce qu’est le péché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Shape 515"/>
          <p:cNvSpPr/>
          <p:nvPr>
            <p:ph type="sldImg"/>
          </p:nvPr>
        </p:nvSpPr>
        <p:spPr>
          <a:prstGeom prst="rect">
            <a:avLst/>
          </a:prstGeom>
        </p:spPr>
        <p:txBody>
          <a:bodyPr/>
          <a:lstStyle/>
          <a:p>
            <a:pPr/>
          </a:p>
        </p:txBody>
      </p:sp>
      <p:sp>
        <p:nvSpPr>
          <p:cNvPr id="516" name="Shape 516"/>
          <p:cNvSpPr/>
          <p:nvPr>
            <p:ph type="body" sz="quarter" idx="1"/>
          </p:nvPr>
        </p:nvSpPr>
        <p:spPr>
          <a:prstGeom prst="rect">
            <a:avLst/>
          </a:prstGeom>
        </p:spPr>
        <p:txBody>
          <a:bodyPr/>
          <a:lstStyle/>
          <a:p>
            <a:pPr>
              <a:lnSpc>
                <a:spcPct val="90000"/>
              </a:lnSpc>
              <a:buClr>
                <a:srgbClr val="000000"/>
              </a:buClr>
              <a:buFont typeface="Arial"/>
              <a:defRPr b="1" sz="3000">
                <a:solidFill>
                  <a:schemeClr val="accent3">
                    <a:satOff val="18648"/>
                    <a:lumOff val="5971"/>
                  </a:schemeClr>
                </a:solidFill>
              </a:defRPr>
            </a:pPr>
            <a:r>
              <a:t>Psaume 98: 2,3</a:t>
            </a:r>
          </a:p>
          <a:p>
            <a:pPr>
              <a:lnSpc>
                <a:spcPct val="90000"/>
              </a:lnSpc>
              <a:buClr>
                <a:srgbClr val="000000"/>
              </a:buClr>
              <a:buFont typeface="Arial"/>
              <a:defRPr sz="3000"/>
            </a:pPr>
            <a:r>
              <a:t>L'Éternel a manifesté son salut, Il a révélé sa justice (</a:t>
            </a:r>
            <a:r>
              <a:rPr b="1">
                <a:solidFill>
                  <a:schemeClr val="accent2">
                    <a:hueOff val="-2473792"/>
                    <a:satOff val="-50209"/>
                    <a:lumOff val="23543"/>
                  </a:schemeClr>
                </a:solidFill>
              </a:rPr>
              <a:t>ṣeḏâqâ</a:t>
            </a:r>
            <a:r>
              <a:t>) aux yeux des nations. Il s'est souvenu de sa bonté (</a:t>
            </a:r>
            <a:r>
              <a:rPr b="1">
                <a:solidFill>
                  <a:schemeClr val="accent5">
                    <a:hueOff val="-444211"/>
                    <a:satOff val="-14915"/>
                    <a:lumOff val="22857"/>
                  </a:schemeClr>
                </a:solidFill>
              </a:rPr>
              <a:t>ḥeseḏ</a:t>
            </a:r>
            <a:r>
              <a:t>) et de sa fidélité (</a:t>
            </a:r>
            <a:r>
              <a:rPr b="1">
                <a:solidFill>
                  <a:schemeClr val="accent1">
                    <a:satOff val="-3355"/>
                    <a:lumOff val="26614"/>
                  </a:schemeClr>
                </a:solidFill>
              </a:rPr>
              <a:t>’æmûnâ</a:t>
            </a:r>
            <a:r>
              <a:t>) envers la maison d'Israël, Toutes les extrémités de la terre ont vu le salut de notre Dieu.</a:t>
            </a:r>
          </a:p>
          <a:p>
            <a:pPr>
              <a:lnSpc>
                <a:spcPct val="90000"/>
              </a:lnSpc>
              <a:buClr>
                <a:srgbClr val="000000"/>
              </a:buClr>
              <a:buFont typeface="Arial"/>
              <a:defRPr sz="3000"/>
            </a:pPr>
          </a:p>
          <a:p>
            <a:pPr>
              <a:lnSpc>
                <a:spcPct val="90000"/>
              </a:lnSpc>
              <a:buClr>
                <a:srgbClr val="000000"/>
              </a:buClr>
              <a:buFont typeface="Arial"/>
              <a:defRPr b="1" sz="3000">
                <a:solidFill>
                  <a:schemeClr val="accent3">
                    <a:satOff val="18648"/>
                    <a:lumOff val="5971"/>
                  </a:schemeClr>
                </a:solidFill>
              </a:defRPr>
            </a:pPr>
            <a:r>
              <a:t>Psaume 119:75,76</a:t>
            </a:r>
          </a:p>
          <a:p>
            <a:pPr>
              <a:lnSpc>
                <a:spcPct val="90000"/>
              </a:lnSpc>
              <a:buClr>
                <a:srgbClr val="000000"/>
              </a:buClr>
              <a:buFont typeface="Arial"/>
              <a:defRPr sz="3000"/>
            </a:pPr>
            <a:r>
              <a:t>Je sais, ô Éternel! que tes jugements sont justes (</a:t>
            </a:r>
            <a:r>
              <a:rPr b="1">
                <a:solidFill>
                  <a:schemeClr val="accent2">
                    <a:hueOff val="-2473792"/>
                    <a:satOff val="-50209"/>
                    <a:lumOff val="23543"/>
                  </a:schemeClr>
                </a:solidFill>
              </a:rPr>
              <a:t>ṣeḏâqâ</a:t>
            </a:r>
            <a:r>
              <a:t>); C'est par fidélité (</a:t>
            </a:r>
            <a:r>
              <a:rPr b="1">
                <a:solidFill>
                  <a:schemeClr val="accent1">
                    <a:satOff val="-3355"/>
                    <a:lumOff val="26614"/>
                  </a:schemeClr>
                </a:solidFill>
              </a:rPr>
              <a:t>’æmûnâ</a:t>
            </a:r>
            <a:r>
              <a:t>) que tu m'as humilié. Que ta bonté (</a:t>
            </a:r>
            <a:r>
              <a:rPr b="1">
                <a:solidFill>
                  <a:schemeClr val="accent5">
                    <a:hueOff val="-444211"/>
                    <a:satOff val="-14915"/>
                    <a:lumOff val="22857"/>
                  </a:schemeClr>
                </a:solidFill>
              </a:rPr>
              <a:t>ḥeseḏ</a:t>
            </a:r>
            <a:r>
              <a:t>) soit ma consolation, Comme tu l'as promis à ton serviteur!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1" name="Shape 921"/>
          <p:cNvSpPr/>
          <p:nvPr>
            <p:ph type="sldImg"/>
          </p:nvPr>
        </p:nvSpPr>
        <p:spPr>
          <a:prstGeom prst="rect">
            <a:avLst/>
          </a:prstGeom>
        </p:spPr>
        <p:txBody>
          <a:bodyPr/>
          <a:lstStyle/>
          <a:p>
            <a:pPr/>
          </a:p>
        </p:txBody>
      </p:sp>
      <p:sp>
        <p:nvSpPr>
          <p:cNvPr id="922" name="Shape 922"/>
          <p:cNvSpPr/>
          <p:nvPr>
            <p:ph type="body" sz="quarter" idx="1"/>
          </p:nvPr>
        </p:nvSpPr>
        <p:spPr>
          <a:prstGeom prst="rect">
            <a:avLst/>
          </a:prstGeom>
        </p:spPr>
        <p:txBody>
          <a:bodyPr/>
          <a:lstStyle>
            <a:lvl1pPr>
              <a:lnSpc>
                <a:spcPct val="90000"/>
              </a:lnSpc>
              <a:defRPr b="1" sz="3000"/>
            </a:lvl1pPr>
          </a:lstStyle>
          <a:p>
            <a:pPr/>
            <a:r>
              <a:t>6. Quels 10 principes sont établis par la loi de Dieu et qui nous montrent ce qu’est le péché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8" name="Shape 1008"/>
          <p:cNvSpPr/>
          <p:nvPr>
            <p:ph type="sldImg"/>
          </p:nvPr>
        </p:nvSpPr>
        <p:spPr>
          <a:prstGeom prst="rect">
            <a:avLst/>
          </a:prstGeom>
        </p:spPr>
        <p:txBody>
          <a:bodyPr/>
          <a:lstStyle/>
          <a:p>
            <a:pPr/>
          </a:p>
        </p:txBody>
      </p:sp>
      <p:sp>
        <p:nvSpPr>
          <p:cNvPr id="1009" name="Shape 1009"/>
          <p:cNvSpPr/>
          <p:nvPr>
            <p:ph type="body" sz="quarter" idx="1"/>
          </p:nvPr>
        </p:nvSpPr>
        <p:spPr>
          <a:prstGeom prst="rect">
            <a:avLst/>
          </a:prstGeom>
        </p:spPr>
        <p:txBody>
          <a:bodyPr/>
          <a:lstStyle/>
          <a:p>
            <a:pPr>
              <a:lnSpc>
                <a:spcPct val="90000"/>
              </a:lnSpc>
              <a:defRPr sz="3000"/>
            </a:pPr>
            <a:r>
              <a:t>7</a:t>
            </a:r>
            <a:r>
              <a:rPr b="1"/>
              <a:t>. Jésus est-Il venu pour abolir la Loi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5" name="Shape 1015"/>
          <p:cNvSpPr/>
          <p:nvPr>
            <p:ph type="sldImg"/>
          </p:nvPr>
        </p:nvSpPr>
        <p:spPr>
          <a:prstGeom prst="rect">
            <a:avLst/>
          </a:prstGeom>
        </p:spPr>
        <p:txBody>
          <a:bodyPr/>
          <a:lstStyle/>
          <a:p>
            <a:pPr/>
          </a:p>
        </p:txBody>
      </p:sp>
      <p:sp>
        <p:nvSpPr>
          <p:cNvPr id="1016" name="Shape 1016"/>
          <p:cNvSpPr/>
          <p:nvPr>
            <p:ph type="body" sz="quarter" idx="1"/>
          </p:nvPr>
        </p:nvSpPr>
        <p:spPr>
          <a:prstGeom prst="rect">
            <a:avLst/>
          </a:prstGeom>
        </p:spPr>
        <p:txBody>
          <a:bodyPr/>
          <a:lstStyle/>
          <a:p>
            <a:pPr>
              <a:lnSpc>
                <a:spcPct val="90000"/>
              </a:lnSpc>
              <a:defRPr sz="3000"/>
            </a:pPr>
            <a:r>
              <a:t>7</a:t>
            </a:r>
            <a:r>
              <a:rPr b="1"/>
              <a:t>. Jésus est-Il venu pour abolir la Loi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2" name="Shape 1042"/>
          <p:cNvSpPr/>
          <p:nvPr>
            <p:ph type="sldImg"/>
          </p:nvPr>
        </p:nvSpPr>
        <p:spPr>
          <a:prstGeom prst="rect">
            <a:avLst/>
          </a:prstGeom>
        </p:spPr>
        <p:txBody>
          <a:bodyPr/>
          <a:lstStyle/>
          <a:p>
            <a:pPr/>
          </a:p>
        </p:txBody>
      </p:sp>
      <p:sp>
        <p:nvSpPr>
          <p:cNvPr id="1043" name="Shape 1043"/>
          <p:cNvSpPr/>
          <p:nvPr>
            <p:ph type="body" sz="quarter" idx="1"/>
          </p:nvPr>
        </p:nvSpPr>
        <p:spPr>
          <a:prstGeom prst="rect">
            <a:avLst/>
          </a:prstGeom>
        </p:spPr>
        <p:txBody>
          <a:bodyPr/>
          <a:lstStyle>
            <a:lvl1pPr>
              <a:lnSpc>
                <a:spcPct val="90000"/>
              </a:lnSpc>
              <a:defRPr b="1" sz="3000"/>
            </a:lvl1pPr>
          </a:lstStyle>
          <a:p>
            <a:pPr/>
            <a:r>
              <a:t>8. Quelle est la déclaration de Jésus au sujet de la durée de la Loi de Dieu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4" name="Shape 1064"/>
          <p:cNvSpPr/>
          <p:nvPr>
            <p:ph type="sldImg"/>
          </p:nvPr>
        </p:nvSpPr>
        <p:spPr>
          <a:prstGeom prst="rect">
            <a:avLst/>
          </a:prstGeom>
        </p:spPr>
        <p:txBody>
          <a:bodyPr/>
          <a:lstStyle/>
          <a:p>
            <a:pPr/>
          </a:p>
        </p:txBody>
      </p:sp>
      <p:sp>
        <p:nvSpPr>
          <p:cNvPr id="1065" name="Shape 1065"/>
          <p:cNvSpPr/>
          <p:nvPr>
            <p:ph type="body" sz="quarter" idx="1"/>
          </p:nvPr>
        </p:nvSpPr>
        <p:spPr>
          <a:prstGeom prst="rect">
            <a:avLst/>
          </a:prstGeom>
        </p:spPr>
        <p:txBody>
          <a:bodyPr/>
          <a:lstStyle>
            <a:lvl1pPr>
              <a:lnSpc>
                <a:spcPct val="90000"/>
              </a:lnSpc>
              <a:defRPr b="1" sz="3000"/>
            </a:lvl1pPr>
          </a:lstStyle>
          <a:p>
            <a:pPr>
              <a:defRPr b="0"/>
            </a:pPr>
            <a:r>
              <a:rPr b="1"/>
              <a:t>9. Lorsque l’apôtre Jacques parle de la transgression a quelle loi se réfère-t-il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6" name="Shape 1076"/>
          <p:cNvSpPr/>
          <p:nvPr>
            <p:ph type="sldImg"/>
          </p:nvPr>
        </p:nvSpPr>
        <p:spPr>
          <a:prstGeom prst="rect">
            <a:avLst/>
          </a:prstGeom>
        </p:spPr>
        <p:txBody>
          <a:bodyPr/>
          <a:lstStyle/>
          <a:p>
            <a:pPr/>
          </a:p>
        </p:txBody>
      </p:sp>
      <p:sp>
        <p:nvSpPr>
          <p:cNvPr id="1077" name="Shape 1077"/>
          <p:cNvSpPr/>
          <p:nvPr>
            <p:ph type="body" sz="quarter" idx="1"/>
          </p:nvPr>
        </p:nvSpPr>
        <p:spPr>
          <a:prstGeom prst="rect">
            <a:avLst/>
          </a:prstGeom>
        </p:spPr>
        <p:txBody>
          <a:bodyPr/>
          <a:lstStyle>
            <a:lvl1pPr>
              <a:lnSpc>
                <a:spcPct val="90000"/>
              </a:lnSpc>
              <a:defRPr b="1" sz="3000"/>
            </a:lvl1pPr>
          </a:lstStyle>
          <a:p>
            <a:pPr>
              <a:defRPr b="0"/>
            </a:pPr>
            <a:r>
              <a:rPr b="1"/>
              <a:t>9. Lorsque l’apôtre Jacques parle de la transgression a quelle loi se réfère-t-il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3" name="Shape 1083"/>
          <p:cNvSpPr/>
          <p:nvPr>
            <p:ph type="sldImg"/>
          </p:nvPr>
        </p:nvSpPr>
        <p:spPr>
          <a:prstGeom prst="rect">
            <a:avLst/>
          </a:prstGeom>
        </p:spPr>
        <p:txBody>
          <a:bodyPr/>
          <a:lstStyle/>
          <a:p>
            <a:pPr/>
          </a:p>
        </p:txBody>
      </p:sp>
      <p:sp>
        <p:nvSpPr>
          <p:cNvPr id="1084" name="Shape 1084"/>
          <p:cNvSpPr/>
          <p:nvPr>
            <p:ph type="body" sz="quarter" idx="1"/>
          </p:nvPr>
        </p:nvSpPr>
        <p:spPr>
          <a:prstGeom prst="rect">
            <a:avLst/>
          </a:prstGeom>
        </p:spPr>
        <p:txBody>
          <a:bodyPr/>
          <a:lstStyle>
            <a:lvl1pPr>
              <a:lnSpc>
                <a:spcPct val="90000"/>
              </a:lnSpc>
              <a:defRPr b="1" sz="3000"/>
            </a:lvl1pPr>
          </a:lstStyle>
          <a:p>
            <a:pPr>
              <a:defRPr b="0"/>
            </a:pPr>
            <a:r>
              <a:rPr b="1"/>
              <a:t>9. Lorsque l’apôtre Jacques parle de la transgression a quelle loi se réfère-t-il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0" name="Shape 1120"/>
          <p:cNvSpPr/>
          <p:nvPr>
            <p:ph type="sldImg"/>
          </p:nvPr>
        </p:nvSpPr>
        <p:spPr>
          <a:prstGeom prst="rect">
            <a:avLst/>
          </a:prstGeom>
        </p:spPr>
        <p:txBody>
          <a:bodyPr/>
          <a:lstStyle/>
          <a:p>
            <a:pPr/>
          </a:p>
        </p:txBody>
      </p:sp>
      <p:sp>
        <p:nvSpPr>
          <p:cNvPr id="1121" name="Shape 1121"/>
          <p:cNvSpPr/>
          <p:nvPr>
            <p:ph type="body" sz="quarter" idx="1"/>
          </p:nvPr>
        </p:nvSpPr>
        <p:spPr>
          <a:prstGeom prst="rect">
            <a:avLst/>
          </a:prstGeom>
        </p:spPr>
        <p:txBody>
          <a:bodyPr/>
          <a:lstStyle>
            <a:lvl1pPr>
              <a:lnSpc>
                <a:spcPct val="90000"/>
              </a:lnSpc>
              <a:defRPr sz="3000"/>
            </a:lvl1pPr>
          </a:lstStyle>
          <a:p>
            <a:pPr/>
            <a:r>
              <a:t>Ici, nous sortons le miroir et expliquons que le miroir montre le sale sur notre visage mais ne le nettoie pas. Soulignez-le.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2" name="Shape 1132"/>
          <p:cNvSpPr/>
          <p:nvPr>
            <p:ph type="sldImg"/>
          </p:nvPr>
        </p:nvSpPr>
        <p:spPr>
          <a:prstGeom prst="rect">
            <a:avLst/>
          </a:prstGeom>
        </p:spPr>
        <p:txBody>
          <a:bodyPr/>
          <a:lstStyle/>
          <a:p>
            <a:pPr/>
          </a:p>
        </p:txBody>
      </p:sp>
      <p:sp>
        <p:nvSpPr>
          <p:cNvPr id="1133" name="Shape 1133"/>
          <p:cNvSpPr/>
          <p:nvPr>
            <p:ph type="body" sz="quarter" idx="1"/>
          </p:nvPr>
        </p:nvSpPr>
        <p:spPr>
          <a:prstGeom prst="rect">
            <a:avLst/>
          </a:prstGeom>
        </p:spPr>
        <p:txBody>
          <a:bodyPr/>
          <a:lstStyle>
            <a:lvl1pPr>
              <a:lnSpc>
                <a:spcPct val="90000"/>
              </a:lnSpc>
              <a:defRPr b="1" sz="3000"/>
            </a:lvl1pPr>
          </a:lstStyle>
          <a:p>
            <a:pPr>
              <a:defRPr b="0"/>
            </a:pPr>
            <a:r>
              <a:rPr b="1"/>
              <a:t>10. Suivant les tables ci-après, quelles caractéristiques de Dieu lui-même reflète Sa Loi?</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9" name="Shape 1139"/>
          <p:cNvSpPr/>
          <p:nvPr>
            <p:ph type="sldImg"/>
          </p:nvPr>
        </p:nvSpPr>
        <p:spPr>
          <a:prstGeom prst="rect">
            <a:avLst/>
          </a:prstGeom>
        </p:spPr>
        <p:txBody>
          <a:bodyPr/>
          <a:lstStyle/>
          <a:p>
            <a:pPr/>
          </a:p>
        </p:txBody>
      </p:sp>
      <p:sp>
        <p:nvSpPr>
          <p:cNvPr id="1140" name="Shape 1140"/>
          <p:cNvSpPr/>
          <p:nvPr>
            <p:ph type="body" sz="quarter" idx="1"/>
          </p:nvPr>
        </p:nvSpPr>
        <p:spPr>
          <a:prstGeom prst="rect">
            <a:avLst/>
          </a:prstGeom>
        </p:spPr>
        <p:txBody>
          <a:bodyPr/>
          <a:lstStyle>
            <a:lvl1pPr>
              <a:lnSpc>
                <a:spcPct val="90000"/>
              </a:lnSpc>
              <a:defRPr b="1" sz="3000"/>
            </a:lvl1pPr>
          </a:lstStyle>
          <a:p>
            <a:pPr>
              <a:defRPr b="0"/>
            </a:pPr>
            <a:r>
              <a:rPr b="1"/>
              <a:t>10. Suivant les tables ci-après, quelles caractéristiques de Dieu lui-même reflète Sa Loi?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Shape 627"/>
          <p:cNvSpPr/>
          <p:nvPr>
            <p:ph type="sldImg"/>
          </p:nvPr>
        </p:nvSpPr>
        <p:spPr>
          <a:prstGeom prst="rect">
            <a:avLst/>
          </a:prstGeom>
        </p:spPr>
        <p:txBody>
          <a:bodyPr/>
          <a:lstStyle/>
          <a:p>
            <a:pPr/>
          </a:p>
        </p:txBody>
      </p:sp>
      <p:sp>
        <p:nvSpPr>
          <p:cNvPr id="628" name="Shape 628"/>
          <p:cNvSpPr/>
          <p:nvPr>
            <p:ph type="body" sz="quarter" idx="1"/>
          </p:nvPr>
        </p:nvSpPr>
        <p:spPr>
          <a:prstGeom prst="rect">
            <a:avLst/>
          </a:prstGeom>
        </p:spPr>
        <p:txBody>
          <a:bodyPr/>
          <a:lstStyle>
            <a:lvl1pPr>
              <a:lnSpc>
                <a:spcPct val="90000"/>
              </a:lnSpc>
              <a:defRPr sz="3000"/>
            </a:lvl1pPr>
          </a:lstStyle>
          <a:p>
            <a:pPr/>
            <a:r>
              <a:t>Parfois, nous considérons la loi de Dieu comme une nuisance et oublions que ce sont des principes d'amour. Chaque fois que chez moi je fixe des règles, ce n'est pas avec l'idée d'ennuyer mes enfants mais parce que je les aime. Ce texte concerne l'amour de Dieu en gardant ses commandements.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6" name="Shape 1146"/>
          <p:cNvSpPr/>
          <p:nvPr>
            <p:ph type="sldImg"/>
          </p:nvPr>
        </p:nvSpPr>
        <p:spPr>
          <a:prstGeom prst="rect">
            <a:avLst/>
          </a:prstGeom>
        </p:spPr>
        <p:txBody>
          <a:bodyPr/>
          <a:lstStyle/>
          <a:p>
            <a:pPr/>
          </a:p>
        </p:txBody>
      </p:sp>
      <p:sp>
        <p:nvSpPr>
          <p:cNvPr id="1147" name="Shape 1147"/>
          <p:cNvSpPr/>
          <p:nvPr>
            <p:ph type="body" sz="quarter" idx="1"/>
          </p:nvPr>
        </p:nvSpPr>
        <p:spPr>
          <a:prstGeom prst="rect">
            <a:avLst/>
          </a:prstGeom>
        </p:spPr>
        <p:txBody>
          <a:bodyPr/>
          <a:lstStyle>
            <a:lvl1pPr>
              <a:lnSpc>
                <a:spcPct val="90000"/>
              </a:lnSpc>
              <a:defRPr b="1" sz="3000"/>
            </a:lvl1pPr>
          </a:lstStyle>
          <a:p>
            <a:pPr>
              <a:defRPr b="0"/>
            </a:pPr>
            <a:r>
              <a:rPr b="1"/>
              <a:t>10. Suivant les tables ci-après, quelles caractéristiques de Dieu lui-même reflète Sa Loi?</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3" name="Shape 1153"/>
          <p:cNvSpPr/>
          <p:nvPr>
            <p:ph type="sldImg"/>
          </p:nvPr>
        </p:nvSpPr>
        <p:spPr>
          <a:prstGeom prst="rect">
            <a:avLst/>
          </a:prstGeom>
        </p:spPr>
        <p:txBody>
          <a:bodyPr/>
          <a:lstStyle/>
          <a:p>
            <a:pPr/>
          </a:p>
        </p:txBody>
      </p:sp>
      <p:sp>
        <p:nvSpPr>
          <p:cNvPr id="1154" name="Shape 1154"/>
          <p:cNvSpPr/>
          <p:nvPr>
            <p:ph type="body" sz="quarter" idx="1"/>
          </p:nvPr>
        </p:nvSpPr>
        <p:spPr>
          <a:prstGeom prst="rect">
            <a:avLst/>
          </a:prstGeom>
        </p:spPr>
        <p:txBody>
          <a:bodyPr/>
          <a:lstStyle>
            <a:lvl1pPr>
              <a:lnSpc>
                <a:spcPct val="90000"/>
              </a:lnSpc>
              <a:defRPr b="1" sz="3000"/>
            </a:lvl1pPr>
          </a:lstStyle>
          <a:p>
            <a:pPr>
              <a:defRPr b="0"/>
            </a:pPr>
            <a:r>
              <a:rPr b="1"/>
              <a:t>10. Suivant les tables ci-après, quelles caractéristiques de Dieu lui-même reflète Sa Loi?</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0" name="Shape 1160"/>
          <p:cNvSpPr/>
          <p:nvPr>
            <p:ph type="sldImg"/>
          </p:nvPr>
        </p:nvSpPr>
        <p:spPr>
          <a:prstGeom prst="rect">
            <a:avLst/>
          </a:prstGeom>
        </p:spPr>
        <p:txBody>
          <a:bodyPr/>
          <a:lstStyle/>
          <a:p>
            <a:pPr/>
          </a:p>
        </p:txBody>
      </p:sp>
      <p:sp>
        <p:nvSpPr>
          <p:cNvPr id="1161" name="Shape 1161"/>
          <p:cNvSpPr/>
          <p:nvPr>
            <p:ph type="body" sz="quarter" idx="1"/>
          </p:nvPr>
        </p:nvSpPr>
        <p:spPr>
          <a:prstGeom prst="rect">
            <a:avLst/>
          </a:prstGeom>
        </p:spPr>
        <p:txBody>
          <a:bodyPr/>
          <a:lstStyle>
            <a:lvl1pPr>
              <a:lnSpc>
                <a:spcPct val="90000"/>
              </a:lnSpc>
              <a:defRPr b="1" sz="3000"/>
            </a:lvl1pPr>
          </a:lstStyle>
          <a:p>
            <a:pPr>
              <a:defRPr b="0"/>
            </a:pPr>
            <a:r>
              <a:rPr b="1"/>
              <a:t>10. Suivant les tables ci-après, quelles caractéristiques de Dieu lui-même reflète Sa Loi?</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7" name="Shape 1167"/>
          <p:cNvSpPr/>
          <p:nvPr>
            <p:ph type="sldImg"/>
          </p:nvPr>
        </p:nvSpPr>
        <p:spPr>
          <a:prstGeom prst="rect">
            <a:avLst/>
          </a:prstGeom>
        </p:spPr>
        <p:txBody>
          <a:bodyPr/>
          <a:lstStyle/>
          <a:p>
            <a:pPr/>
          </a:p>
        </p:txBody>
      </p:sp>
      <p:sp>
        <p:nvSpPr>
          <p:cNvPr id="1168" name="Shape 1168"/>
          <p:cNvSpPr/>
          <p:nvPr>
            <p:ph type="body" sz="quarter" idx="1"/>
          </p:nvPr>
        </p:nvSpPr>
        <p:spPr>
          <a:prstGeom prst="rect">
            <a:avLst/>
          </a:prstGeom>
        </p:spPr>
        <p:txBody>
          <a:bodyPr/>
          <a:lstStyle>
            <a:lvl1pPr>
              <a:lnSpc>
                <a:spcPct val="90000"/>
              </a:lnSpc>
              <a:defRPr b="1" sz="3000"/>
            </a:lvl1pPr>
          </a:lstStyle>
          <a:p>
            <a:pPr>
              <a:defRPr b="0"/>
            </a:pPr>
            <a:r>
              <a:rPr b="1"/>
              <a:t>10. Suivant les tables ci-après, quelles caractéristiques de Dieu lui-même reflète Sa Loi?</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4" name="Shape 1174"/>
          <p:cNvSpPr/>
          <p:nvPr>
            <p:ph type="sldImg"/>
          </p:nvPr>
        </p:nvSpPr>
        <p:spPr>
          <a:prstGeom prst="rect">
            <a:avLst/>
          </a:prstGeom>
        </p:spPr>
        <p:txBody>
          <a:bodyPr/>
          <a:lstStyle/>
          <a:p>
            <a:pPr/>
          </a:p>
        </p:txBody>
      </p:sp>
      <p:sp>
        <p:nvSpPr>
          <p:cNvPr id="1175" name="Shape 1175"/>
          <p:cNvSpPr/>
          <p:nvPr>
            <p:ph type="body" sz="quarter" idx="1"/>
          </p:nvPr>
        </p:nvSpPr>
        <p:spPr>
          <a:prstGeom prst="rect">
            <a:avLst/>
          </a:prstGeom>
        </p:spPr>
        <p:txBody>
          <a:bodyPr/>
          <a:lstStyle>
            <a:lvl1pPr>
              <a:lnSpc>
                <a:spcPct val="90000"/>
              </a:lnSpc>
              <a:defRPr b="1" sz="3000"/>
            </a:lvl1pPr>
          </a:lstStyle>
          <a:p>
            <a:pPr>
              <a:defRPr b="0"/>
            </a:pPr>
            <a:r>
              <a:rPr b="1"/>
              <a:t>10. Suivant les tables ci-après, quelles caractéristiques de Dieu lui-même reflète Sa Loi?</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1" name="Shape 1181"/>
          <p:cNvSpPr/>
          <p:nvPr>
            <p:ph type="sldImg"/>
          </p:nvPr>
        </p:nvSpPr>
        <p:spPr>
          <a:prstGeom prst="rect">
            <a:avLst/>
          </a:prstGeom>
        </p:spPr>
        <p:txBody>
          <a:bodyPr/>
          <a:lstStyle/>
          <a:p>
            <a:pPr/>
          </a:p>
        </p:txBody>
      </p:sp>
      <p:sp>
        <p:nvSpPr>
          <p:cNvPr id="1182" name="Shape 1182"/>
          <p:cNvSpPr/>
          <p:nvPr>
            <p:ph type="body" sz="quarter" idx="1"/>
          </p:nvPr>
        </p:nvSpPr>
        <p:spPr>
          <a:prstGeom prst="rect">
            <a:avLst/>
          </a:prstGeom>
        </p:spPr>
        <p:txBody>
          <a:bodyPr/>
          <a:lstStyle>
            <a:lvl1pPr>
              <a:lnSpc>
                <a:spcPct val="90000"/>
              </a:lnSpc>
              <a:defRPr b="1" sz="3000"/>
            </a:lvl1pPr>
          </a:lstStyle>
          <a:p>
            <a:pPr>
              <a:defRPr b="0"/>
            </a:pPr>
            <a:r>
              <a:rPr b="1"/>
              <a:t>10. Suivant les tables ci-après, quelles caractéristiques de Dieu lui-même reflète Sa Loi?</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8" name="Shape 1188"/>
          <p:cNvSpPr/>
          <p:nvPr>
            <p:ph type="sldImg"/>
          </p:nvPr>
        </p:nvSpPr>
        <p:spPr>
          <a:prstGeom prst="rect">
            <a:avLst/>
          </a:prstGeom>
        </p:spPr>
        <p:txBody>
          <a:bodyPr/>
          <a:lstStyle/>
          <a:p>
            <a:pPr/>
          </a:p>
        </p:txBody>
      </p:sp>
      <p:sp>
        <p:nvSpPr>
          <p:cNvPr id="1189" name="Shape 1189"/>
          <p:cNvSpPr/>
          <p:nvPr>
            <p:ph type="body" sz="quarter" idx="1"/>
          </p:nvPr>
        </p:nvSpPr>
        <p:spPr>
          <a:prstGeom prst="rect">
            <a:avLst/>
          </a:prstGeom>
        </p:spPr>
        <p:txBody>
          <a:bodyPr/>
          <a:lstStyle>
            <a:lvl1pPr>
              <a:lnSpc>
                <a:spcPct val="90000"/>
              </a:lnSpc>
              <a:defRPr b="1" sz="3000"/>
            </a:lvl1pPr>
          </a:lstStyle>
          <a:p>
            <a:pPr>
              <a:defRPr b="0"/>
            </a:pPr>
            <a:r>
              <a:rPr b="1"/>
              <a:t>10. Suivant les tables ci-après, quelles caractéristiques de Dieu lui-même reflète Sa Loi?</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5" name="Shape 1195"/>
          <p:cNvSpPr/>
          <p:nvPr>
            <p:ph type="sldImg"/>
          </p:nvPr>
        </p:nvSpPr>
        <p:spPr>
          <a:prstGeom prst="rect">
            <a:avLst/>
          </a:prstGeom>
        </p:spPr>
        <p:txBody>
          <a:bodyPr/>
          <a:lstStyle/>
          <a:p>
            <a:pPr/>
          </a:p>
        </p:txBody>
      </p:sp>
      <p:sp>
        <p:nvSpPr>
          <p:cNvPr id="1196" name="Shape 1196"/>
          <p:cNvSpPr/>
          <p:nvPr>
            <p:ph type="body" sz="quarter" idx="1"/>
          </p:nvPr>
        </p:nvSpPr>
        <p:spPr>
          <a:prstGeom prst="rect">
            <a:avLst/>
          </a:prstGeom>
        </p:spPr>
        <p:txBody>
          <a:bodyPr/>
          <a:lstStyle>
            <a:lvl1pPr>
              <a:lnSpc>
                <a:spcPct val="90000"/>
              </a:lnSpc>
              <a:defRPr b="1" sz="3000"/>
            </a:lvl1pPr>
          </a:lstStyle>
          <a:p>
            <a:pPr>
              <a:defRPr b="0"/>
            </a:pPr>
            <a:r>
              <a:rPr b="1"/>
              <a:t>10. Suivant les tables ci-après, quelles caractéristiques de Dieu lui-même reflète Sa Loi?</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2" name="Shape 1202"/>
          <p:cNvSpPr/>
          <p:nvPr>
            <p:ph type="sldImg"/>
          </p:nvPr>
        </p:nvSpPr>
        <p:spPr>
          <a:prstGeom prst="rect">
            <a:avLst/>
          </a:prstGeom>
        </p:spPr>
        <p:txBody>
          <a:bodyPr/>
          <a:lstStyle/>
          <a:p>
            <a:pPr/>
          </a:p>
        </p:txBody>
      </p:sp>
      <p:sp>
        <p:nvSpPr>
          <p:cNvPr id="1203" name="Shape 1203"/>
          <p:cNvSpPr/>
          <p:nvPr>
            <p:ph type="body" sz="quarter" idx="1"/>
          </p:nvPr>
        </p:nvSpPr>
        <p:spPr>
          <a:prstGeom prst="rect">
            <a:avLst/>
          </a:prstGeom>
        </p:spPr>
        <p:txBody>
          <a:bodyPr/>
          <a:lstStyle>
            <a:lvl1pPr>
              <a:lnSpc>
                <a:spcPct val="90000"/>
              </a:lnSpc>
              <a:defRPr b="1" sz="3000"/>
            </a:lvl1pPr>
          </a:lstStyle>
          <a:p>
            <a:pPr>
              <a:defRPr b="0"/>
            </a:pPr>
            <a:r>
              <a:rPr b="1"/>
              <a:t>10. Suivant les tables ci-après, quelles caractéristiques de Dieu lui-même reflète Sa Loi?</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9" name="Shape 1209"/>
          <p:cNvSpPr/>
          <p:nvPr>
            <p:ph type="sldImg"/>
          </p:nvPr>
        </p:nvSpPr>
        <p:spPr>
          <a:prstGeom prst="rect">
            <a:avLst/>
          </a:prstGeom>
        </p:spPr>
        <p:txBody>
          <a:bodyPr/>
          <a:lstStyle/>
          <a:p>
            <a:pPr/>
          </a:p>
        </p:txBody>
      </p:sp>
      <p:sp>
        <p:nvSpPr>
          <p:cNvPr id="1210" name="Shape 1210"/>
          <p:cNvSpPr/>
          <p:nvPr>
            <p:ph type="body" sz="quarter" idx="1"/>
          </p:nvPr>
        </p:nvSpPr>
        <p:spPr>
          <a:prstGeom prst="rect">
            <a:avLst/>
          </a:prstGeom>
        </p:spPr>
        <p:txBody>
          <a:bodyPr/>
          <a:lstStyle>
            <a:lvl1pPr>
              <a:lnSpc>
                <a:spcPct val="90000"/>
              </a:lnSpc>
              <a:defRPr b="1" sz="3000"/>
            </a:lvl1pPr>
          </a:lstStyle>
          <a:p>
            <a:pPr>
              <a:defRPr b="0"/>
            </a:pPr>
            <a:r>
              <a:rPr b="1"/>
              <a:t>10. Suivant les tables ci-après, quelles caractéristiques de Dieu lui-même reflète Sa Loi?</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Shape 689"/>
          <p:cNvSpPr/>
          <p:nvPr>
            <p:ph type="sldImg"/>
          </p:nvPr>
        </p:nvSpPr>
        <p:spPr>
          <a:prstGeom prst="rect">
            <a:avLst/>
          </a:prstGeom>
        </p:spPr>
        <p:txBody>
          <a:bodyPr/>
          <a:lstStyle/>
          <a:p>
            <a:pPr/>
          </a:p>
        </p:txBody>
      </p:sp>
      <p:sp>
        <p:nvSpPr>
          <p:cNvPr id="690" name="Shape 690"/>
          <p:cNvSpPr/>
          <p:nvPr>
            <p:ph type="body" sz="quarter" idx="1"/>
          </p:nvPr>
        </p:nvSpPr>
        <p:spPr>
          <a:prstGeom prst="rect">
            <a:avLst/>
          </a:prstGeom>
        </p:spPr>
        <p:txBody>
          <a:bodyPr/>
          <a:lstStyle>
            <a:lvl1pPr>
              <a:lnSpc>
                <a:spcPct val="90000"/>
              </a:lnSpc>
              <a:defRPr b="1" sz="3000"/>
            </a:lvl1pPr>
          </a:lstStyle>
          <a:p>
            <a:pPr>
              <a:defRPr b="0"/>
            </a:pPr>
            <a:r>
              <a:rPr b="1"/>
              <a:t>2. D’après l’apôtre Paul, quelle était l’oeuvre du péché en lui?</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6" name="Shape 1256"/>
          <p:cNvSpPr/>
          <p:nvPr>
            <p:ph type="sldImg"/>
          </p:nvPr>
        </p:nvSpPr>
        <p:spPr>
          <a:prstGeom prst="rect">
            <a:avLst/>
          </a:prstGeom>
        </p:spPr>
        <p:txBody>
          <a:bodyPr/>
          <a:lstStyle/>
          <a:p>
            <a:pPr/>
          </a:p>
        </p:txBody>
      </p:sp>
      <p:sp>
        <p:nvSpPr>
          <p:cNvPr id="1257" name="Shape 1257"/>
          <p:cNvSpPr/>
          <p:nvPr>
            <p:ph type="body" sz="quarter" idx="1"/>
          </p:nvPr>
        </p:nvSpPr>
        <p:spPr>
          <a:prstGeom prst="rect">
            <a:avLst/>
          </a:prstGeom>
        </p:spPr>
        <p:txBody>
          <a:bodyPr/>
          <a:lstStyle>
            <a:lvl1pPr>
              <a:lnSpc>
                <a:spcPct val="90000"/>
              </a:lnSpc>
              <a:defRPr b="1" sz="3000"/>
            </a:lvl1pPr>
          </a:lstStyle>
          <a:p>
            <a:pPr>
              <a:defRPr b="0"/>
            </a:pPr>
            <a:r>
              <a:rPr b="1"/>
              <a:t>11. Quelles sont les deux tristes déclarations Dieu fait-il au sujet de sa Loi et son peuple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3" name="Shape 1263"/>
          <p:cNvSpPr/>
          <p:nvPr>
            <p:ph type="sldImg"/>
          </p:nvPr>
        </p:nvSpPr>
        <p:spPr>
          <a:prstGeom prst="rect">
            <a:avLst/>
          </a:prstGeom>
        </p:spPr>
        <p:txBody>
          <a:bodyPr/>
          <a:lstStyle/>
          <a:p>
            <a:pPr/>
          </a:p>
        </p:txBody>
      </p:sp>
      <p:sp>
        <p:nvSpPr>
          <p:cNvPr id="1264" name="Shape 1264"/>
          <p:cNvSpPr/>
          <p:nvPr>
            <p:ph type="body" sz="quarter" idx="1"/>
          </p:nvPr>
        </p:nvSpPr>
        <p:spPr>
          <a:prstGeom prst="rect">
            <a:avLst/>
          </a:prstGeom>
        </p:spPr>
        <p:txBody>
          <a:bodyPr/>
          <a:lstStyle>
            <a:lvl1pPr>
              <a:lnSpc>
                <a:spcPct val="90000"/>
              </a:lnSpc>
              <a:defRPr b="1" sz="3000"/>
            </a:lvl1pPr>
          </a:lstStyle>
          <a:p>
            <a:pPr>
              <a:defRPr b="0"/>
            </a:pPr>
            <a:r>
              <a:rPr b="1"/>
              <a:t>11. Quelles sont les deux tristes déclarations Dieu fait-il au sujet de sa Loi et son peuple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0" name="Shape 1290"/>
          <p:cNvSpPr/>
          <p:nvPr>
            <p:ph type="sldImg"/>
          </p:nvPr>
        </p:nvSpPr>
        <p:spPr>
          <a:prstGeom prst="rect">
            <a:avLst/>
          </a:prstGeom>
        </p:spPr>
        <p:txBody>
          <a:bodyPr/>
          <a:lstStyle/>
          <a:p>
            <a:pPr/>
          </a:p>
        </p:txBody>
      </p:sp>
      <p:sp>
        <p:nvSpPr>
          <p:cNvPr id="1291" name="Shape 1291"/>
          <p:cNvSpPr/>
          <p:nvPr>
            <p:ph type="body" sz="quarter" idx="1"/>
          </p:nvPr>
        </p:nvSpPr>
        <p:spPr>
          <a:prstGeom prst="rect">
            <a:avLst/>
          </a:prstGeom>
        </p:spPr>
        <p:txBody>
          <a:bodyPr/>
          <a:lstStyle>
            <a:lvl1pPr>
              <a:lnSpc>
                <a:spcPct val="90000"/>
              </a:lnSpc>
              <a:defRPr b="1" sz="3000"/>
            </a:lvl1pPr>
          </a:lstStyle>
          <a:p>
            <a:pPr>
              <a:defRPr b="0"/>
            </a:pPr>
            <a:r>
              <a:rPr b="1"/>
              <a:t>12. Que fait un homme bienheureux au sujet de la loi de Dieu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7" name="Shape 1307"/>
          <p:cNvSpPr/>
          <p:nvPr>
            <p:ph type="sldImg"/>
          </p:nvPr>
        </p:nvSpPr>
        <p:spPr>
          <a:prstGeom prst="rect">
            <a:avLst/>
          </a:prstGeom>
        </p:spPr>
        <p:txBody>
          <a:bodyPr/>
          <a:lstStyle/>
          <a:p>
            <a:pPr/>
          </a:p>
        </p:txBody>
      </p:sp>
      <p:sp>
        <p:nvSpPr>
          <p:cNvPr id="1308" name="Shape 1308"/>
          <p:cNvSpPr/>
          <p:nvPr>
            <p:ph type="body" sz="quarter" idx="1"/>
          </p:nvPr>
        </p:nvSpPr>
        <p:spPr>
          <a:prstGeom prst="rect">
            <a:avLst/>
          </a:prstGeom>
        </p:spPr>
        <p:txBody>
          <a:bodyPr/>
          <a:lstStyle>
            <a:lvl1pPr>
              <a:lnSpc>
                <a:spcPct val="90000"/>
              </a:lnSpc>
              <a:defRPr b="1" sz="3000"/>
            </a:lvl1pPr>
          </a:lstStyle>
          <a:p>
            <a:pPr>
              <a:defRPr b="0"/>
            </a:pPr>
            <a:r>
              <a:rPr b="1"/>
              <a:t>12. Que fait un homme bienheureux au sujet de la loi de Dieu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9" name="Shape 1329"/>
          <p:cNvSpPr/>
          <p:nvPr>
            <p:ph type="sldImg"/>
          </p:nvPr>
        </p:nvSpPr>
        <p:spPr>
          <a:prstGeom prst="rect">
            <a:avLst/>
          </a:prstGeom>
        </p:spPr>
        <p:txBody>
          <a:bodyPr/>
          <a:lstStyle/>
          <a:p>
            <a:pPr/>
          </a:p>
        </p:txBody>
      </p:sp>
      <p:sp>
        <p:nvSpPr>
          <p:cNvPr id="1330" name="Shape 1330"/>
          <p:cNvSpPr/>
          <p:nvPr>
            <p:ph type="body" sz="quarter" idx="1"/>
          </p:nvPr>
        </p:nvSpPr>
        <p:spPr>
          <a:prstGeom prst="rect">
            <a:avLst/>
          </a:prstGeom>
        </p:spPr>
        <p:txBody>
          <a:bodyPr/>
          <a:lstStyle>
            <a:lvl1pPr>
              <a:lnSpc>
                <a:spcPct val="90000"/>
              </a:lnSpc>
              <a:defRPr b="1" sz="3000"/>
            </a:lvl1pPr>
          </a:lstStyle>
          <a:p>
            <a:pPr>
              <a:defRPr b="0"/>
            </a:pPr>
            <a:r>
              <a:rPr b="1"/>
              <a:t>13. Quels principes, quant à la loi de Dieu, présentent ces deux versets?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6" name="Shape 1346"/>
          <p:cNvSpPr/>
          <p:nvPr>
            <p:ph type="sldImg"/>
          </p:nvPr>
        </p:nvSpPr>
        <p:spPr>
          <a:prstGeom prst="rect">
            <a:avLst/>
          </a:prstGeom>
        </p:spPr>
        <p:txBody>
          <a:bodyPr/>
          <a:lstStyle/>
          <a:p>
            <a:pPr/>
          </a:p>
        </p:txBody>
      </p:sp>
      <p:sp>
        <p:nvSpPr>
          <p:cNvPr id="1347" name="Shape 1347"/>
          <p:cNvSpPr/>
          <p:nvPr>
            <p:ph type="body" sz="quarter" idx="1"/>
          </p:nvPr>
        </p:nvSpPr>
        <p:spPr>
          <a:prstGeom prst="rect">
            <a:avLst/>
          </a:prstGeom>
        </p:spPr>
        <p:txBody>
          <a:bodyPr/>
          <a:lstStyle>
            <a:lvl1pPr>
              <a:lnSpc>
                <a:spcPct val="90000"/>
              </a:lnSpc>
              <a:defRPr b="1" sz="3000"/>
            </a:lvl1pPr>
          </a:lstStyle>
          <a:p>
            <a:pPr>
              <a:defRPr b="0"/>
            </a:pPr>
            <a:r>
              <a:rPr b="1"/>
              <a:t>14. Fin d’être prospère en toutes chose, quel devait être le comportement de Josué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3" name="Shape 1363"/>
          <p:cNvSpPr/>
          <p:nvPr>
            <p:ph type="sldImg"/>
          </p:nvPr>
        </p:nvSpPr>
        <p:spPr>
          <a:prstGeom prst="rect">
            <a:avLst/>
          </a:prstGeom>
        </p:spPr>
        <p:txBody>
          <a:bodyPr/>
          <a:lstStyle/>
          <a:p>
            <a:pPr/>
          </a:p>
        </p:txBody>
      </p:sp>
      <p:sp>
        <p:nvSpPr>
          <p:cNvPr id="1364" name="Shape 1364"/>
          <p:cNvSpPr/>
          <p:nvPr>
            <p:ph type="body" sz="quarter" idx="1"/>
          </p:nvPr>
        </p:nvSpPr>
        <p:spPr>
          <a:prstGeom prst="rect">
            <a:avLst/>
          </a:prstGeom>
        </p:spPr>
        <p:txBody>
          <a:bodyPr/>
          <a:lstStyle>
            <a:lvl1pPr>
              <a:lnSpc>
                <a:spcPct val="90000"/>
              </a:lnSpc>
              <a:defRPr b="1" sz="3000"/>
            </a:lvl1pPr>
          </a:lstStyle>
          <a:p>
            <a:pPr>
              <a:defRPr b="0"/>
            </a:pPr>
            <a:r>
              <a:rPr b="1"/>
              <a:t>14. Fin d’être prospère en toutes chose, quel devait être le comportement de Josué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5" name="Shape 1375"/>
          <p:cNvSpPr/>
          <p:nvPr>
            <p:ph type="sldImg"/>
          </p:nvPr>
        </p:nvSpPr>
        <p:spPr>
          <a:prstGeom prst="rect">
            <a:avLst/>
          </a:prstGeom>
        </p:spPr>
        <p:txBody>
          <a:bodyPr/>
          <a:lstStyle/>
          <a:p>
            <a:pPr/>
          </a:p>
        </p:txBody>
      </p:sp>
      <p:sp>
        <p:nvSpPr>
          <p:cNvPr id="1376" name="Shape 1376"/>
          <p:cNvSpPr/>
          <p:nvPr>
            <p:ph type="body" sz="quarter" idx="1"/>
          </p:nvPr>
        </p:nvSpPr>
        <p:spPr>
          <a:prstGeom prst="rect">
            <a:avLst/>
          </a:prstGeom>
        </p:spPr>
        <p:txBody>
          <a:bodyPr/>
          <a:lstStyle>
            <a:lvl1pPr>
              <a:lnSpc>
                <a:spcPct val="90000"/>
              </a:lnSpc>
              <a:defRPr b="1" sz="3000"/>
            </a:lvl1pPr>
          </a:lstStyle>
          <a:p>
            <a:pPr>
              <a:defRPr b="0"/>
            </a:pPr>
            <a:r>
              <a:rPr b="1"/>
              <a:t>15. Outre mettre en évidence le péché, quelle autre fonction a la Loi de Dieu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2" name="Shape 1422"/>
          <p:cNvSpPr/>
          <p:nvPr>
            <p:ph type="sldImg"/>
          </p:nvPr>
        </p:nvSpPr>
        <p:spPr>
          <a:prstGeom prst="rect">
            <a:avLst/>
          </a:prstGeom>
        </p:spPr>
        <p:txBody>
          <a:bodyPr/>
          <a:lstStyle/>
          <a:p>
            <a:pPr/>
          </a:p>
        </p:txBody>
      </p:sp>
      <p:sp>
        <p:nvSpPr>
          <p:cNvPr id="1423" name="Shape 1423"/>
          <p:cNvSpPr/>
          <p:nvPr>
            <p:ph type="body" sz="quarter" idx="1"/>
          </p:nvPr>
        </p:nvSpPr>
        <p:spPr>
          <a:prstGeom prst="rect">
            <a:avLst/>
          </a:prstGeom>
        </p:spPr>
        <p:txBody>
          <a:bodyPr/>
          <a:lstStyle>
            <a:lvl1pPr>
              <a:lnSpc>
                <a:spcPct val="90000"/>
              </a:lnSpc>
              <a:defRPr b="1" sz="3000"/>
            </a:lvl1pPr>
          </a:lstStyle>
          <a:p>
            <a:pPr>
              <a:defRPr b="0"/>
            </a:pPr>
            <a:r>
              <a:rPr b="1"/>
              <a:t>16. Lorsqu’une personne obéit aux commandements de l’Éternel, quels attributs de son caractère reflète-il ? Lisons à partir du verset 9.</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9" name="Shape 1429"/>
          <p:cNvSpPr/>
          <p:nvPr>
            <p:ph type="sldImg"/>
          </p:nvPr>
        </p:nvSpPr>
        <p:spPr>
          <a:prstGeom prst="rect">
            <a:avLst/>
          </a:prstGeom>
        </p:spPr>
        <p:txBody>
          <a:bodyPr/>
          <a:lstStyle/>
          <a:p>
            <a:pPr/>
          </a:p>
        </p:txBody>
      </p:sp>
      <p:sp>
        <p:nvSpPr>
          <p:cNvPr id="1430" name="Shape 1430"/>
          <p:cNvSpPr/>
          <p:nvPr>
            <p:ph type="body" sz="quarter" idx="1"/>
          </p:nvPr>
        </p:nvSpPr>
        <p:spPr>
          <a:prstGeom prst="rect">
            <a:avLst/>
          </a:prstGeom>
        </p:spPr>
        <p:txBody>
          <a:bodyPr/>
          <a:lstStyle>
            <a:lvl1pPr>
              <a:lnSpc>
                <a:spcPct val="90000"/>
              </a:lnSpc>
              <a:buClr>
                <a:srgbClr val="000000"/>
              </a:buClr>
              <a:buFont typeface="Arial"/>
              <a:defRPr sz="3000"/>
            </a:lvl1pPr>
          </a:lstStyle>
          <a:p>
            <a:pPr/>
            <a:r>
              <a:t>L'apôtre Paul relie l'obéissance aux commandements de Dieu à son amour agape.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Shape 721"/>
          <p:cNvSpPr/>
          <p:nvPr>
            <p:ph type="sldImg"/>
          </p:nvPr>
        </p:nvSpPr>
        <p:spPr>
          <a:prstGeom prst="rect">
            <a:avLst/>
          </a:prstGeom>
        </p:spPr>
        <p:txBody>
          <a:bodyPr/>
          <a:lstStyle/>
          <a:p>
            <a:pPr/>
          </a:p>
        </p:txBody>
      </p:sp>
      <p:sp>
        <p:nvSpPr>
          <p:cNvPr id="722" name="Shape 722"/>
          <p:cNvSpPr/>
          <p:nvPr>
            <p:ph type="body" sz="quarter" idx="1"/>
          </p:nvPr>
        </p:nvSpPr>
        <p:spPr>
          <a:prstGeom prst="rect">
            <a:avLst/>
          </a:prstGeom>
        </p:spPr>
        <p:txBody>
          <a:bodyPr/>
          <a:lstStyle>
            <a:lvl1pPr>
              <a:lnSpc>
                <a:spcPct val="90000"/>
              </a:lnSpc>
              <a:defRPr b="1" sz="3000"/>
            </a:lvl1pPr>
          </a:lstStyle>
          <a:p>
            <a:pPr/>
            <a:r>
              <a:t>3. Comment l’apôtre Paul a-t-il connu le péché?</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Shape 758"/>
          <p:cNvSpPr/>
          <p:nvPr>
            <p:ph type="sldImg"/>
          </p:nvPr>
        </p:nvSpPr>
        <p:spPr>
          <a:prstGeom prst="rect">
            <a:avLst/>
          </a:prstGeom>
        </p:spPr>
        <p:txBody>
          <a:bodyPr/>
          <a:lstStyle/>
          <a:p>
            <a:pPr/>
          </a:p>
        </p:txBody>
      </p:sp>
      <p:sp>
        <p:nvSpPr>
          <p:cNvPr id="759" name="Shape 759"/>
          <p:cNvSpPr/>
          <p:nvPr>
            <p:ph type="body" sz="quarter" idx="1"/>
          </p:nvPr>
        </p:nvSpPr>
        <p:spPr>
          <a:prstGeom prst="rect">
            <a:avLst/>
          </a:prstGeom>
        </p:spPr>
        <p:txBody>
          <a:bodyPr/>
          <a:lstStyle>
            <a:lvl1pPr>
              <a:lnSpc>
                <a:spcPct val="90000"/>
              </a:lnSpc>
              <a:defRPr b="1" sz="3000"/>
            </a:lvl1pPr>
          </a:lstStyle>
          <a:p>
            <a:pPr/>
            <a:r>
              <a:t>4. Comment pouvons-nous connaître le péché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0" name="Shape 780"/>
          <p:cNvSpPr/>
          <p:nvPr>
            <p:ph type="sldImg"/>
          </p:nvPr>
        </p:nvSpPr>
        <p:spPr>
          <a:prstGeom prst="rect">
            <a:avLst/>
          </a:prstGeom>
        </p:spPr>
        <p:txBody>
          <a:bodyPr/>
          <a:lstStyle/>
          <a:p>
            <a:pPr/>
          </a:p>
        </p:txBody>
      </p:sp>
      <p:sp>
        <p:nvSpPr>
          <p:cNvPr id="781" name="Shape 781"/>
          <p:cNvSpPr/>
          <p:nvPr>
            <p:ph type="body" sz="quarter" idx="1"/>
          </p:nvPr>
        </p:nvSpPr>
        <p:spPr>
          <a:prstGeom prst="rect">
            <a:avLst/>
          </a:prstGeom>
        </p:spPr>
        <p:txBody>
          <a:bodyPr/>
          <a:lstStyle>
            <a:lvl1pPr>
              <a:lnSpc>
                <a:spcPct val="90000"/>
              </a:lnSpc>
              <a:defRPr b="1" sz="3000"/>
            </a:lvl1pPr>
          </a:lstStyle>
          <a:p>
            <a:pPr/>
            <a:r>
              <a:t>5. Si la loi de Dieu n’était pas en vigueur, qu’est qui serait dès lors éliminé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7" name="Shape 787"/>
          <p:cNvSpPr/>
          <p:nvPr>
            <p:ph type="sldImg"/>
          </p:nvPr>
        </p:nvSpPr>
        <p:spPr>
          <a:prstGeom prst="rect">
            <a:avLst/>
          </a:prstGeom>
        </p:spPr>
        <p:txBody>
          <a:bodyPr/>
          <a:lstStyle/>
          <a:p>
            <a:pPr/>
          </a:p>
        </p:txBody>
      </p:sp>
      <p:sp>
        <p:nvSpPr>
          <p:cNvPr id="788" name="Shape 788"/>
          <p:cNvSpPr/>
          <p:nvPr>
            <p:ph type="body" sz="quarter" idx="1"/>
          </p:nvPr>
        </p:nvSpPr>
        <p:spPr>
          <a:prstGeom prst="rect">
            <a:avLst/>
          </a:prstGeom>
        </p:spPr>
        <p:txBody>
          <a:bodyPr/>
          <a:lstStyle>
            <a:lvl1pPr>
              <a:lnSpc>
                <a:spcPct val="90000"/>
              </a:lnSpc>
              <a:defRPr b="1" sz="3000"/>
            </a:lvl1pPr>
          </a:lstStyle>
          <a:p>
            <a:pPr/>
            <a:r>
              <a:t>5. Si la loi de Dieu n’était pas en vigueur, qu’est qui serait dès lors éliminé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Shape 799"/>
          <p:cNvSpPr/>
          <p:nvPr>
            <p:ph type="sldImg"/>
          </p:nvPr>
        </p:nvSpPr>
        <p:spPr>
          <a:prstGeom prst="rect">
            <a:avLst/>
          </a:prstGeom>
        </p:spPr>
        <p:txBody>
          <a:bodyPr/>
          <a:lstStyle/>
          <a:p>
            <a:pPr/>
          </a:p>
        </p:txBody>
      </p:sp>
      <p:sp>
        <p:nvSpPr>
          <p:cNvPr id="800" name="Shape 800"/>
          <p:cNvSpPr/>
          <p:nvPr>
            <p:ph type="body" sz="quarter" idx="1"/>
          </p:nvPr>
        </p:nvSpPr>
        <p:spPr>
          <a:prstGeom prst="rect">
            <a:avLst/>
          </a:prstGeom>
        </p:spPr>
        <p:txBody>
          <a:bodyPr/>
          <a:lstStyle>
            <a:lvl1pPr>
              <a:lnSpc>
                <a:spcPct val="90000"/>
              </a:lnSpc>
              <a:defRPr b="1" sz="3000"/>
            </a:lvl1pPr>
          </a:lstStyle>
          <a:p>
            <a:pPr/>
            <a:r>
              <a:t>5. Si la loi de Dieu n’était pas en vigueur, qu’est qui serait dès lors éliminé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Title Slide">
    <p:spTree>
      <p:nvGrpSpPr>
        <p:cNvPr id="1" name=""/>
        <p:cNvGrpSpPr/>
        <p:nvPr/>
      </p:nvGrpSpPr>
      <p:grpSpPr>
        <a:xfrm>
          <a:off x="0" y="0"/>
          <a:ext cx="0" cy="0"/>
          <a:chOff x="0" y="0"/>
          <a:chExt cx="0" cy="0"/>
        </a:xfrm>
      </p:grpSpPr>
      <p:sp>
        <p:nvSpPr>
          <p:cNvPr id="11" name="Title Text"/>
          <p:cNvSpPr txBox="1"/>
          <p:nvPr>
            <p:ph type="title"/>
          </p:nvPr>
        </p:nvSpPr>
        <p:spPr>
          <a:xfrm>
            <a:off x="1828800" y="4260850"/>
            <a:ext cx="20726400" cy="3511550"/>
          </a:xfrm>
          <a:prstGeom prst="rect">
            <a:avLst/>
          </a:prstGeom>
        </p:spPr>
        <p:txBody>
          <a:bodyPr/>
          <a:lstStyle/>
          <a:p>
            <a:pPr/>
            <a:r>
              <a:t>Title Text</a:t>
            </a:r>
          </a:p>
        </p:txBody>
      </p:sp>
      <p:sp>
        <p:nvSpPr>
          <p:cNvPr id="12" name="Body Level One…"/>
          <p:cNvSpPr txBox="1"/>
          <p:nvPr>
            <p:ph type="body" sz="half" idx="1"/>
          </p:nvPr>
        </p:nvSpPr>
        <p:spPr>
          <a:xfrm>
            <a:off x="3657600" y="7772400"/>
            <a:ext cx="17068800" cy="5943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spTree>
      <p:nvGrpSpPr>
        <p:cNvPr id="1" name=""/>
        <p:cNvGrpSpPr/>
        <p:nvPr/>
      </p:nvGrpSpPr>
      <p:grpSpPr>
        <a:xfrm>
          <a:off x="0" y="0"/>
          <a:ext cx="0" cy="0"/>
          <a:chOff x="0" y="0"/>
          <a:chExt cx="0" cy="0"/>
        </a:xfrm>
      </p:grpSpPr>
      <p:sp>
        <p:nvSpPr>
          <p:cNvPr id="98" name="Title Text"/>
          <p:cNvSpPr txBox="1"/>
          <p:nvPr>
            <p:ph type="title"/>
          </p:nvPr>
        </p:nvSpPr>
        <p:spPr>
          <a:xfrm>
            <a:off x="17678400" y="549275"/>
            <a:ext cx="5486400" cy="13166725"/>
          </a:xfrm>
          <a:prstGeom prst="rect">
            <a:avLst/>
          </a:prstGeom>
        </p:spPr>
        <p:txBody>
          <a:bodyPr/>
          <a:lstStyle/>
          <a:p>
            <a:pPr/>
            <a:r>
              <a:t>Title Text</a:t>
            </a:r>
          </a:p>
        </p:txBody>
      </p:sp>
      <p:sp>
        <p:nvSpPr>
          <p:cNvPr id="99" name="Body Level One…"/>
          <p:cNvSpPr txBox="1"/>
          <p:nvPr>
            <p:ph type="body" idx="1"/>
          </p:nvPr>
        </p:nvSpPr>
        <p:spPr>
          <a:xfrm>
            <a:off x="1219200" y="549275"/>
            <a:ext cx="16306800" cy="1316672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Title Text"/>
          <p:cNvSpPr txBox="1"/>
          <p:nvPr>
            <p:ph type="title"/>
          </p:nvPr>
        </p:nvSpPr>
        <p:spPr>
          <a:xfrm>
            <a:off x="1828800" y="831850"/>
            <a:ext cx="20726400" cy="636905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08" name="Body Level One…"/>
          <p:cNvSpPr txBox="1"/>
          <p:nvPr>
            <p:ph type="body" sz="half" idx="1"/>
          </p:nvPr>
        </p:nvSpPr>
        <p:spPr>
          <a:xfrm>
            <a:off x="3657600" y="7200900"/>
            <a:ext cx="17068800" cy="4648200"/>
          </a:xfrm>
          <a:prstGeom prst="rect">
            <a:avLst/>
          </a:prstGeom>
        </p:spPr>
        <p:txBody>
          <a:bodyPr lIns="0" tIns="0" rIns="0" bIns="0" anchor="ctr"/>
          <a:lstStyle>
            <a:lvl1pPr marL="0" indent="0" algn="ctr">
              <a:spcBef>
                <a:spcPts val="0"/>
              </a:spcBef>
              <a:buSzTx/>
              <a:buNone/>
              <a:defRPr sz="8000">
                <a:latin typeface="Franklin Gothic Medium"/>
                <a:ea typeface="Franklin Gothic Medium"/>
                <a:cs typeface="Franklin Gothic Medium"/>
                <a:sym typeface="Franklin Gothic Medium"/>
              </a:defRPr>
            </a:lvl1pPr>
            <a:lvl2pPr marL="0" indent="457200" algn="ctr">
              <a:spcBef>
                <a:spcPts val="0"/>
              </a:spcBef>
              <a:buSzTx/>
              <a:buNone/>
              <a:defRPr sz="8000">
                <a:latin typeface="Franklin Gothic Medium"/>
                <a:ea typeface="Franklin Gothic Medium"/>
                <a:cs typeface="Franklin Gothic Medium"/>
                <a:sym typeface="Franklin Gothic Medium"/>
              </a:defRPr>
            </a:lvl2pPr>
            <a:lvl3pPr marL="0" indent="914400" algn="ctr">
              <a:spcBef>
                <a:spcPts val="0"/>
              </a:spcBef>
              <a:buSzTx/>
              <a:buNone/>
              <a:defRPr sz="8000">
                <a:latin typeface="Franklin Gothic Medium"/>
                <a:ea typeface="Franklin Gothic Medium"/>
                <a:cs typeface="Franklin Gothic Medium"/>
                <a:sym typeface="Franklin Gothic Medium"/>
              </a:defRPr>
            </a:lvl3pPr>
            <a:lvl4pPr marL="0" indent="1371600" algn="ctr">
              <a:spcBef>
                <a:spcPts val="0"/>
              </a:spcBef>
              <a:buSzTx/>
              <a:buNone/>
              <a:defRPr sz="8000">
                <a:latin typeface="Franklin Gothic Medium"/>
                <a:ea typeface="Franklin Gothic Medium"/>
                <a:cs typeface="Franklin Gothic Medium"/>
                <a:sym typeface="Franklin Gothic Medium"/>
              </a:defRPr>
            </a:lvl4pPr>
            <a:lvl5pPr marL="0" indent="1828800" algn="ctr">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17"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1925638" y="8813800"/>
            <a:ext cx="20726401" cy="4902200"/>
          </a:xfrm>
          <a:prstGeom prst="rect">
            <a:avLst/>
          </a:prstGeom>
        </p:spPr>
        <p:txBody>
          <a:bodyPr lIns="0" tIns="0" rIns="0" bIns="0"/>
          <a:lstStyle>
            <a:lvl1pPr algn="l">
              <a:defRPr b="0" cap="all" sz="4000">
                <a:latin typeface="Franklin Gothic Medium"/>
                <a:ea typeface="Franklin Gothic Medium"/>
                <a:cs typeface="Franklin Gothic Medium"/>
                <a:sym typeface="Franklin Gothic Medium"/>
              </a:defRPr>
            </a:lvl1pPr>
          </a:lstStyle>
          <a:p>
            <a:pPr/>
            <a:r>
              <a:t>Title Text</a:t>
            </a:r>
          </a:p>
        </p:txBody>
      </p:sp>
      <p:sp>
        <p:nvSpPr>
          <p:cNvPr id="126" name="Body Level One…"/>
          <p:cNvSpPr txBox="1"/>
          <p:nvPr>
            <p:ph type="body" sz="half" idx="1"/>
          </p:nvPr>
        </p:nvSpPr>
        <p:spPr>
          <a:xfrm>
            <a:off x="1925638" y="2384425"/>
            <a:ext cx="20726401" cy="6429375"/>
          </a:xfrm>
          <a:prstGeom prst="rect">
            <a:avLst/>
          </a:prstGeom>
        </p:spPr>
        <p:txBody>
          <a:bodyPr lIns="0" tIns="0" rIns="0" bIns="0" anchor="b"/>
          <a:lstStyle>
            <a:lvl1pPr marL="0" indent="0">
              <a:spcBef>
                <a:spcPts val="0"/>
              </a:spcBef>
              <a:buSzTx/>
              <a:buNone/>
              <a:defRPr sz="2000">
                <a:latin typeface="Franklin Gothic Medium"/>
                <a:ea typeface="Franklin Gothic Medium"/>
                <a:cs typeface="Franklin Gothic Medium"/>
                <a:sym typeface="Franklin Gothic Medium"/>
              </a:defRPr>
            </a:lvl1pPr>
            <a:lvl2pPr marL="0" indent="457200">
              <a:spcBef>
                <a:spcPts val="0"/>
              </a:spcBef>
              <a:buSzTx/>
              <a:buNone/>
              <a:defRPr sz="2000">
                <a:latin typeface="Franklin Gothic Medium"/>
                <a:ea typeface="Franklin Gothic Medium"/>
                <a:cs typeface="Franklin Gothic Medium"/>
                <a:sym typeface="Franklin Gothic Medium"/>
              </a:defRPr>
            </a:lvl2pPr>
            <a:lvl3pPr marL="0" indent="914400">
              <a:spcBef>
                <a:spcPts val="0"/>
              </a:spcBef>
              <a:buSzTx/>
              <a:buNone/>
              <a:defRPr sz="2000">
                <a:latin typeface="Franklin Gothic Medium"/>
                <a:ea typeface="Franklin Gothic Medium"/>
                <a:cs typeface="Franklin Gothic Medium"/>
                <a:sym typeface="Franklin Gothic Medium"/>
              </a:defRPr>
            </a:lvl3pPr>
            <a:lvl4pPr marL="0" indent="1371600">
              <a:spcBef>
                <a:spcPts val="0"/>
              </a:spcBef>
              <a:buSzTx/>
              <a:buNone/>
              <a:defRPr sz="2000">
                <a:latin typeface="Franklin Gothic Medium"/>
                <a:ea typeface="Franklin Gothic Medium"/>
                <a:cs typeface="Franklin Gothic Medium"/>
                <a:sym typeface="Franklin Gothic Medium"/>
              </a:defRPr>
            </a:lvl4pPr>
            <a:lvl5pPr marL="0" indent="1828800">
              <a:spcBef>
                <a:spcPts val="0"/>
              </a:spcBef>
              <a:buSzTx/>
              <a:buNone/>
              <a:defRPr sz="2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35" name="Body Level One…"/>
          <p:cNvSpPr txBox="1"/>
          <p:nvPr>
            <p:ph type="body" sz="quarter" idx="1"/>
          </p:nvPr>
        </p:nvSpPr>
        <p:spPr>
          <a:xfrm>
            <a:off x="13182600" y="774700"/>
            <a:ext cx="5334000" cy="10617200"/>
          </a:xfrm>
          <a:prstGeom prst="rect">
            <a:avLst/>
          </a:prstGeom>
        </p:spPr>
        <p:txBody>
          <a:bodyPr lIns="0" tIns="0" rIns="0" bIns="0" anchor="ctr"/>
          <a:lstStyle>
            <a:lvl1pPr marL="342900" indent="-342900">
              <a:spcBef>
                <a:spcPts val="0"/>
              </a:spcBef>
              <a:buSzTx/>
              <a:buNone/>
              <a:defRPr sz="2800">
                <a:latin typeface="Franklin Gothic Medium"/>
                <a:ea typeface="Franklin Gothic Medium"/>
                <a:cs typeface="Franklin Gothic Medium"/>
                <a:sym typeface="Franklin Gothic Medium"/>
              </a:defRPr>
            </a:lvl1pPr>
            <a:lvl2pPr marL="342900" indent="114300">
              <a:spcBef>
                <a:spcPts val="0"/>
              </a:spcBef>
              <a:buSzTx/>
              <a:buNone/>
              <a:defRPr sz="2800">
                <a:latin typeface="Franklin Gothic Medium"/>
                <a:ea typeface="Franklin Gothic Medium"/>
                <a:cs typeface="Franklin Gothic Medium"/>
                <a:sym typeface="Franklin Gothic Medium"/>
              </a:defRPr>
            </a:lvl2pPr>
            <a:lvl3pPr marL="342900" indent="571500">
              <a:spcBef>
                <a:spcPts val="0"/>
              </a:spcBef>
              <a:buSzTx/>
              <a:buNone/>
              <a:defRPr sz="2800">
                <a:latin typeface="Franklin Gothic Medium"/>
                <a:ea typeface="Franklin Gothic Medium"/>
                <a:cs typeface="Franklin Gothic Medium"/>
                <a:sym typeface="Franklin Gothic Medium"/>
              </a:defRPr>
            </a:lvl3pPr>
            <a:lvl4pPr marL="342900" indent="1028700">
              <a:spcBef>
                <a:spcPts val="0"/>
              </a:spcBef>
              <a:buSzTx/>
              <a:buNone/>
              <a:defRPr sz="2800">
                <a:latin typeface="Franklin Gothic Medium"/>
                <a:ea typeface="Franklin Gothic Medium"/>
                <a:cs typeface="Franklin Gothic Medium"/>
                <a:sym typeface="Franklin Gothic Medium"/>
              </a:defRPr>
            </a:lvl4pPr>
            <a:lvl5pPr marL="342900" indent="1485900">
              <a:spcBef>
                <a:spcPts val="0"/>
              </a:spcBef>
              <a:buSzTx/>
              <a:buNone/>
              <a:defRPr sz="28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Title Text"/>
          <p:cNvSpPr txBox="1"/>
          <p:nvPr>
            <p:ph type="title"/>
          </p:nvPr>
        </p:nvSpPr>
        <p:spPr>
          <a:xfrm>
            <a:off x="1219200" y="0"/>
            <a:ext cx="21945600" cy="2835275"/>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44" name="Body Level One…"/>
          <p:cNvSpPr txBox="1"/>
          <p:nvPr>
            <p:ph type="body" sz="quarter" idx="1"/>
          </p:nvPr>
        </p:nvSpPr>
        <p:spPr>
          <a:xfrm>
            <a:off x="1219200" y="2835275"/>
            <a:ext cx="10774364" cy="1514475"/>
          </a:xfrm>
          <a:prstGeom prst="rect">
            <a:avLst/>
          </a:prstGeom>
        </p:spPr>
        <p:txBody>
          <a:bodyPr lIns="0" tIns="0" rIns="0" bIns="0" anchor="b"/>
          <a:lstStyle>
            <a:lvl1pPr marL="0" indent="0">
              <a:spcBef>
                <a:spcPts val="0"/>
              </a:spcBef>
              <a:buSzTx/>
              <a:buNone/>
              <a:defRPr sz="2400">
                <a:latin typeface="Franklin Gothic Medium"/>
                <a:ea typeface="Franklin Gothic Medium"/>
                <a:cs typeface="Franklin Gothic Medium"/>
                <a:sym typeface="Franklin Gothic Medium"/>
              </a:defRPr>
            </a:lvl1pPr>
            <a:lvl2pPr marL="0" indent="457200">
              <a:spcBef>
                <a:spcPts val="0"/>
              </a:spcBef>
              <a:buSzTx/>
              <a:buNone/>
              <a:defRPr sz="2400">
                <a:latin typeface="Franklin Gothic Medium"/>
                <a:ea typeface="Franklin Gothic Medium"/>
                <a:cs typeface="Franklin Gothic Medium"/>
                <a:sym typeface="Franklin Gothic Medium"/>
              </a:defRPr>
            </a:lvl2pPr>
            <a:lvl3pPr marL="0" indent="914400">
              <a:spcBef>
                <a:spcPts val="0"/>
              </a:spcBef>
              <a:buSzTx/>
              <a:buNone/>
              <a:defRPr sz="2400">
                <a:latin typeface="Franklin Gothic Medium"/>
                <a:ea typeface="Franklin Gothic Medium"/>
                <a:cs typeface="Franklin Gothic Medium"/>
                <a:sym typeface="Franklin Gothic Medium"/>
              </a:defRPr>
            </a:lvl3pPr>
            <a:lvl4pPr marL="0" indent="1371600">
              <a:spcBef>
                <a:spcPts val="0"/>
              </a:spcBef>
              <a:buSzTx/>
              <a:buNone/>
              <a:defRPr sz="2400">
                <a:latin typeface="Franklin Gothic Medium"/>
                <a:ea typeface="Franklin Gothic Medium"/>
                <a:cs typeface="Franklin Gothic Medium"/>
                <a:sym typeface="Franklin Gothic Medium"/>
              </a:defRPr>
            </a:lvl4pPr>
            <a:lvl5pPr marL="0" indent="1828800">
              <a:spcBef>
                <a:spcPts val="0"/>
              </a:spcBef>
              <a:buSzTx/>
              <a:buNone/>
              <a:defRPr sz="2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Title Text"/>
          <p:cNvSpPr txBox="1"/>
          <p:nvPr>
            <p:ph type="title"/>
          </p:nvPr>
        </p:nvSpPr>
        <p:spPr>
          <a:xfrm>
            <a:off x="10972800" y="0"/>
            <a:ext cx="13563600" cy="16002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53"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1219200" y="0"/>
            <a:ext cx="8021639" cy="2870200"/>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68" name="Body Level One…"/>
          <p:cNvSpPr txBox="1"/>
          <p:nvPr>
            <p:ph type="body" idx="1"/>
          </p:nvPr>
        </p:nvSpPr>
        <p:spPr>
          <a:xfrm>
            <a:off x="9532938" y="0"/>
            <a:ext cx="13631863" cy="12798425"/>
          </a:xfrm>
          <a:prstGeom prst="rect">
            <a:avLst/>
          </a:prstGeom>
        </p:spPr>
        <p:txBody>
          <a:bodyPr lIns="0" tIns="0" rIns="0" bIns="0" anchor="ctr"/>
          <a:lstStyle>
            <a:lvl1pPr marL="342900" indent="-342900">
              <a:spcBef>
                <a:spcPts val="0"/>
              </a:spcBef>
              <a:buSzTx/>
              <a:buNone/>
              <a:defRPr sz="3200">
                <a:latin typeface="Franklin Gothic Medium"/>
                <a:ea typeface="Franklin Gothic Medium"/>
                <a:cs typeface="Franklin Gothic Medium"/>
                <a:sym typeface="Franklin Gothic Medium"/>
              </a:defRPr>
            </a:lvl1pPr>
            <a:lvl2pPr marL="342900" indent="114300">
              <a:spcBef>
                <a:spcPts val="0"/>
              </a:spcBef>
              <a:buSzTx/>
              <a:buNone/>
              <a:defRPr sz="3200">
                <a:latin typeface="Franklin Gothic Medium"/>
                <a:ea typeface="Franklin Gothic Medium"/>
                <a:cs typeface="Franklin Gothic Medium"/>
                <a:sym typeface="Franklin Gothic Medium"/>
              </a:defRPr>
            </a:lvl2pPr>
            <a:lvl3pPr marL="342900" indent="571500">
              <a:spcBef>
                <a:spcPts val="0"/>
              </a:spcBef>
              <a:buSzTx/>
              <a:buNone/>
              <a:defRPr sz="3200">
                <a:latin typeface="Franklin Gothic Medium"/>
                <a:ea typeface="Franklin Gothic Medium"/>
                <a:cs typeface="Franklin Gothic Medium"/>
                <a:sym typeface="Franklin Gothic Medium"/>
              </a:defRPr>
            </a:lvl3pPr>
            <a:lvl4pPr marL="342900" indent="1028700">
              <a:spcBef>
                <a:spcPts val="0"/>
              </a:spcBef>
              <a:buSzTx/>
              <a:buNone/>
              <a:defRPr sz="3200">
                <a:latin typeface="Franklin Gothic Medium"/>
                <a:ea typeface="Franklin Gothic Medium"/>
                <a:cs typeface="Franklin Gothic Medium"/>
                <a:sym typeface="Franklin Gothic Medium"/>
              </a:defRPr>
            </a:lvl4pPr>
            <a:lvl5pPr marL="342900" indent="1485900">
              <a:spcBef>
                <a:spcPts val="0"/>
              </a:spcBef>
              <a:buSzTx/>
              <a:buNone/>
              <a:defRPr sz="32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Title Text"/>
          <p:cNvSpPr txBox="1"/>
          <p:nvPr>
            <p:ph type="title"/>
          </p:nvPr>
        </p:nvSpPr>
        <p:spPr>
          <a:xfrm>
            <a:off x="4779962" y="6172200"/>
            <a:ext cx="14630401" cy="4562475"/>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77" name="Body Level One…"/>
          <p:cNvSpPr txBox="1"/>
          <p:nvPr>
            <p:ph type="body" sz="quarter" idx="1"/>
          </p:nvPr>
        </p:nvSpPr>
        <p:spPr>
          <a:xfrm>
            <a:off x="4779962" y="10734675"/>
            <a:ext cx="14630401" cy="1609725"/>
          </a:xfrm>
          <a:prstGeom prst="rect">
            <a:avLst/>
          </a:prstGeom>
        </p:spPr>
        <p:txBody>
          <a:bodyPr lIns="0" tIns="0" rIns="0" bIns="0" anchor="ctr"/>
          <a:lstStyle>
            <a:lvl1pPr marL="0" indent="0">
              <a:spcBef>
                <a:spcPts val="0"/>
              </a:spcBef>
              <a:buSzTx/>
              <a:buNone/>
              <a:defRPr sz="1400">
                <a:latin typeface="Franklin Gothic Medium"/>
                <a:ea typeface="Franklin Gothic Medium"/>
                <a:cs typeface="Franklin Gothic Medium"/>
                <a:sym typeface="Franklin Gothic Medium"/>
              </a:defRPr>
            </a:lvl1pPr>
            <a:lvl2pPr marL="0" indent="457200">
              <a:spcBef>
                <a:spcPts val="0"/>
              </a:spcBef>
              <a:buSzTx/>
              <a:buNone/>
              <a:defRPr sz="1400">
                <a:latin typeface="Franklin Gothic Medium"/>
                <a:ea typeface="Franklin Gothic Medium"/>
                <a:cs typeface="Franklin Gothic Medium"/>
                <a:sym typeface="Franklin Gothic Medium"/>
              </a:defRPr>
            </a:lvl2pPr>
            <a:lvl3pPr marL="0" indent="914400">
              <a:spcBef>
                <a:spcPts val="0"/>
              </a:spcBef>
              <a:buSzTx/>
              <a:buNone/>
              <a:defRPr sz="1400">
                <a:latin typeface="Franklin Gothic Medium"/>
                <a:ea typeface="Franklin Gothic Medium"/>
                <a:cs typeface="Franklin Gothic Medium"/>
                <a:sym typeface="Franklin Gothic Medium"/>
              </a:defRPr>
            </a:lvl3pPr>
            <a:lvl4pPr marL="0" indent="1371600">
              <a:spcBef>
                <a:spcPts val="0"/>
              </a:spcBef>
              <a:buSzTx/>
              <a:buNone/>
              <a:defRPr sz="1400">
                <a:latin typeface="Franklin Gothic Medium"/>
                <a:ea typeface="Franklin Gothic Medium"/>
                <a:cs typeface="Franklin Gothic Medium"/>
                <a:sym typeface="Franklin Gothic Medium"/>
              </a:defRPr>
            </a:lvl4pPr>
            <a:lvl5pPr marL="0" indent="1828800">
              <a:spcBef>
                <a:spcPts val="0"/>
              </a:spcBef>
              <a:buSzTx/>
              <a:buNone/>
              <a:defRPr sz="1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86"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Title Text"/>
          <p:cNvSpPr txBox="1"/>
          <p:nvPr>
            <p:ph type="title"/>
          </p:nvPr>
        </p:nvSpPr>
        <p:spPr>
          <a:xfrm>
            <a:off x="18529300" y="0"/>
            <a:ext cx="5473700" cy="116459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95" name="Body Level One…"/>
          <p:cNvSpPr txBox="1"/>
          <p:nvPr>
            <p:ph type="body" idx="1"/>
          </p:nvPr>
        </p:nvSpPr>
        <p:spPr>
          <a:xfrm>
            <a:off x="2108200" y="0"/>
            <a:ext cx="16268700" cy="124206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p>
            <a:pPr/>
            <a:r>
              <a:t>Title Text</a:t>
            </a:r>
          </a:p>
        </p:txBody>
      </p:sp>
      <p:sp>
        <p:nvSpPr>
          <p:cNvPr id="20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23493634" y="12954000"/>
            <a:ext cx="499619" cy="53594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13"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22"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31"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solidFill>
          <a:srgbClr val="FFFFFF"/>
        </a:solidFill>
      </p:bgPr>
    </p:bg>
    <p:spTree>
      <p:nvGrpSpPr>
        <p:cNvPr id="1" name=""/>
        <p:cNvGrpSpPr/>
        <p:nvPr/>
      </p:nvGrpSpPr>
      <p:grpSpPr>
        <a:xfrm>
          <a:off x="0" y="0"/>
          <a:ext cx="0" cy="0"/>
          <a:chOff x="0" y="0"/>
          <a:chExt cx="0" cy="0"/>
        </a:xfrm>
      </p:grpSpPr>
      <p:sp>
        <p:nvSpPr>
          <p:cNvPr id="239" name="Title Text"/>
          <p:cNvSpPr txBox="1"/>
          <p:nvPr>
            <p:ph type="title"/>
          </p:nvPr>
        </p:nvSpPr>
        <p:spPr>
          <a:xfrm>
            <a:off x="3962400" y="0"/>
            <a:ext cx="16459200" cy="3384550"/>
          </a:xfrm>
          <a:prstGeom prst="rect">
            <a:avLst/>
          </a:prstGeom>
        </p:spPr>
        <p:txBody>
          <a:bodyPr lIns="101600" tIns="101600" rIns="101600" bIns="101600" anchor="ctr"/>
          <a:lstStyle>
            <a:lvl1pPr marL="40639" marR="40639">
              <a:defRPr b="0" sz="8800">
                <a:solidFill>
                  <a:srgbClr val="000000"/>
                </a:solidFill>
                <a:uFill>
                  <a:solidFill>
                    <a:srgbClr val="000000"/>
                  </a:solidFill>
                </a:uFill>
                <a:latin typeface="Calibri"/>
                <a:ea typeface="Calibri"/>
                <a:cs typeface="Calibri"/>
                <a:sym typeface="Calibri"/>
              </a:defRPr>
            </a:lvl1pPr>
          </a:lstStyle>
          <a:p>
            <a:pPr/>
            <a:r>
              <a:t>Title Text</a:t>
            </a:r>
          </a:p>
        </p:txBody>
      </p:sp>
      <p:sp>
        <p:nvSpPr>
          <p:cNvPr id="240" name="Body Level One…"/>
          <p:cNvSpPr txBox="1"/>
          <p:nvPr>
            <p:ph type="body" idx="1"/>
          </p:nvPr>
        </p:nvSpPr>
        <p:spPr>
          <a:xfrm>
            <a:off x="3962400" y="3200400"/>
            <a:ext cx="16459200" cy="10515600"/>
          </a:xfrm>
          <a:prstGeom prst="rect">
            <a:avLst/>
          </a:prstGeom>
        </p:spPr>
        <p:txBody>
          <a:bodyPr lIns="101600" tIns="101600" rIns="101600" bIns="101600"/>
          <a:lstStyle>
            <a:lvl1pPr marL="726440" marR="40639" indent="-685800">
              <a:spcBef>
                <a:spcPts val="700"/>
              </a:spcBef>
              <a:buClr>
                <a:srgbClr val="000000"/>
              </a:buClr>
              <a:buSzPct val="100000"/>
              <a:buFont typeface="Arial"/>
              <a:defRPr sz="6400">
                <a:solidFill>
                  <a:srgbClr val="000000"/>
                </a:solidFill>
                <a:uFill>
                  <a:solidFill>
                    <a:srgbClr val="000000"/>
                  </a:solidFill>
                </a:uFill>
                <a:latin typeface="Calibri"/>
                <a:ea typeface="Calibri"/>
                <a:cs typeface="Calibri"/>
                <a:sym typeface="Calibri"/>
              </a:defRPr>
            </a:lvl1pPr>
            <a:lvl2pPr marL="1069339" marR="40639" indent="-571499">
              <a:spcBef>
                <a:spcPts val="700"/>
              </a:spcBef>
              <a:buClr>
                <a:srgbClr val="000000"/>
              </a:buClr>
              <a:buSzPct val="100000"/>
              <a:buFont typeface="Arial"/>
              <a:buChar char="–"/>
              <a:defRPr sz="5600">
                <a:solidFill>
                  <a:srgbClr val="000000"/>
                </a:solidFill>
                <a:uFill>
                  <a:solidFill>
                    <a:srgbClr val="000000"/>
                  </a:solidFill>
                </a:uFill>
                <a:latin typeface="Calibri"/>
                <a:ea typeface="Calibri"/>
                <a:cs typeface="Calibri"/>
                <a:sym typeface="Calibri"/>
              </a:defRPr>
            </a:lvl2pPr>
            <a:lvl3pPr marL="1412239" marR="40639" indent="-457200">
              <a:spcBef>
                <a:spcPts val="500"/>
              </a:spcBef>
              <a:buClr>
                <a:srgbClr val="000000"/>
              </a:buClr>
              <a:buSzPct val="100000"/>
              <a:buFont typeface="Arial"/>
              <a:defRPr sz="4800">
                <a:solidFill>
                  <a:srgbClr val="000000"/>
                </a:solidFill>
                <a:uFill>
                  <a:solidFill>
                    <a:srgbClr val="000000"/>
                  </a:solidFill>
                </a:uFill>
                <a:latin typeface="Calibri"/>
                <a:ea typeface="Calibri"/>
                <a:cs typeface="Calibri"/>
                <a:sym typeface="Calibri"/>
              </a:defRPr>
            </a:lvl3pPr>
            <a:lvl4pPr marL="18694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4pPr>
            <a:lvl5pPr marL="23266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18025566" y="12792075"/>
            <a:ext cx="524868" cy="571501"/>
          </a:xfrm>
          <a:prstGeom prst="rect">
            <a:avLst/>
          </a:prstGeom>
        </p:spPr>
        <p:txBody>
          <a:bodyPr lIns="101600" tIns="101600" rIns="101600" bIns="101600" anchor="ctr"/>
          <a:lstStyle>
            <a:lvl1pPr defTabSz="584200">
              <a:defRPr b="0" sz="24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248" name="Title Text"/>
          <p:cNvSpPr txBox="1"/>
          <p:nvPr>
            <p:ph type="title"/>
          </p:nvPr>
        </p:nvSpPr>
        <p:spPr>
          <a:xfrm>
            <a:off x="1689100" y="355600"/>
            <a:ext cx="21005800" cy="2286000"/>
          </a:xfrm>
          <a:prstGeom prst="rect">
            <a:avLst/>
          </a:prstGeom>
        </p:spPr>
        <p:txBody>
          <a:bodyPr lIns="50800" tIns="50800" rIns="50800" bIns="50800" anchor="ctr">
            <a:normAutofit fontScale="100000" lnSpcReduction="0"/>
          </a:bodyPr>
          <a:lstStyle>
            <a:lvl1pPr defTabSz="825500">
              <a:defRPr b="0" sz="11200">
                <a:solidFill>
                  <a:srgbClr val="000000"/>
                </a:solidFill>
                <a:uFillTx/>
                <a:latin typeface="Helvetica Neue Medium"/>
                <a:ea typeface="Helvetica Neue Medium"/>
                <a:cs typeface="Helvetica Neue Medium"/>
                <a:sym typeface="Helvetica Neue Medium"/>
              </a:defRPr>
            </a:lvl1pPr>
          </a:lstStyle>
          <a:p>
            <a:pPr/>
            <a:r>
              <a:t>Title Text</a:t>
            </a:r>
          </a:p>
        </p:txBody>
      </p:sp>
      <p:sp>
        <p:nvSpPr>
          <p:cNvPr id="249" name="Body Level One…"/>
          <p:cNvSpPr txBox="1"/>
          <p:nvPr>
            <p:ph type="body" idx="1"/>
          </p:nvPr>
        </p:nvSpPr>
        <p:spPr>
          <a:xfrm>
            <a:off x="1689100" y="3149600"/>
            <a:ext cx="21005800" cy="9296400"/>
          </a:xfrm>
          <a:prstGeom prst="rect">
            <a:avLst/>
          </a:prstGeom>
        </p:spPr>
        <p:txBody>
          <a:bodyPr lIns="50800" tIns="50800" rIns="50800" bIns="50800" anchor="ctr">
            <a:normAutofit fontScale="100000" lnSpcReduction="0"/>
          </a:bodyPr>
          <a:lstStyle>
            <a:lvl1pPr marL="635000" indent="-635000" defTabSz="825500">
              <a:spcBef>
                <a:spcPts val="5900"/>
              </a:spcBef>
              <a:buSzPct val="125000"/>
              <a:defRPr sz="4800">
                <a:solidFill>
                  <a:srgbClr val="000000"/>
                </a:solidFill>
                <a:uFillTx/>
                <a:latin typeface="Helvetica Neue"/>
                <a:ea typeface="Helvetica Neue"/>
                <a:cs typeface="Helvetica Neue"/>
                <a:sym typeface="Helvetica Neue"/>
              </a:defRPr>
            </a:lvl1pPr>
            <a:lvl2pPr marL="1270000" indent="-635000" defTabSz="825500">
              <a:spcBef>
                <a:spcPts val="5900"/>
              </a:spcBef>
              <a:buSzPct val="125000"/>
              <a:defRPr sz="4800">
                <a:solidFill>
                  <a:srgbClr val="000000"/>
                </a:solidFill>
                <a:uFillTx/>
                <a:latin typeface="Helvetica Neue"/>
                <a:ea typeface="Helvetica Neue"/>
                <a:cs typeface="Helvetica Neue"/>
                <a:sym typeface="Helvetica Neue"/>
              </a:defRPr>
            </a:lvl2pPr>
            <a:lvl3pPr marL="1905000" indent="-635000" defTabSz="825500">
              <a:spcBef>
                <a:spcPts val="5900"/>
              </a:spcBef>
              <a:buSzPct val="125000"/>
              <a:defRPr sz="4800">
                <a:solidFill>
                  <a:srgbClr val="000000"/>
                </a:solidFill>
                <a:uFillTx/>
                <a:latin typeface="Helvetica Neue"/>
                <a:ea typeface="Helvetica Neue"/>
                <a:cs typeface="Helvetica Neue"/>
                <a:sym typeface="Helvetica Neue"/>
              </a:defRPr>
            </a:lvl3pPr>
            <a:lvl4pPr marL="2540000" indent="-635000" defTabSz="825500">
              <a:spcBef>
                <a:spcPts val="5900"/>
              </a:spcBef>
              <a:buSzPct val="125000"/>
              <a:defRPr sz="4800">
                <a:solidFill>
                  <a:srgbClr val="000000"/>
                </a:solidFill>
                <a:uFillTx/>
                <a:latin typeface="Helvetica Neue"/>
                <a:ea typeface="Helvetica Neue"/>
                <a:cs typeface="Helvetica Neue"/>
                <a:sym typeface="Helvetica Neue"/>
              </a:defRPr>
            </a:lvl4pPr>
            <a:lvl5pPr marL="3175000" indent="-635000" defTabSz="825500">
              <a:spcBef>
                <a:spcPts val="5900"/>
              </a:spcBef>
              <a:buSzPct val="125000"/>
              <a:defRPr sz="4800">
                <a:solidFill>
                  <a:srgbClr val="000000"/>
                </a:solidFill>
                <a:uFillTx/>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0" name="Slide Number"/>
          <p:cNvSpPr txBox="1"/>
          <p:nvPr>
            <p:ph type="sldNum" sz="quarter" idx="2"/>
          </p:nvPr>
        </p:nvSpPr>
        <p:spPr>
          <a:xfrm>
            <a:off x="11959031" y="13081000"/>
            <a:ext cx="453238" cy="461059"/>
          </a:xfrm>
          <a:prstGeom prst="rect">
            <a:avLst/>
          </a:prstGeom>
        </p:spPr>
        <p:txBody>
          <a:bodyPr lIns="50800" tIns="50800" rIns="50800" bIns="50800"/>
          <a:lstStyle>
            <a:lvl1pPr defTabSz="825500">
              <a:defRPr b="0" sz="2400">
                <a:solidFill>
                  <a:srgbClr val="000000"/>
                </a:solidFill>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spTree>
      <p:nvGrpSpPr>
        <p:cNvPr id="1" name=""/>
        <p:cNvGrpSpPr/>
        <p:nvPr/>
      </p:nvGrpSpPr>
      <p:grpSpPr>
        <a:xfrm>
          <a:off x="0" y="0"/>
          <a:ext cx="0" cy="0"/>
          <a:chOff x="0" y="0"/>
          <a:chExt cx="0" cy="0"/>
        </a:xfrm>
      </p:grpSpPr>
      <p:sp>
        <p:nvSpPr>
          <p:cNvPr id="29" name="Title Text"/>
          <p:cNvSpPr txBox="1"/>
          <p:nvPr>
            <p:ph type="title"/>
          </p:nvPr>
        </p:nvSpPr>
        <p:spPr>
          <a:xfrm>
            <a:off x="1925638" y="8813800"/>
            <a:ext cx="20726401" cy="4902200"/>
          </a:xfrm>
          <a:prstGeom prst="rect">
            <a:avLst/>
          </a:prstGeom>
        </p:spPr>
        <p:txBody>
          <a:bodyPr/>
          <a:lstStyle>
            <a:lvl1pPr algn="l">
              <a:defRPr cap="all" sz="4000"/>
            </a:lvl1pPr>
          </a:lstStyle>
          <a:p>
            <a:pPr/>
            <a:r>
              <a:t>Title Text</a:t>
            </a:r>
          </a:p>
        </p:txBody>
      </p:sp>
      <p:sp>
        <p:nvSpPr>
          <p:cNvPr id="30" name="Body Level One…"/>
          <p:cNvSpPr txBox="1"/>
          <p:nvPr>
            <p:ph type="body" sz="half" idx="1"/>
          </p:nvPr>
        </p:nvSpPr>
        <p:spPr>
          <a:xfrm>
            <a:off x="1925638" y="2384425"/>
            <a:ext cx="20726401" cy="6429375"/>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219200" y="3200400"/>
            <a:ext cx="10896600" cy="10515600"/>
          </a:xfrm>
          <a:prstGeom prst="rect">
            <a:avLst/>
          </a:prstGeom>
        </p:spPr>
        <p:txBody>
          <a:bodyPr/>
          <a:lstStyle>
            <a:lvl1pPr>
              <a:defRPr sz="2800"/>
            </a:lvl1pPr>
            <a:lvl2pPr marL="1174750" indent="-666750">
              <a:defRPr sz="2800"/>
            </a:lvl2pPr>
            <a:lvl3pPr marL="1625600" indent="-800100">
              <a:defRPr sz="2800"/>
            </a:lvl3pPr>
            <a:lvl4pPr marL="2032000" indent="-889000">
              <a:defRPr sz="2800"/>
            </a:lvl4pPr>
            <a:lvl5pPr marL="2413000" indent="-889000">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spTree>
      <p:nvGrpSpPr>
        <p:cNvPr id="1" name=""/>
        <p:cNvGrpSpPr/>
        <p:nvPr/>
      </p:nvGrpSpPr>
      <p:grpSpPr>
        <a:xfrm>
          <a:off x="0" y="0"/>
          <a:ext cx="0" cy="0"/>
          <a:chOff x="0" y="0"/>
          <a:chExt cx="0" cy="0"/>
        </a:xfrm>
      </p:grpSpPr>
      <p:sp>
        <p:nvSpPr>
          <p:cNvPr id="47" name="Title Text"/>
          <p:cNvSpPr txBox="1"/>
          <p:nvPr>
            <p:ph type="title"/>
          </p:nvPr>
        </p:nvSpPr>
        <p:spPr>
          <a:xfrm>
            <a:off x="1219200" y="549275"/>
            <a:ext cx="21945600" cy="2409960"/>
          </a:xfrm>
          <a:prstGeom prst="rect">
            <a:avLst/>
          </a:prstGeom>
        </p:spPr>
        <p:txBody>
          <a:bodyPr/>
          <a:lstStyle/>
          <a:p>
            <a:pPr/>
            <a:r>
              <a:t>Title Text</a:t>
            </a:r>
          </a:p>
        </p:txBody>
      </p:sp>
      <p:sp>
        <p:nvSpPr>
          <p:cNvPr id="48" name="Body Level One…"/>
          <p:cNvSpPr txBox="1"/>
          <p:nvPr>
            <p:ph type="body" sz="quarter" idx="1"/>
          </p:nvPr>
        </p:nvSpPr>
        <p:spPr>
          <a:xfrm>
            <a:off x="1219200" y="2959234"/>
            <a:ext cx="10774364" cy="1390516"/>
          </a:xfrm>
          <a:prstGeom prst="rect">
            <a:avLst/>
          </a:prstGeom>
        </p:spPr>
        <p:txBody>
          <a:bodyPr anchor="b"/>
          <a:lstStyle>
            <a:lvl1pPr marL="0" indent="0">
              <a:buSzTx/>
              <a:buNone/>
              <a:defRPr b="1" sz="2400"/>
            </a:lvl1pPr>
            <a:lvl2pPr marL="0" indent="457200">
              <a:buSzTx/>
              <a:buNone/>
              <a:defRPr b="1" sz="2400"/>
            </a:lvl2pPr>
            <a:lvl3pPr marL="0" indent="914400">
              <a:buSzTx/>
              <a:buNone/>
              <a:defRPr b="1" sz="2400"/>
            </a:lvl3pPr>
            <a:lvl4pPr marL="0" indent="1371600">
              <a:buSzTx/>
              <a:buNone/>
              <a:defRPr b="1" sz="2400"/>
            </a:lvl4pPr>
            <a:lvl5pPr marL="0" indent="1828800">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spTree>
      <p:nvGrpSpPr>
        <p:cNvPr id="1" name=""/>
        <p:cNvGrpSpPr/>
        <p:nvPr/>
      </p:nvGrpSpPr>
      <p:grpSpPr>
        <a:xfrm>
          <a:off x="0" y="0"/>
          <a:ext cx="0" cy="0"/>
          <a:chOff x="0" y="0"/>
          <a:chExt cx="0" cy="0"/>
        </a:xfrm>
      </p:grpSpPr>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spTree>
      <p:nvGrpSpPr>
        <p:cNvPr id="1" name=""/>
        <p:cNvGrpSpPr/>
        <p:nvPr/>
      </p:nvGrpSpPr>
      <p:grpSpPr>
        <a:xfrm>
          <a:off x="0" y="0"/>
          <a:ext cx="0" cy="0"/>
          <a:chOff x="0" y="0"/>
          <a:chExt cx="0" cy="0"/>
        </a:xfrm>
      </p:grpSpPr>
      <p:sp>
        <p:nvSpPr>
          <p:cNvPr id="71" name="Title Text"/>
          <p:cNvSpPr txBox="1"/>
          <p:nvPr>
            <p:ph type="title"/>
          </p:nvPr>
        </p:nvSpPr>
        <p:spPr>
          <a:xfrm>
            <a:off x="1219200" y="0"/>
            <a:ext cx="8021639" cy="2870200"/>
          </a:xfrm>
          <a:prstGeom prst="rect">
            <a:avLst/>
          </a:prstGeom>
        </p:spPr>
        <p:txBody>
          <a:bodyPr anchor="b"/>
          <a:lstStyle>
            <a:lvl1pPr algn="l">
              <a:defRPr sz="2000"/>
            </a:lvl1pPr>
          </a:lstStyle>
          <a:p>
            <a:pPr/>
            <a:r>
              <a:t>Title Text</a:t>
            </a:r>
          </a:p>
        </p:txBody>
      </p:sp>
      <p:sp>
        <p:nvSpPr>
          <p:cNvPr id="72" name="Body Level One…"/>
          <p:cNvSpPr txBox="1"/>
          <p:nvPr>
            <p:ph type="body" idx="1"/>
          </p:nvPr>
        </p:nvSpPr>
        <p:spPr>
          <a:xfrm>
            <a:off x="9532938" y="546100"/>
            <a:ext cx="13631863" cy="13169900"/>
          </a:xfrm>
          <a:prstGeom prst="rect">
            <a:avLst/>
          </a:prstGeom>
        </p:spPr>
        <p:txBody>
          <a:bodyPr/>
          <a:lstStyle>
            <a:lvl1pPr>
              <a:defRPr sz="3200"/>
            </a:lvl1pPr>
            <a:lvl2pPr marL="1161142" indent="-653142">
              <a:defRPr sz="3200"/>
            </a:lvl2pPr>
            <a:lvl3pPr marL="1587500" indent="-762000">
              <a:defRPr sz="3200"/>
            </a:lvl3pPr>
            <a:lvl4pPr marL="2057400" indent="-914400">
              <a:defRPr sz="3200"/>
            </a:lvl4pPr>
            <a:lvl5pPr marL="2438400" indent="-914400">
              <a:defRPr sz="3200"/>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spTree>
      <p:nvGrpSpPr>
        <p:cNvPr id="1" name=""/>
        <p:cNvGrpSpPr/>
        <p:nvPr/>
      </p:nvGrpSpPr>
      <p:grpSpPr>
        <a:xfrm>
          <a:off x="0" y="0"/>
          <a:ext cx="0" cy="0"/>
          <a:chOff x="0" y="0"/>
          <a:chExt cx="0" cy="0"/>
        </a:xfrm>
      </p:grpSpPr>
      <p:sp>
        <p:nvSpPr>
          <p:cNvPr id="80" name="Title Text"/>
          <p:cNvSpPr txBox="1"/>
          <p:nvPr>
            <p:ph type="title"/>
          </p:nvPr>
        </p:nvSpPr>
        <p:spPr>
          <a:xfrm>
            <a:off x="4779962" y="6172200"/>
            <a:ext cx="14630401" cy="4562475"/>
          </a:xfrm>
          <a:prstGeom prst="rect">
            <a:avLst/>
          </a:prstGeom>
        </p:spPr>
        <p:txBody>
          <a:bodyPr anchor="b"/>
          <a:lstStyle>
            <a:lvl1pPr algn="l">
              <a:defRPr sz="2000"/>
            </a:lvl1pPr>
          </a:lstStyle>
          <a:p>
            <a:pPr/>
            <a:r>
              <a:t>Title Text</a:t>
            </a:r>
          </a:p>
        </p:txBody>
      </p:sp>
      <p:sp>
        <p:nvSpPr>
          <p:cNvPr id="81" name="Body Level One…"/>
          <p:cNvSpPr txBox="1"/>
          <p:nvPr>
            <p:ph type="body" sz="quarter" idx="1"/>
          </p:nvPr>
        </p:nvSpPr>
        <p:spPr>
          <a:xfrm>
            <a:off x="4779962" y="10734675"/>
            <a:ext cx="14630401" cy="2981325"/>
          </a:xfrm>
          <a:prstGeom prst="rect">
            <a:avLst/>
          </a:prstGeom>
        </p:spPr>
        <p:txBody>
          <a:bodyPr/>
          <a:lstStyle>
            <a:lvl1pPr marL="0" indent="0">
              <a:buSzTx/>
              <a:buNone/>
              <a:defRPr sz="1400"/>
            </a:lvl1pPr>
            <a:lvl2pPr marL="0" indent="457200">
              <a:buSzTx/>
              <a:buNone/>
              <a:defRPr sz="1400"/>
            </a:lvl2pPr>
            <a:lvl3pPr marL="0" indent="914400">
              <a:buSzTx/>
              <a:buNone/>
              <a:defRPr sz="1400"/>
            </a:lvl3pPr>
            <a:lvl4pPr marL="0" indent="1371600">
              <a:buSzTx/>
              <a:buNone/>
              <a:defRPr sz="1400"/>
            </a:lvl4pPr>
            <a:lvl5pPr marL="0" indent="1828800">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3"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3493634" y="12954000"/>
            <a:ext cx="499619" cy="535940"/>
          </a:xfrm>
          <a:prstGeom prst="rect">
            <a:avLst/>
          </a:prstGeom>
          <a:ln w="12700">
            <a:miter lim="400000"/>
          </a:ln>
        </p:spPr>
        <p:txBody>
          <a:bodyPr wrap="none" lIns="45719" rIns="45719">
            <a:spAutoFit/>
          </a:bodyPr>
          <a:lstStyle>
            <a:lvl1pPr>
              <a:defRPr b="1" sz="3000">
                <a:solidFill>
                  <a:srgbClr val="FFFFFF"/>
                </a:solidFill>
                <a:uFill>
                  <a:solidFill>
                    <a:srgbClr val="FFFFFF"/>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1pPr>
      <a:lvl2pPr marL="0" marR="0" indent="228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2pPr>
      <a:lvl3pPr marL="0" marR="0" indent="457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3pPr>
      <a:lvl4pPr marL="0" marR="0" indent="685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4pPr>
      <a:lvl5pPr marL="0" marR="0" indent="9144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5pPr>
      <a:lvl6pPr marL="0" marR="0" indent="11430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6pPr>
      <a:lvl7pPr marL="0" marR="0" indent="1371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7pPr>
      <a:lvl8pPr marL="0" marR="0" indent="1600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8pPr>
      <a:lvl9pPr marL="0" marR="0" indent="1828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9pPr>
    </p:titleStyle>
    <p:bodyStyle>
      <a:lvl1pPr marL="571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1pPr>
      <a:lvl2pPr marL="1079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2pPr>
      <a:lvl3pPr marL="13970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3pPr>
      <a:lvl4pPr marL="1714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4pPr>
      <a:lvl5pPr marL="2095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5pPr>
      <a:lvl6pPr marL="25527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6pPr>
      <a:lvl7pPr marL="30099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7pPr>
      <a:lvl8pPr marL="34671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8pPr>
      <a:lvl9pPr marL="39243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9pPr>
    </p:bodyStyle>
    <p:otherStyle>
      <a:lvl1pPr marL="0" marR="0" indent="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1pPr>
      <a:lvl2pPr marL="0" marR="0" indent="228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2pPr>
      <a:lvl3pPr marL="0" marR="0" indent="457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3pPr>
      <a:lvl4pPr marL="0" marR="0" indent="685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4pPr>
      <a:lvl5pPr marL="0" marR="0" indent="9144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5pPr>
      <a:lvl6pPr marL="0" marR="0" indent="11430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6pPr>
      <a:lvl7pPr marL="0" marR="0" indent="1371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7pPr>
      <a:lvl8pPr marL="0" marR="0" indent="1600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8pPr>
      <a:lvl9pPr marL="0" marR="0" indent="1828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1.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2.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4.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7.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0.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3.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7.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9.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0.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1.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2.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3.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4.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1.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42.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47.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1.jpe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3.jpe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54.jpe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jpe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1.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63.jpe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64.jpe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65.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66.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67.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6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69.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70.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71.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72.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73.jpe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74.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jpe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82.jpe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83.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jpe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e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88.jpe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jpe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jpeg"/></Relationships>

</file>

<file path=ppt/slides/_rels/slide1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91.jpe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jpe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jpe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jpe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95.jpe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jpeg"/></Relationships>

</file>

<file path=ppt/slides/_rels/slide1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7.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98.jpeg"/></Relationships>

</file>

<file path=ppt/slides/_rels/slide2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jpeg"/></Relationships>

</file>

<file path=ppt/slides/_rels/slide2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jpeg"/></Relationships>

</file>

<file path=ppt/slides/_rels/slide2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01.jpeg"/></Relationships>

</file>

<file path=ppt/slides/_rels/slide2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jpeg"/></Relationships>

</file>

<file path=ppt/slides/_rels/slide2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03.jpeg"/></Relationships>

</file>

<file path=ppt/slides/_rels/slide2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jpeg"/></Relationships>

</file>

<file path=ppt/slides/_rels/slide2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5.jpeg"/></Relationships>

</file>

<file path=ppt/slides/_rels/slide2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jpeg"/></Relationships>

</file>

<file path=ppt/slides/_rels/slide2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7.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8.jpeg"/></Relationships>

</file>

<file path=ppt/slides/_rels/slide2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jpeg"/></Relationships>

</file>

<file path=ppt/slides/_rels/slide2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jpeg"/></Relationships>

</file>

<file path=ppt/slides/_rels/slide2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jpeg"/></Relationships>

</file>

<file path=ppt/slides/_rels/slide2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12.jpeg"/></Relationships>

</file>

<file path=ppt/slides/_rels/slide2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13.jpeg"/></Relationships>

</file>

<file path=ppt/slides/_rels/slide2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jpeg"/></Relationships>

</file>

<file path=ppt/slides/_rels/slide2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5.jpeg"/></Relationships>

</file>

<file path=ppt/slides/_rels/slide2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6.jpeg"/></Relationships>

</file>

<file path=ppt/slides/_rels/slide2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8.jpeg"/></Relationships>

</file>

<file path=ppt/slides/_rels/slide2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9.jpeg"/></Relationships>

</file>

<file path=ppt/slides/_rels/slide2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0.jpeg"/></Relationships>

</file>

<file path=ppt/slides/_rels/slide2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1.jpeg"/></Relationships>

</file>

<file path=ppt/slides/_rels/slide2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2.jpeg"/></Relationships>

</file>

<file path=ppt/slides/_rels/slide2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3.jpeg"/></Relationships>

</file>

<file path=ppt/slides/_rels/slide2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4.jpeg"/></Relationships>

</file>

<file path=ppt/slides/_rels/slide2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5.jpeg"/></Relationships>

</file>

<file path=ppt/slides/_rels/slide2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6.jpeg"/></Relationships>

</file>

<file path=ppt/slides/_rels/slide2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7.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8.jpeg"/></Relationships>

</file>

<file path=ppt/slides/_rels/slide2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9.jpeg"/></Relationships>

</file>

<file path=ppt/slides/_rels/slide2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0.jpeg"/></Relationships>

</file>

<file path=ppt/slides/_rels/slide2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1.jpeg"/></Relationships>

</file>

<file path=ppt/slides/_rels/slide2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2.jpeg"/></Relationships>

</file>

<file path=ppt/slides/_rels/slide2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3.jpeg"/></Relationships>

</file>

<file path=ppt/slides/_rels/slide2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4.jpeg"/></Relationships>

</file>

<file path=ppt/slides/_rels/slide2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5.jpeg"/></Relationships>

</file>

<file path=ppt/slides/_rels/slide2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6.jpeg"/></Relationships>

</file>

<file path=ppt/slides/_rels/slide2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8.jpeg"/></Relationships>

</file>

<file path=ppt/slides/_rels/slide2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9.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0.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2.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4.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0.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7.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Double-click to edit"/>
          <p:cNvSpPr txBox="1"/>
          <p:nvPr>
            <p:ph type="title"/>
          </p:nvPr>
        </p:nvSpPr>
        <p:spPr>
          <a:prstGeom prst="rect">
            <a:avLst/>
          </a:prstGeom>
        </p:spPr>
        <p:txBody>
          <a:bodyPr/>
          <a:lstStyle/>
          <a:p>
            <a:pPr/>
          </a:p>
        </p:txBody>
      </p:sp>
      <p:sp>
        <p:nvSpPr>
          <p:cNvPr id="260" name="Double-click to edit"/>
          <p:cNvSpPr txBox="1"/>
          <p:nvPr>
            <p:ph type="body" idx="1"/>
          </p:nvPr>
        </p:nvSpPr>
        <p:spPr>
          <a:prstGeom prst="rect">
            <a:avLst/>
          </a:prstGeom>
        </p:spPr>
        <p:txBody>
          <a:bodyPr/>
          <a:lstStyle/>
          <a:p>
            <a:pPr/>
          </a:p>
        </p:txBody>
      </p:sp>
      <p:sp>
        <p:nvSpPr>
          <p:cNvPr id="261"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2" name="6 La Loi de Dieu.001.jpeg" descr="6 La Loi de Dieu.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Double-click to edit"/>
          <p:cNvSpPr txBox="1"/>
          <p:nvPr>
            <p:ph type="title"/>
          </p:nvPr>
        </p:nvSpPr>
        <p:spPr>
          <a:prstGeom prst="rect">
            <a:avLst/>
          </a:prstGeom>
        </p:spPr>
        <p:txBody>
          <a:bodyPr/>
          <a:lstStyle/>
          <a:p>
            <a:pPr/>
          </a:p>
        </p:txBody>
      </p:sp>
      <p:sp>
        <p:nvSpPr>
          <p:cNvPr id="305" name="Double-click to edit"/>
          <p:cNvSpPr txBox="1"/>
          <p:nvPr>
            <p:ph type="body" idx="1"/>
          </p:nvPr>
        </p:nvSpPr>
        <p:spPr>
          <a:prstGeom prst="rect">
            <a:avLst/>
          </a:prstGeom>
        </p:spPr>
        <p:txBody>
          <a:bodyPr/>
          <a:lstStyle/>
          <a:p>
            <a:pPr/>
          </a:p>
        </p:txBody>
      </p:sp>
      <p:sp>
        <p:nvSpPr>
          <p:cNvPr id="3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7" name="6 La Loi de Dieu.010.jpeg" descr="6 La Loi de Dieu.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Double-click to edit"/>
          <p:cNvSpPr txBox="1"/>
          <p:nvPr>
            <p:ph type="title"/>
          </p:nvPr>
        </p:nvSpPr>
        <p:spPr>
          <a:prstGeom prst="rect">
            <a:avLst/>
          </a:prstGeom>
        </p:spPr>
        <p:txBody>
          <a:bodyPr/>
          <a:lstStyle/>
          <a:p>
            <a:pPr/>
          </a:p>
        </p:txBody>
      </p:sp>
      <p:sp>
        <p:nvSpPr>
          <p:cNvPr id="767" name="Double-click to edit"/>
          <p:cNvSpPr txBox="1"/>
          <p:nvPr>
            <p:ph type="body" idx="1"/>
          </p:nvPr>
        </p:nvSpPr>
        <p:spPr>
          <a:prstGeom prst="rect">
            <a:avLst/>
          </a:prstGeom>
        </p:spPr>
        <p:txBody>
          <a:bodyPr/>
          <a:lstStyle/>
          <a:p>
            <a:pPr/>
          </a:p>
        </p:txBody>
      </p:sp>
      <p:sp>
        <p:nvSpPr>
          <p:cNvPr id="7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9" name="6 La Loi de Dieu.100.jpeg" descr="6 La Loi de Dieu.1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Double-click to edit"/>
          <p:cNvSpPr txBox="1"/>
          <p:nvPr>
            <p:ph type="title"/>
          </p:nvPr>
        </p:nvSpPr>
        <p:spPr>
          <a:prstGeom prst="rect">
            <a:avLst/>
          </a:prstGeom>
        </p:spPr>
        <p:txBody>
          <a:bodyPr/>
          <a:lstStyle/>
          <a:p>
            <a:pPr/>
          </a:p>
        </p:txBody>
      </p:sp>
      <p:sp>
        <p:nvSpPr>
          <p:cNvPr id="772" name="Double-click to edit"/>
          <p:cNvSpPr txBox="1"/>
          <p:nvPr>
            <p:ph type="body" idx="1"/>
          </p:nvPr>
        </p:nvSpPr>
        <p:spPr>
          <a:prstGeom prst="rect">
            <a:avLst/>
          </a:prstGeom>
        </p:spPr>
        <p:txBody>
          <a:bodyPr/>
          <a:lstStyle/>
          <a:p>
            <a:pPr/>
          </a:p>
        </p:txBody>
      </p:sp>
      <p:sp>
        <p:nvSpPr>
          <p:cNvPr id="77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4" name="6 La Loi de Dieu.090.jpeg" descr="6 La Loi de Dieu.0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6" name="Double-click to edit"/>
          <p:cNvSpPr txBox="1"/>
          <p:nvPr>
            <p:ph type="title"/>
          </p:nvPr>
        </p:nvSpPr>
        <p:spPr>
          <a:prstGeom prst="rect">
            <a:avLst/>
          </a:prstGeom>
        </p:spPr>
        <p:txBody>
          <a:bodyPr/>
          <a:lstStyle/>
          <a:p>
            <a:pPr/>
          </a:p>
        </p:txBody>
      </p:sp>
      <p:sp>
        <p:nvSpPr>
          <p:cNvPr id="777" name="Double-click to edit"/>
          <p:cNvSpPr txBox="1"/>
          <p:nvPr>
            <p:ph type="body" idx="1"/>
          </p:nvPr>
        </p:nvSpPr>
        <p:spPr>
          <a:prstGeom prst="rect">
            <a:avLst/>
          </a:prstGeom>
        </p:spPr>
        <p:txBody>
          <a:bodyPr/>
          <a:lstStyle/>
          <a:p>
            <a:pPr/>
          </a:p>
        </p:txBody>
      </p:sp>
      <p:sp>
        <p:nvSpPr>
          <p:cNvPr id="7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9" name="6 La Loi de Dieu.091.jpeg" descr="6 La Loi de Dieu.09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3" name="Double-click to edit"/>
          <p:cNvSpPr txBox="1"/>
          <p:nvPr>
            <p:ph type="title"/>
          </p:nvPr>
        </p:nvSpPr>
        <p:spPr>
          <a:prstGeom prst="rect">
            <a:avLst/>
          </a:prstGeom>
        </p:spPr>
        <p:txBody>
          <a:bodyPr/>
          <a:lstStyle/>
          <a:p>
            <a:pPr/>
          </a:p>
        </p:txBody>
      </p:sp>
      <p:sp>
        <p:nvSpPr>
          <p:cNvPr id="784" name="Double-click to edit"/>
          <p:cNvSpPr txBox="1"/>
          <p:nvPr>
            <p:ph type="body" idx="1"/>
          </p:nvPr>
        </p:nvSpPr>
        <p:spPr>
          <a:prstGeom prst="rect">
            <a:avLst/>
          </a:prstGeom>
        </p:spPr>
        <p:txBody>
          <a:bodyPr/>
          <a:lstStyle/>
          <a:p>
            <a:pPr/>
          </a:p>
        </p:txBody>
      </p:sp>
      <p:sp>
        <p:nvSpPr>
          <p:cNvPr id="78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6" name="6 La Loi de Dieu.092.jpeg" descr="6 La Loi de Dieu.09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Double-click to edit"/>
          <p:cNvSpPr txBox="1"/>
          <p:nvPr>
            <p:ph type="title"/>
          </p:nvPr>
        </p:nvSpPr>
        <p:spPr>
          <a:prstGeom prst="rect">
            <a:avLst/>
          </a:prstGeom>
        </p:spPr>
        <p:txBody>
          <a:bodyPr/>
          <a:lstStyle/>
          <a:p>
            <a:pPr/>
          </a:p>
        </p:txBody>
      </p:sp>
      <p:sp>
        <p:nvSpPr>
          <p:cNvPr id="791" name="Double-click to edit"/>
          <p:cNvSpPr txBox="1"/>
          <p:nvPr>
            <p:ph type="body" idx="1"/>
          </p:nvPr>
        </p:nvSpPr>
        <p:spPr>
          <a:prstGeom prst="rect">
            <a:avLst/>
          </a:prstGeom>
        </p:spPr>
        <p:txBody>
          <a:bodyPr/>
          <a:lstStyle/>
          <a:p>
            <a:pPr/>
          </a:p>
        </p:txBody>
      </p:sp>
      <p:sp>
        <p:nvSpPr>
          <p:cNvPr id="7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3" name="6 La Loi de Dieu.093.jpeg" descr="6 La Loi de Dieu.0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Double-click to edit"/>
          <p:cNvSpPr txBox="1"/>
          <p:nvPr>
            <p:ph type="title"/>
          </p:nvPr>
        </p:nvSpPr>
        <p:spPr>
          <a:prstGeom prst="rect">
            <a:avLst/>
          </a:prstGeom>
        </p:spPr>
        <p:txBody>
          <a:bodyPr/>
          <a:lstStyle/>
          <a:p>
            <a:pPr/>
          </a:p>
        </p:txBody>
      </p:sp>
      <p:sp>
        <p:nvSpPr>
          <p:cNvPr id="796" name="Double-click to edit"/>
          <p:cNvSpPr txBox="1"/>
          <p:nvPr>
            <p:ph type="body" idx="1"/>
          </p:nvPr>
        </p:nvSpPr>
        <p:spPr>
          <a:prstGeom prst="rect">
            <a:avLst/>
          </a:prstGeom>
        </p:spPr>
        <p:txBody>
          <a:bodyPr/>
          <a:lstStyle/>
          <a:p>
            <a:pPr/>
          </a:p>
        </p:txBody>
      </p:sp>
      <p:sp>
        <p:nvSpPr>
          <p:cNvPr id="7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8" name="6 La Loi de Dieu.094.jpeg" descr="6 La Loi de Dieu.09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Double-click to edit"/>
          <p:cNvSpPr txBox="1"/>
          <p:nvPr>
            <p:ph type="title"/>
          </p:nvPr>
        </p:nvSpPr>
        <p:spPr>
          <a:prstGeom prst="rect">
            <a:avLst/>
          </a:prstGeom>
        </p:spPr>
        <p:txBody>
          <a:bodyPr/>
          <a:lstStyle/>
          <a:p>
            <a:pPr/>
          </a:p>
        </p:txBody>
      </p:sp>
      <p:sp>
        <p:nvSpPr>
          <p:cNvPr id="803" name="Double-click to edit"/>
          <p:cNvSpPr txBox="1"/>
          <p:nvPr>
            <p:ph type="body" idx="1"/>
          </p:nvPr>
        </p:nvSpPr>
        <p:spPr>
          <a:prstGeom prst="rect">
            <a:avLst/>
          </a:prstGeom>
        </p:spPr>
        <p:txBody>
          <a:bodyPr/>
          <a:lstStyle/>
          <a:p>
            <a:pPr/>
          </a:p>
        </p:txBody>
      </p:sp>
      <p:sp>
        <p:nvSpPr>
          <p:cNvPr id="80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5" name="6 La Loi de Dieu.095.jpeg" descr="6 La Loi de Dieu.0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Double-click to edit"/>
          <p:cNvSpPr txBox="1"/>
          <p:nvPr>
            <p:ph type="title"/>
          </p:nvPr>
        </p:nvSpPr>
        <p:spPr>
          <a:prstGeom prst="rect">
            <a:avLst/>
          </a:prstGeom>
        </p:spPr>
        <p:txBody>
          <a:bodyPr/>
          <a:lstStyle/>
          <a:p>
            <a:pPr/>
          </a:p>
        </p:txBody>
      </p:sp>
      <p:sp>
        <p:nvSpPr>
          <p:cNvPr id="808" name="Double-click to edit"/>
          <p:cNvSpPr txBox="1"/>
          <p:nvPr>
            <p:ph type="body" idx="1"/>
          </p:nvPr>
        </p:nvSpPr>
        <p:spPr>
          <a:prstGeom prst="rect">
            <a:avLst/>
          </a:prstGeom>
        </p:spPr>
        <p:txBody>
          <a:bodyPr/>
          <a:lstStyle/>
          <a:p>
            <a:pPr/>
          </a:p>
        </p:txBody>
      </p:sp>
      <p:sp>
        <p:nvSpPr>
          <p:cNvPr id="80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0" name="6 La Loi de Dieu.096.jpeg" descr="6 La Loi de Dieu.0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Double-click to edit"/>
          <p:cNvSpPr txBox="1"/>
          <p:nvPr>
            <p:ph type="title"/>
          </p:nvPr>
        </p:nvSpPr>
        <p:spPr>
          <a:prstGeom prst="rect">
            <a:avLst/>
          </a:prstGeom>
        </p:spPr>
        <p:txBody>
          <a:bodyPr/>
          <a:lstStyle/>
          <a:p>
            <a:pPr/>
          </a:p>
        </p:txBody>
      </p:sp>
      <p:sp>
        <p:nvSpPr>
          <p:cNvPr id="813" name="Double-click to edit"/>
          <p:cNvSpPr txBox="1"/>
          <p:nvPr>
            <p:ph type="body" idx="1"/>
          </p:nvPr>
        </p:nvSpPr>
        <p:spPr>
          <a:prstGeom prst="rect">
            <a:avLst/>
          </a:prstGeom>
        </p:spPr>
        <p:txBody>
          <a:bodyPr/>
          <a:lstStyle/>
          <a:p>
            <a:pPr/>
          </a:p>
        </p:txBody>
      </p:sp>
      <p:sp>
        <p:nvSpPr>
          <p:cNvPr id="81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5" name="6 La Loi de Dieu.097.jpeg" descr="6 La Loi de Dieu.09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9" name="Double-click to edit"/>
          <p:cNvSpPr txBox="1"/>
          <p:nvPr>
            <p:ph type="title"/>
          </p:nvPr>
        </p:nvSpPr>
        <p:spPr>
          <a:prstGeom prst="rect">
            <a:avLst/>
          </a:prstGeom>
        </p:spPr>
        <p:txBody>
          <a:bodyPr/>
          <a:lstStyle/>
          <a:p>
            <a:pPr/>
          </a:p>
        </p:txBody>
      </p:sp>
      <p:sp>
        <p:nvSpPr>
          <p:cNvPr id="820" name="Double-click to edit"/>
          <p:cNvSpPr txBox="1"/>
          <p:nvPr>
            <p:ph type="body" idx="1"/>
          </p:nvPr>
        </p:nvSpPr>
        <p:spPr>
          <a:prstGeom prst="rect">
            <a:avLst/>
          </a:prstGeom>
        </p:spPr>
        <p:txBody>
          <a:bodyPr/>
          <a:lstStyle/>
          <a:p>
            <a:pPr/>
          </a:p>
        </p:txBody>
      </p:sp>
      <p:sp>
        <p:nvSpPr>
          <p:cNvPr id="82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2" name="6 La Loi de Dieu.098.jpeg" descr="6 La Loi de Dieu.0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Double-click to edit"/>
          <p:cNvSpPr txBox="1"/>
          <p:nvPr>
            <p:ph type="title"/>
          </p:nvPr>
        </p:nvSpPr>
        <p:spPr>
          <a:prstGeom prst="rect">
            <a:avLst/>
          </a:prstGeom>
        </p:spPr>
        <p:txBody>
          <a:bodyPr/>
          <a:lstStyle/>
          <a:p>
            <a:pPr/>
          </a:p>
        </p:txBody>
      </p:sp>
      <p:sp>
        <p:nvSpPr>
          <p:cNvPr id="310" name="Double-click to edit"/>
          <p:cNvSpPr txBox="1"/>
          <p:nvPr>
            <p:ph type="body" idx="1"/>
          </p:nvPr>
        </p:nvSpPr>
        <p:spPr>
          <a:prstGeom prst="rect">
            <a:avLst/>
          </a:prstGeom>
        </p:spPr>
        <p:txBody>
          <a:bodyPr/>
          <a:lstStyle/>
          <a:p>
            <a:pPr/>
          </a:p>
        </p:txBody>
      </p:sp>
      <p:sp>
        <p:nvSpPr>
          <p:cNvPr id="3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2" name="6 La Loi de Dieu.013.jpeg" descr="6 La Loi de Dieu.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Double-click to edit"/>
          <p:cNvSpPr txBox="1"/>
          <p:nvPr>
            <p:ph type="title"/>
          </p:nvPr>
        </p:nvSpPr>
        <p:spPr>
          <a:prstGeom prst="rect">
            <a:avLst/>
          </a:prstGeom>
        </p:spPr>
        <p:txBody>
          <a:bodyPr/>
          <a:lstStyle/>
          <a:p>
            <a:pPr/>
          </a:p>
        </p:txBody>
      </p:sp>
      <p:sp>
        <p:nvSpPr>
          <p:cNvPr id="825" name="Double-click to edit"/>
          <p:cNvSpPr txBox="1"/>
          <p:nvPr>
            <p:ph type="body" idx="1"/>
          </p:nvPr>
        </p:nvSpPr>
        <p:spPr>
          <a:prstGeom prst="rect">
            <a:avLst/>
          </a:prstGeom>
        </p:spPr>
        <p:txBody>
          <a:bodyPr/>
          <a:lstStyle/>
          <a:p>
            <a:pPr/>
          </a:p>
        </p:txBody>
      </p:sp>
      <p:sp>
        <p:nvSpPr>
          <p:cNvPr id="8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7" name="6 La Loi de Dieu.099.jpeg" descr="6 La Loi de Dieu.0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Double-click to edit"/>
          <p:cNvSpPr txBox="1"/>
          <p:nvPr>
            <p:ph type="title"/>
          </p:nvPr>
        </p:nvSpPr>
        <p:spPr>
          <a:prstGeom prst="rect">
            <a:avLst/>
          </a:prstGeom>
        </p:spPr>
        <p:txBody>
          <a:bodyPr/>
          <a:lstStyle/>
          <a:p>
            <a:pPr/>
          </a:p>
        </p:txBody>
      </p:sp>
      <p:sp>
        <p:nvSpPr>
          <p:cNvPr id="830" name="Double-click to edit"/>
          <p:cNvSpPr txBox="1"/>
          <p:nvPr>
            <p:ph type="body" idx="1"/>
          </p:nvPr>
        </p:nvSpPr>
        <p:spPr>
          <a:prstGeom prst="rect">
            <a:avLst/>
          </a:prstGeom>
        </p:spPr>
        <p:txBody>
          <a:bodyPr/>
          <a:lstStyle/>
          <a:p>
            <a:pPr/>
          </a:p>
        </p:txBody>
      </p:sp>
      <p:sp>
        <p:nvSpPr>
          <p:cNvPr id="8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2" name="6 La Loi de Dieu.100.jpeg" descr="6 La Loi de Dieu.10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Double-click to edit"/>
          <p:cNvSpPr txBox="1"/>
          <p:nvPr>
            <p:ph type="title"/>
          </p:nvPr>
        </p:nvSpPr>
        <p:spPr>
          <a:prstGeom prst="rect">
            <a:avLst/>
          </a:prstGeom>
        </p:spPr>
        <p:txBody>
          <a:bodyPr/>
          <a:lstStyle/>
          <a:p>
            <a:pPr/>
          </a:p>
        </p:txBody>
      </p:sp>
      <p:sp>
        <p:nvSpPr>
          <p:cNvPr id="837" name="Double-click to edit"/>
          <p:cNvSpPr txBox="1"/>
          <p:nvPr>
            <p:ph type="body" idx="1"/>
          </p:nvPr>
        </p:nvSpPr>
        <p:spPr>
          <a:prstGeom prst="rect">
            <a:avLst/>
          </a:prstGeom>
        </p:spPr>
        <p:txBody>
          <a:bodyPr/>
          <a:lstStyle/>
          <a:p>
            <a:pPr/>
          </a:p>
        </p:txBody>
      </p:sp>
      <p:sp>
        <p:nvSpPr>
          <p:cNvPr id="83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9" name="6 La Loi de Dieu.101.jpeg" descr="6 La Loi de Dieu.1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Double-click to edit"/>
          <p:cNvSpPr txBox="1"/>
          <p:nvPr>
            <p:ph type="title"/>
          </p:nvPr>
        </p:nvSpPr>
        <p:spPr>
          <a:prstGeom prst="rect">
            <a:avLst/>
          </a:prstGeom>
        </p:spPr>
        <p:txBody>
          <a:bodyPr/>
          <a:lstStyle/>
          <a:p>
            <a:pPr/>
          </a:p>
        </p:txBody>
      </p:sp>
      <p:sp>
        <p:nvSpPr>
          <p:cNvPr id="842" name="Double-click to edit"/>
          <p:cNvSpPr txBox="1"/>
          <p:nvPr>
            <p:ph type="body" idx="1"/>
          </p:nvPr>
        </p:nvSpPr>
        <p:spPr>
          <a:prstGeom prst="rect">
            <a:avLst/>
          </a:prstGeom>
        </p:spPr>
        <p:txBody>
          <a:bodyPr/>
          <a:lstStyle/>
          <a:p>
            <a:pPr/>
          </a:p>
        </p:txBody>
      </p:sp>
      <p:sp>
        <p:nvSpPr>
          <p:cNvPr id="84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4" name="6 La Loi de Dieu.102.jpeg" descr="6 La Loi de Dieu.1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Double-click to edit"/>
          <p:cNvSpPr txBox="1"/>
          <p:nvPr>
            <p:ph type="title"/>
          </p:nvPr>
        </p:nvSpPr>
        <p:spPr>
          <a:prstGeom prst="rect">
            <a:avLst/>
          </a:prstGeom>
        </p:spPr>
        <p:txBody>
          <a:bodyPr/>
          <a:lstStyle/>
          <a:p>
            <a:pPr/>
          </a:p>
        </p:txBody>
      </p:sp>
      <p:sp>
        <p:nvSpPr>
          <p:cNvPr id="847" name="Double-click to edit"/>
          <p:cNvSpPr txBox="1"/>
          <p:nvPr>
            <p:ph type="body" idx="1"/>
          </p:nvPr>
        </p:nvSpPr>
        <p:spPr>
          <a:prstGeom prst="rect">
            <a:avLst/>
          </a:prstGeom>
        </p:spPr>
        <p:txBody>
          <a:bodyPr/>
          <a:lstStyle/>
          <a:p>
            <a:pPr/>
          </a:p>
        </p:txBody>
      </p:sp>
      <p:sp>
        <p:nvSpPr>
          <p:cNvPr id="8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9" name="6 La Loi de Dieu.103.jpeg" descr="6 La Loi de Dieu.10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3" name="Double-click to edit"/>
          <p:cNvSpPr txBox="1"/>
          <p:nvPr>
            <p:ph type="title"/>
          </p:nvPr>
        </p:nvSpPr>
        <p:spPr>
          <a:prstGeom prst="rect">
            <a:avLst/>
          </a:prstGeom>
        </p:spPr>
        <p:txBody>
          <a:bodyPr/>
          <a:lstStyle/>
          <a:p>
            <a:pPr/>
          </a:p>
        </p:txBody>
      </p:sp>
      <p:sp>
        <p:nvSpPr>
          <p:cNvPr id="854" name="Double-click to edit"/>
          <p:cNvSpPr txBox="1"/>
          <p:nvPr>
            <p:ph type="body" idx="1"/>
          </p:nvPr>
        </p:nvSpPr>
        <p:spPr>
          <a:prstGeom prst="rect">
            <a:avLst/>
          </a:prstGeom>
        </p:spPr>
        <p:txBody>
          <a:bodyPr/>
          <a:lstStyle/>
          <a:p>
            <a:pPr/>
          </a:p>
        </p:txBody>
      </p:sp>
      <p:sp>
        <p:nvSpPr>
          <p:cNvPr id="85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6" name="6 La Loi de Dieu.115.jpeg" descr="6 La Loi de Dieu.1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8" name="Double-click to edit"/>
          <p:cNvSpPr txBox="1"/>
          <p:nvPr>
            <p:ph type="title"/>
          </p:nvPr>
        </p:nvSpPr>
        <p:spPr>
          <a:prstGeom prst="rect">
            <a:avLst/>
          </a:prstGeom>
        </p:spPr>
        <p:txBody>
          <a:bodyPr/>
          <a:lstStyle/>
          <a:p>
            <a:pPr/>
          </a:p>
        </p:txBody>
      </p:sp>
      <p:sp>
        <p:nvSpPr>
          <p:cNvPr id="859" name="Double-click to edit"/>
          <p:cNvSpPr txBox="1"/>
          <p:nvPr>
            <p:ph type="body" idx="1"/>
          </p:nvPr>
        </p:nvSpPr>
        <p:spPr>
          <a:prstGeom prst="rect">
            <a:avLst/>
          </a:prstGeom>
        </p:spPr>
        <p:txBody>
          <a:bodyPr/>
          <a:lstStyle/>
          <a:p>
            <a:pPr/>
          </a:p>
        </p:txBody>
      </p:sp>
      <p:sp>
        <p:nvSpPr>
          <p:cNvPr id="86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1" name="6 La Loi de Dieu.104.jpeg" descr="6 La Loi de Dieu.1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3" name="Double-click to edit"/>
          <p:cNvSpPr txBox="1"/>
          <p:nvPr>
            <p:ph type="title"/>
          </p:nvPr>
        </p:nvSpPr>
        <p:spPr>
          <a:prstGeom prst="rect">
            <a:avLst/>
          </a:prstGeom>
        </p:spPr>
        <p:txBody>
          <a:bodyPr/>
          <a:lstStyle/>
          <a:p>
            <a:pPr/>
          </a:p>
        </p:txBody>
      </p:sp>
      <p:sp>
        <p:nvSpPr>
          <p:cNvPr id="864" name="Double-click to edit"/>
          <p:cNvSpPr txBox="1"/>
          <p:nvPr>
            <p:ph type="body" idx="1"/>
          </p:nvPr>
        </p:nvSpPr>
        <p:spPr>
          <a:prstGeom prst="rect">
            <a:avLst/>
          </a:prstGeom>
        </p:spPr>
        <p:txBody>
          <a:bodyPr/>
          <a:lstStyle/>
          <a:p>
            <a:pPr/>
          </a:p>
        </p:txBody>
      </p:sp>
      <p:sp>
        <p:nvSpPr>
          <p:cNvPr id="8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6" name="6 La Loi de Dieu.105.jpeg" descr="6 La Loi de Dieu.1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Double-click to edit"/>
          <p:cNvSpPr txBox="1"/>
          <p:nvPr>
            <p:ph type="title"/>
          </p:nvPr>
        </p:nvSpPr>
        <p:spPr>
          <a:prstGeom prst="rect">
            <a:avLst/>
          </a:prstGeom>
        </p:spPr>
        <p:txBody>
          <a:bodyPr/>
          <a:lstStyle/>
          <a:p>
            <a:pPr/>
          </a:p>
        </p:txBody>
      </p:sp>
      <p:sp>
        <p:nvSpPr>
          <p:cNvPr id="869" name="Double-click to edit"/>
          <p:cNvSpPr txBox="1"/>
          <p:nvPr>
            <p:ph type="body" idx="1"/>
          </p:nvPr>
        </p:nvSpPr>
        <p:spPr>
          <a:prstGeom prst="rect">
            <a:avLst/>
          </a:prstGeom>
        </p:spPr>
        <p:txBody>
          <a:bodyPr/>
          <a:lstStyle/>
          <a:p>
            <a:pPr/>
          </a:p>
        </p:txBody>
      </p:sp>
      <p:sp>
        <p:nvSpPr>
          <p:cNvPr id="8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1" name="6 La Loi de Dieu.106.jpeg" descr="6 La Loi de Dieu.10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Double-click to edit"/>
          <p:cNvSpPr txBox="1"/>
          <p:nvPr>
            <p:ph type="title"/>
          </p:nvPr>
        </p:nvSpPr>
        <p:spPr>
          <a:prstGeom prst="rect">
            <a:avLst/>
          </a:prstGeom>
        </p:spPr>
        <p:txBody>
          <a:bodyPr/>
          <a:lstStyle/>
          <a:p>
            <a:pPr/>
          </a:p>
        </p:txBody>
      </p:sp>
      <p:sp>
        <p:nvSpPr>
          <p:cNvPr id="876" name="Double-click to edit"/>
          <p:cNvSpPr txBox="1"/>
          <p:nvPr>
            <p:ph type="body" idx="1"/>
          </p:nvPr>
        </p:nvSpPr>
        <p:spPr>
          <a:prstGeom prst="rect">
            <a:avLst/>
          </a:prstGeom>
        </p:spPr>
        <p:txBody>
          <a:bodyPr/>
          <a:lstStyle/>
          <a:p>
            <a:pPr/>
          </a:p>
        </p:txBody>
      </p:sp>
      <p:sp>
        <p:nvSpPr>
          <p:cNvPr id="8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8" name="6 La Loi de Dieu.107.jpeg" descr="6 La Loi de Dieu.10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Double-click to edit"/>
          <p:cNvSpPr txBox="1"/>
          <p:nvPr>
            <p:ph type="title"/>
          </p:nvPr>
        </p:nvSpPr>
        <p:spPr>
          <a:prstGeom prst="rect">
            <a:avLst/>
          </a:prstGeom>
        </p:spPr>
        <p:txBody>
          <a:bodyPr/>
          <a:lstStyle/>
          <a:p>
            <a:pPr/>
          </a:p>
        </p:txBody>
      </p:sp>
      <p:sp>
        <p:nvSpPr>
          <p:cNvPr id="315" name="Double-click to edit"/>
          <p:cNvSpPr txBox="1"/>
          <p:nvPr>
            <p:ph type="body" idx="1"/>
          </p:nvPr>
        </p:nvSpPr>
        <p:spPr>
          <a:prstGeom prst="rect">
            <a:avLst/>
          </a:prstGeom>
        </p:spPr>
        <p:txBody>
          <a:bodyPr/>
          <a:lstStyle/>
          <a:p>
            <a:pPr/>
          </a:p>
        </p:txBody>
      </p:sp>
      <p:sp>
        <p:nvSpPr>
          <p:cNvPr id="3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7" name="6 La Loi de Dieu.014.jpeg" descr="6 La Loi de Dieu.0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2" name="Double-click to edit"/>
          <p:cNvSpPr txBox="1"/>
          <p:nvPr>
            <p:ph type="title"/>
          </p:nvPr>
        </p:nvSpPr>
        <p:spPr>
          <a:prstGeom prst="rect">
            <a:avLst/>
          </a:prstGeom>
        </p:spPr>
        <p:txBody>
          <a:bodyPr/>
          <a:lstStyle/>
          <a:p>
            <a:pPr/>
          </a:p>
        </p:txBody>
      </p:sp>
      <p:sp>
        <p:nvSpPr>
          <p:cNvPr id="883" name="Double-click to edit"/>
          <p:cNvSpPr txBox="1"/>
          <p:nvPr>
            <p:ph type="body" idx="1"/>
          </p:nvPr>
        </p:nvSpPr>
        <p:spPr>
          <a:prstGeom prst="rect">
            <a:avLst/>
          </a:prstGeom>
        </p:spPr>
        <p:txBody>
          <a:bodyPr/>
          <a:lstStyle/>
          <a:p>
            <a:pPr/>
          </a:p>
        </p:txBody>
      </p:sp>
      <p:sp>
        <p:nvSpPr>
          <p:cNvPr id="8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5" name="6 La Loi de Dieu.108.jpeg" descr="6 La Loi de Dieu.10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9" name="Double-click to edit"/>
          <p:cNvSpPr txBox="1"/>
          <p:nvPr>
            <p:ph type="title"/>
          </p:nvPr>
        </p:nvSpPr>
        <p:spPr>
          <a:prstGeom prst="rect">
            <a:avLst/>
          </a:prstGeom>
        </p:spPr>
        <p:txBody>
          <a:bodyPr/>
          <a:lstStyle/>
          <a:p>
            <a:pPr/>
          </a:p>
        </p:txBody>
      </p:sp>
      <p:sp>
        <p:nvSpPr>
          <p:cNvPr id="890" name="Double-click to edit"/>
          <p:cNvSpPr txBox="1"/>
          <p:nvPr>
            <p:ph type="body" idx="1"/>
          </p:nvPr>
        </p:nvSpPr>
        <p:spPr>
          <a:prstGeom prst="rect">
            <a:avLst/>
          </a:prstGeom>
        </p:spPr>
        <p:txBody>
          <a:bodyPr/>
          <a:lstStyle/>
          <a:p>
            <a:pPr/>
          </a:p>
        </p:txBody>
      </p:sp>
      <p:sp>
        <p:nvSpPr>
          <p:cNvPr id="89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2" name="6 La Loi de Dieu.121.jpeg" descr="6 La Loi de Dieu.12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Double-click to edit"/>
          <p:cNvSpPr txBox="1"/>
          <p:nvPr>
            <p:ph type="title"/>
          </p:nvPr>
        </p:nvSpPr>
        <p:spPr>
          <a:prstGeom prst="rect">
            <a:avLst/>
          </a:prstGeom>
        </p:spPr>
        <p:txBody>
          <a:bodyPr/>
          <a:lstStyle/>
          <a:p>
            <a:pPr/>
          </a:p>
        </p:txBody>
      </p:sp>
      <p:sp>
        <p:nvSpPr>
          <p:cNvPr id="897" name="Double-click to edit"/>
          <p:cNvSpPr txBox="1"/>
          <p:nvPr>
            <p:ph type="body" idx="1"/>
          </p:nvPr>
        </p:nvSpPr>
        <p:spPr>
          <a:prstGeom prst="rect">
            <a:avLst/>
          </a:prstGeom>
        </p:spPr>
        <p:txBody>
          <a:bodyPr/>
          <a:lstStyle/>
          <a:p>
            <a:pPr/>
          </a:p>
        </p:txBody>
      </p:sp>
      <p:sp>
        <p:nvSpPr>
          <p:cNvPr id="8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9" name="6 La Loi de Dieu.109.jpeg" descr="6 La Loi de Dieu.10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3" name="Double-click to edit"/>
          <p:cNvSpPr txBox="1"/>
          <p:nvPr>
            <p:ph type="title"/>
          </p:nvPr>
        </p:nvSpPr>
        <p:spPr>
          <a:prstGeom prst="rect">
            <a:avLst/>
          </a:prstGeom>
        </p:spPr>
        <p:txBody>
          <a:bodyPr/>
          <a:lstStyle/>
          <a:p>
            <a:pPr/>
          </a:p>
        </p:txBody>
      </p:sp>
      <p:sp>
        <p:nvSpPr>
          <p:cNvPr id="904" name="Double-click to edit"/>
          <p:cNvSpPr txBox="1"/>
          <p:nvPr>
            <p:ph type="body" idx="1"/>
          </p:nvPr>
        </p:nvSpPr>
        <p:spPr>
          <a:prstGeom prst="rect">
            <a:avLst/>
          </a:prstGeom>
        </p:spPr>
        <p:txBody>
          <a:bodyPr/>
          <a:lstStyle/>
          <a:p>
            <a:pPr/>
          </a:p>
        </p:txBody>
      </p:sp>
      <p:sp>
        <p:nvSpPr>
          <p:cNvPr id="9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6" name="6 La Loi de Dieu.110.jpeg" descr="6 La Loi de Dieu.11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0" name="Double-click to edit"/>
          <p:cNvSpPr txBox="1"/>
          <p:nvPr>
            <p:ph type="title"/>
          </p:nvPr>
        </p:nvSpPr>
        <p:spPr>
          <a:prstGeom prst="rect">
            <a:avLst/>
          </a:prstGeom>
        </p:spPr>
        <p:txBody>
          <a:bodyPr/>
          <a:lstStyle/>
          <a:p>
            <a:pPr/>
          </a:p>
        </p:txBody>
      </p:sp>
      <p:sp>
        <p:nvSpPr>
          <p:cNvPr id="911" name="Double-click to edit"/>
          <p:cNvSpPr txBox="1"/>
          <p:nvPr>
            <p:ph type="body" idx="1"/>
          </p:nvPr>
        </p:nvSpPr>
        <p:spPr>
          <a:prstGeom prst="rect">
            <a:avLst/>
          </a:prstGeom>
        </p:spPr>
        <p:txBody>
          <a:bodyPr/>
          <a:lstStyle/>
          <a:p>
            <a:pPr/>
          </a:p>
        </p:txBody>
      </p:sp>
      <p:sp>
        <p:nvSpPr>
          <p:cNvPr id="9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3" name="6 La Loi de Dieu.111.jpeg" descr="6 La Loi de Dieu.11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Double-click to edit"/>
          <p:cNvSpPr txBox="1"/>
          <p:nvPr>
            <p:ph type="title"/>
          </p:nvPr>
        </p:nvSpPr>
        <p:spPr>
          <a:prstGeom prst="rect">
            <a:avLst/>
          </a:prstGeom>
        </p:spPr>
        <p:txBody>
          <a:bodyPr/>
          <a:lstStyle/>
          <a:p>
            <a:pPr/>
          </a:p>
        </p:txBody>
      </p:sp>
      <p:sp>
        <p:nvSpPr>
          <p:cNvPr id="918" name="Double-click to edit"/>
          <p:cNvSpPr txBox="1"/>
          <p:nvPr>
            <p:ph type="body" idx="1"/>
          </p:nvPr>
        </p:nvSpPr>
        <p:spPr>
          <a:prstGeom prst="rect">
            <a:avLst/>
          </a:prstGeom>
        </p:spPr>
        <p:txBody>
          <a:bodyPr/>
          <a:lstStyle/>
          <a:p>
            <a:pPr/>
          </a:p>
        </p:txBody>
      </p:sp>
      <p:sp>
        <p:nvSpPr>
          <p:cNvPr id="91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0" name="6 La Loi de Dieu.112.jpeg" descr="6 La Loi de Dieu.11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4" name="Double-click to edit"/>
          <p:cNvSpPr txBox="1"/>
          <p:nvPr>
            <p:ph type="title"/>
          </p:nvPr>
        </p:nvSpPr>
        <p:spPr>
          <a:prstGeom prst="rect">
            <a:avLst/>
          </a:prstGeom>
        </p:spPr>
        <p:txBody>
          <a:bodyPr/>
          <a:lstStyle/>
          <a:p>
            <a:pPr/>
          </a:p>
        </p:txBody>
      </p:sp>
      <p:sp>
        <p:nvSpPr>
          <p:cNvPr id="925" name="Double-click to edit"/>
          <p:cNvSpPr txBox="1"/>
          <p:nvPr>
            <p:ph type="body" idx="1"/>
          </p:nvPr>
        </p:nvSpPr>
        <p:spPr>
          <a:prstGeom prst="rect">
            <a:avLst/>
          </a:prstGeom>
        </p:spPr>
        <p:txBody>
          <a:bodyPr/>
          <a:lstStyle/>
          <a:p>
            <a:pPr/>
          </a:p>
        </p:txBody>
      </p:sp>
      <p:sp>
        <p:nvSpPr>
          <p:cNvPr id="9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7" name="6 La Loi de Dieu.113.jpeg" descr="6 La Loi de Dieu.1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Double-click to edit"/>
          <p:cNvSpPr txBox="1"/>
          <p:nvPr>
            <p:ph type="title"/>
          </p:nvPr>
        </p:nvSpPr>
        <p:spPr>
          <a:prstGeom prst="rect">
            <a:avLst/>
          </a:prstGeom>
        </p:spPr>
        <p:txBody>
          <a:bodyPr/>
          <a:lstStyle/>
          <a:p>
            <a:pPr/>
          </a:p>
        </p:txBody>
      </p:sp>
      <p:sp>
        <p:nvSpPr>
          <p:cNvPr id="930" name="Double-click to edit"/>
          <p:cNvSpPr txBox="1"/>
          <p:nvPr>
            <p:ph type="body" idx="1"/>
          </p:nvPr>
        </p:nvSpPr>
        <p:spPr>
          <a:prstGeom prst="rect">
            <a:avLst/>
          </a:prstGeom>
        </p:spPr>
        <p:txBody>
          <a:bodyPr/>
          <a:lstStyle/>
          <a:p>
            <a:pPr/>
          </a:p>
        </p:txBody>
      </p:sp>
      <p:sp>
        <p:nvSpPr>
          <p:cNvPr id="9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2" name="6 La Loi de Dieu.114.jpeg" descr="6 La Loi de Dieu.1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4" name="Double-click to edit"/>
          <p:cNvSpPr txBox="1"/>
          <p:nvPr>
            <p:ph type="title"/>
          </p:nvPr>
        </p:nvSpPr>
        <p:spPr>
          <a:prstGeom prst="rect">
            <a:avLst/>
          </a:prstGeom>
        </p:spPr>
        <p:txBody>
          <a:bodyPr/>
          <a:lstStyle/>
          <a:p>
            <a:pPr/>
          </a:p>
        </p:txBody>
      </p:sp>
      <p:sp>
        <p:nvSpPr>
          <p:cNvPr id="935" name="Double-click to edit"/>
          <p:cNvSpPr txBox="1"/>
          <p:nvPr>
            <p:ph type="body" idx="1"/>
          </p:nvPr>
        </p:nvSpPr>
        <p:spPr>
          <a:prstGeom prst="rect">
            <a:avLst/>
          </a:prstGeom>
        </p:spPr>
        <p:txBody>
          <a:bodyPr/>
          <a:lstStyle/>
          <a:p>
            <a:pPr/>
          </a:p>
        </p:txBody>
      </p:sp>
      <p:sp>
        <p:nvSpPr>
          <p:cNvPr id="9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7" name="6 La Loi de Dieu.115.jpeg" descr="6 La Loi de Dieu.1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Double-click to edit"/>
          <p:cNvSpPr txBox="1"/>
          <p:nvPr>
            <p:ph type="title"/>
          </p:nvPr>
        </p:nvSpPr>
        <p:spPr>
          <a:prstGeom prst="rect">
            <a:avLst/>
          </a:prstGeom>
        </p:spPr>
        <p:txBody>
          <a:bodyPr/>
          <a:lstStyle/>
          <a:p>
            <a:pPr/>
          </a:p>
        </p:txBody>
      </p:sp>
      <p:sp>
        <p:nvSpPr>
          <p:cNvPr id="940" name="Double-click to edit"/>
          <p:cNvSpPr txBox="1"/>
          <p:nvPr>
            <p:ph type="body" idx="1"/>
          </p:nvPr>
        </p:nvSpPr>
        <p:spPr>
          <a:prstGeom prst="rect">
            <a:avLst/>
          </a:prstGeom>
        </p:spPr>
        <p:txBody>
          <a:bodyPr/>
          <a:lstStyle/>
          <a:p>
            <a:pPr/>
          </a:p>
        </p:txBody>
      </p:sp>
      <p:sp>
        <p:nvSpPr>
          <p:cNvPr id="9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2" name="6 La Loi de Dieu.116.jpeg" descr="6 La Loi de Dieu.1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Double-click to edit"/>
          <p:cNvSpPr txBox="1"/>
          <p:nvPr>
            <p:ph type="title"/>
          </p:nvPr>
        </p:nvSpPr>
        <p:spPr>
          <a:prstGeom prst="rect">
            <a:avLst/>
          </a:prstGeom>
        </p:spPr>
        <p:txBody>
          <a:bodyPr/>
          <a:lstStyle/>
          <a:p>
            <a:pPr/>
          </a:p>
        </p:txBody>
      </p:sp>
      <p:sp>
        <p:nvSpPr>
          <p:cNvPr id="320" name="Double-click to edit"/>
          <p:cNvSpPr txBox="1"/>
          <p:nvPr>
            <p:ph type="body" idx="1"/>
          </p:nvPr>
        </p:nvSpPr>
        <p:spPr>
          <a:prstGeom prst="rect">
            <a:avLst/>
          </a:prstGeom>
        </p:spPr>
        <p:txBody>
          <a:bodyPr/>
          <a:lstStyle/>
          <a:p>
            <a:pPr/>
          </a:p>
        </p:txBody>
      </p:sp>
      <p:sp>
        <p:nvSpPr>
          <p:cNvPr id="3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2" name="6 La Loi de Dieu.013.jpeg" descr="6 La Loi de Dieu.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4" name="Double-click to edit"/>
          <p:cNvSpPr txBox="1"/>
          <p:nvPr>
            <p:ph type="title"/>
          </p:nvPr>
        </p:nvSpPr>
        <p:spPr>
          <a:prstGeom prst="rect">
            <a:avLst/>
          </a:prstGeom>
        </p:spPr>
        <p:txBody>
          <a:bodyPr/>
          <a:lstStyle/>
          <a:p>
            <a:pPr/>
          </a:p>
        </p:txBody>
      </p:sp>
      <p:sp>
        <p:nvSpPr>
          <p:cNvPr id="945" name="Double-click to edit"/>
          <p:cNvSpPr txBox="1"/>
          <p:nvPr>
            <p:ph type="body" idx="1"/>
          </p:nvPr>
        </p:nvSpPr>
        <p:spPr>
          <a:prstGeom prst="rect">
            <a:avLst/>
          </a:prstGeom>
        </p:spPr>
        <p:txBody>
          <a:bodyPr/>
          <a:lstStyle/>
          <a:p>
            <a:pPr/>
          </a:p>
        </p:txBody>
      </p:sp>
      <p:sp>
        <p:nvSpPr>
          <p:cNvPr id="94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7" name="6 La Loi de Dieu.117.jpeg" descr="6 La Loi de Dieu.1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9" name="Double-click to edit"/>
          <p:cNvSpPr txBox="1"/>
          <p:nvPr>
            <p:ph type="title"/>
          </p:nvPr>
        </p:nvSpPr>
        <p:spPr>
          <a:prstGeom prst="rect">
            <a:avLst/>
          </a:prstGeom>
        </p:spPr>
        <p:txBody>
          <a:bodyPr/>
          <a:lstStyle/>
          <a:p>
            <a:pPr/>
          </a:p>
        </p:txBody>
      </p:sp>
      <p:sp>
        <p:nvSpPr>
          <p:cNvPr id="950" name="Double-click to edit"/>
          <p:cNvSpPr txBox="1"/>
          <p:nvPr>
            <p:ph type="body" idx="1"/>
          </p:nvPr>
        </p:nvSpPr>
        <p:spPr>
          <a:prstGeom prst="rect">
            <a:avLst/>
          </a:prstGeom>
        </p:spPr>
        <p:txBody>
          <a:bodyPr/>
          <a:lstStyle/>
          <a:p>
            <a:pPr/>
          </a:p>
        </p:txBody>
      </p:sp>
      <p:sp>
        <p:nvSpPr>
          <p:cNvPr id="95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2" name="6 La Loi de Dieu.118.jpeg" descr="6 La Loi de Dieu.1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4" name="Double-click to edit"/>
          <p:cNvSpPr txBox="1"/>
          <p:nvPr>
            <p:ph type="title"/>
          </p:nvPr>
        </p:nvSpPr>
        <p:spPr>
          <a:prstGeom prst="rect">
            <a:avLst/>
          </a:prstGeom>
        </p:spPr>
        <p:txBody>
          <a:bodyPr/>
          <a:lstStyle/>
          <a:p>
            <a:pPr/>
          </a:p>
        </p:txBody>
      </p:sp>
      <p:sp>
        <p:nvSpPr>
          <p:cNvPr id="955" name="Double-click to edit"/>
          <p:cNvSpPr txBox="1"/>
          <p:nvPr>
            <p:ph type="body" idx="1"/>
          </p:nvPr>
        </p:nvSpPr>
        <p:spPr>
          <a:prstGeom prst="rect">
            <a:avLst/>
          </a:prstGeom>
        </p:spPr>
        <p:txBody>
          <a:bodyPr/>
          <a:lstStyle/>
          <a:p>
            <a:pPr/>
          </a:p>
        </p:txBody>
      </p:sp>
      <p:sp>
        <p:nvSpPr>
          <p:cNvPr id="95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7" name="6 La Loi de Dieu.119.jpeg" descr="6 La Loi de Dieu.1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9" name="Double-click to edit"/>
          <p:cNvSpPr txBox="1"/>
          <p:nvPr>
            <p:ph type="title"/>
          </p:nvPr>
        </p:nvSpPr>
        <p:spPr>
          <a:prstGeom prst="rect">
            <a:avLst/>
          </a:prstGeom>
        </p:spPr>
        <p:txBody>
          <a:bodyPr/>
          <a:lstStyle/>
          <a:p>
            <a:pPr/>
          </a:p>
        </p:txBody>
      </p:sp>
      <p:sp>
        <p:nvSpPr>
          <p:cNvPr id="960" name="Double-click to edit"/>
          <p:cNvSpPr txBox="1"/>
          <p:nvPr>
            <p:ph type="body" idx="1"/>
          </p:nvPr>
        </p:nvSpPr>
        <p:spPr>
          <a:prstGeom prst="rect">
            <a:avLst/>
          </a:prstGeom>
        </p:spPr>
        <p:txBody>
          <a:bodyPr/>
          <a:lstStyle/>
          <a:p>
            <a:pPr/>
          </a:p>
        </p:txBody>
      </p:sp>
      <p:sp>
        <p:nvSpPr>
          <p:cNvPr id="96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2" name="6 La Loi de Dieu.120.jpeg" descr="6 La Loi de Dieu.1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4" name="Double-click to edit"/>
          <p:cNvSpPr txBox="1"/>
          <p:nvPr>
            <p:ph type="title"/>
          </p:nvPr>
        </p:nvSpPr>
        <p:spPr>
          <a:prstGeom prst="rect">
            <a:avLst/>
          </a:prstGeom>
        </p:spPr>
        <p:txBody>
          <a:bodyPr/>
          <a:lstStyle/>
          <a:p>
            <a:pPr/>
          </a:p>
        </p:txBody>
      </p:sp>
      <p:sp>
        <p:nvSpPr>
          <p:cNvPr id="965" name="Double-click to edit"/>
          <p:cNvSpPr txBox="1"/>
          <p:nvPr>
            <p:ph type="body" idx="1"/>
          </p:nvPr>
        </p:nvSpPr>
        <p:spPr>
          <a:prstGeom prst="rect">
            <a:avLst/>
          </a:prstGeom>
        </p:spPr>
        <p:txBody>
          <a:bodyPr/>
          <a:lstStyle/>
          <a:p>
            <a:pPr/>
          </a:p>
        </p:txBody>
      </p:sp>
      <p:sp>
        <p:nvSpPr>
          <p:cNvPr id="96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7" name="6 La Loi de Dieu.121.jpeg" descr="6 La Loi de Dieu.1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9" name="Double-click to edit"/>
          <p:cNvSpPr txBox="1"/>
          <p:nvPr>
            <p:ph type="title"/>
          </p:nvPr>
        </p:nvSpPr>
        <p:spPr>
          <a:prstGeom prst="rect">
            <a:avLst/>
          </a:prstGeom>
        </p:spPr>
        <p:txBody>
          <a:bodyPr/>
          <a:lstStyle/>
          <a:p>
            <a:pPr/>
          </a:p>
        </p:txBody>
      </p:sp>
      <p:sp>
        <p:nvSpPr>
          <p:cNvPr id="970" name="Double-click to edit"/>
          <p:cNvSpPr txBox="1"/>
          <p:nvPr>
            <p:ph type="body" idx="1"/>
          </p:nvPr>
        </p:nvSpPr>
        <p:spPr>
          <a:prstGeom prst="rect">
            <a:avLst/>
          </a:prstGeom>
        </p:spPr>
        <p:txBody>
          <a:bodyPr/>
          <a:lstStyle/>
          <a:p>
            <a:pPr/>
          </a:p>
        </p:txBody>
      </p:sp>
      <p:sp>
        <p:nvSpPr>
          <p:cNvPr id="9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2" name="6 La Loi de Dieu.122.jpeg" descr="6 La Loi de Dieu.1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4" name="Double-click to edit"/>
          <p:cNvSpPr txBox="1"/>
          <p:nvPr>
            <p:ph type="title"/>
          </p:nvPr>
        </p:nvSpPr>
        <p:spPr>
          <a:prstGeom prst="rect">
            <a:avLst/>
          </a:prstGeom>
        </p:spPr>
        <p:txBody>
          <a:bodyPr/>
          <a:lstStyle/>
          <a:p>
            <a:pPr/>
          </a:p>
        </p:txBody>
      </p:sp>
      <p:sp>
        <p:nvSpPr>
          <p:cNvPr id="975" name="Double-click to edit"/>
          <p:cNvSpPr txBox="1"/>
          <p:nvPr>
            <p:ph type="body" idx="1"/>
          </p:nvPr>
        </p:nvSpPr>
        <p:spPr>
          <a:prstGeom prst="rect">
            <a:avLst/>
          </a:prstGeom>
        </p:spPr>
        <p:txBody>
          <a:bodyPr/>
          <a:lstStyle/>
          <a:p>
            <a:pPr/>
          </a:p>
        </p:txBody>
      </p:sp>
      <p:sp>
        <p:nvSpPr>
          <p:cNvPr id="97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7" name="6 La Loi de Dieu.123.jpeg" descr="6 La Loi de Dieu.1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9" name="Double-click to edit"/>
          <p:cNvSpPr txBox="1"/>
          <p:nvPr>
            <p:ph type="title"/>
          </p:nvPr>
        </p:nvSpPr>
        <p:spPr>
          <a:prstGeom prst="rect">
            <a:avLst/>
          </a:prstGeom>
        </p:spPr>
        <p:txBody>
          <a:bodyPr/>
          <a:lstStyle/>
          <a:p>
            <a:pPr/>
          </a:p>
        </p:txBody>
      </p:sp>
      <p:sp>
        <p:nvSpPr>
          <p:cNvPr id="980" name="Double-click to edit"/>
          <p:cNvSpPr txBox="1"/>
          <p:nvPr>
            <p:ph type="body" idx="1"/>
          </p:nvPr>
        </p:nvSpPr>
        <p:spPr>
          <a:prstGeom prst="rect">
            <a:avLst/>
          </a:prstGeom>
        </p:spPr>
        <p:txBody>
          <a:bodyPr/>
          <a:lstStyle/>
          <a:p>
            <a:pPr/>
          </a:p>
        </p:txBody>
      </p:sp>
      <p:sp>
        <p:nvSpPr>
          <p:cNvPr id="98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2" name="6 La Loi de Dieu.124.jpeg" descr="6 La Loi de Dieu.1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4" name="Double-click to edit"/>
          <p:cNvSpPr txBox="1"/>
          <p:nvPr>
            <p:ph type="title"/>
          </p:nvPr>
        </p:nvSpPr>
        <p:spPr>
          <a:prstGeom prst="rect">
            <a:avLst/>
          </a:prstGeom>
        </p:spPr>
        <p:txBody>
          <a:bodyPr/>
          <a:lstStyle/>
          <a:p>
            <a:pPr/>
          </a:p>
        </p:txBody>
      </p:sp>
      <p:sp>
        <p:nvSpPr>
          <p:cNvPr id="985" name="Double-click to edit"/>
          <p:cNvSpPr txBox="1"/>
          <p:nvPr>
            <p:ph type="body" idx="1"/>
          </p:nvPr>
        </p:nvSpPr>
        <p:spPr>
          <a:prstGeom prst="rect">
            <a:avLst/>
          </a:prstGeom>
        </p:spPr>
        <p:txBody>
          <a:bodyPr/>
          <a:lstStyle/>
          <a:p>
            <a:pPr/>
          </a:p>
        </p:txBody>
      </p:sp>
      <p:sp>
        <p:nvSpPr>
          <p:cNvPr id="98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7" name="6 La Loi de Dieu.125.jpeg" descr="6 La Loi de Dieu.1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9" name="Double-click to edit"/>
          <p:cNvSpPr txBox="1"/>
          <p:nvPr>
            <p:ph type="title"/>
          </p:nvPr>
        </p:nvSpPr>
        <p:spPr>
          <a:prstGeom prst="rect">
            <a:avLst/>
          </a:prstGeom>
        </p:spPr>
        <p:txBody>
          <a:bodyPr/>
          <a:lstStyle/>
          <a:p>
            <a:pPr/>
          </a:p>
        </p:txBody>
      </p:sp>
      <p:sp>
        <p:nvSpPr>
          <p:cNvPr id="990" name="Double-click to edit"/>
          <p:cNvSpPr txBox="1"/>
          <p:nvPr>
            <p:ph type="body" idx="1"/>
          </p:nvPr>
        </p:nvSpPr>
        <p:spPr>
          <a:prstGeom prst="rect">
            <a:avLst/>
          </a:prstGeom>
        </p:spPr>
        <p:txBody>
          <a:bodyPr/>
          <a:lstStyle/>
          <a:p>
            <a:pPr/>
          </a:p>
        </p:txBody>
      </p:sp>
      <p:sp>
        <p:nvSpPr>
          <p:cNvPr id="99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2" name="6 La Loi de Dieu.126.jpeg" descr="6 La Loi de Dieu.1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Double-click to edit"/>
          <p:cNvSpPr txBox="1"/>
          <p:nvPr>
            <p:ph type="title"/>
          </p:nvPr>
        </p:nvSpPr>
        <p:spPr>
          <a:prstGeom prst="rect">
            <a:avLst/>
          </a:prstGeom>
        </p:spPr>
        <p:txBody>
          <a:bodyPr/>
          <a:lstStyle/>
          <a:p>
            <a:pPr/>
          </a:p>
        </p:txBody>
      </p:sp>
      <p:sp>
        <p:nvSpPr>
          <p:cNvPr id="325" name="Double-click to edit"/>
          <p:cNvSpPr txBox="1"/>
          <p:nvPr>
            <p:ph type="body" idx="1"/>
          </p:nvPr>
        </p:nvSpPr>
        <p:spPr>
          <a:prstGeom prst="rect">
            <a:avLst/>
          </a:prstGeom>
        </p:spPr>
        <p:txBody>
          <a:bodyPr/>
          <a:lstStyle/>
          <a:p>
            <a:pPr/>
          </a:p>
        </p:txBody>
      </p:sp>
      <p:sp>
        <p:nvSpPr>
          <p:cNvPr id="3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7" name="6 La Loi de Dieu.014.jpeg" descr="6 La Loi de Dieu.0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4" name="Double-click to edit"/>
          <p:cNvSpPr txBox="1"/>
          <p:nvPr>
            <p:ph type="title"/>
          </p:nvPr>
        </p:nvSpPr>
        <p:spPr>
          <a:prstGeom prst="rect">
            <a:avLst/>
          </a:prstGeom>
        </p:spPr>
        <p:txBody>
          <a:bodyPr/>
          <a:lstStyle/>
          <a:p>
            <a:pPr/>
          </a:p>
        </p:txBody>
      </p:sp>
      <p:sp>
        <p:nvSpPr>
          <p:cNvPr id="995" name="Double-click to edit"/>
          <p:cNvSpPr txBox="1"/>
          <p:nvPr>
            <p:ph type="body" idx="1"/>
          </p:nvPr>
        </p:nvSpPr>
        <p:spPr>
          <a:prstGeom prst="rect">
            <a:avLst/>
          </a:prstGeom>
        </p:spPr>
        <p:txBody>
          <a:bodyPr/>
          <a:lstStyle/>
          <a:p>
            <a:pPr/>
          </a:p>
        </p:txBody>
      </p:sp>
      <p:sp>
        <p:nvSpPr>
          <p:cNvPr id="99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7" name="6 La Loi de Dieu.127.jpeg" descr="6 La Loi de Dieu.1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9" name="Double-click to edit"/>
          <p:cNvSpPr txBox="1"/>
          <p:nvPr>
            <p:ph type="title"/>
          </p:nvPr>
        </p:nvSpPr>
        <p:spPr>
          <a:prstGeom prst="rect">
            <a:avLst/>
          </a:prstGeom>
        </p:spPr>
        <p:txBody>
          <a:bodyPr/>
          <a:lstStyle/>
          <a:p>
            <a:pPr/>
          </a:p>
        </p:txBody>
      </p:sp>
      <p:sp>
        <p:nvSpPr>
          <p:cNvPr id="1000" name="Double-click to edit"/>
          <p:cNvSpPr txBox="1"/>
          <p:nvPr>
            <p:ph type="body" idx="1"/>
          </p:nvPr>
        </p:nvSpPr>
        <p:spPr>
          <a:prstGeom prst="rect">
            <a:avLst/>
          </a:prstGeom>
        </p:spPr>
        <p:txBody>
          <a:bodyPr/>
          <a:lstStyle/>
          <a:p>
            <a:pPr/>
          </a:p>
        </p:txBody>
      </p:sp>
      <p:sp>
        <p:nvSpPr>
          <p:cNvPr id="10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2" name="6 La Loi de Dieu.128.jpeg" descr="6 La Loi de Dieu.1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Double-click to edit"/>
          <p:cNvSpPr txBox="1"/>
          <p:nvPr>
            <p:ph type="title"/>
          </p:nvPr>
        </p:nvSpPr>
        <p:spPr>
          <a:prstGeom prst="rect">
            <a:avLst/>
          </a:prstGeom>
        </p:spPr>
        <p:txBody>
          <a:bodyPr/>
          <a:lstStyle/>
          <a:p>
            <a:pPr/>
          </a:p>
        </p:txBody>
      </p:sp>
      <p:sp>
        <p:nvSpPr>
          <p:cNvPr id="1005" name="Double-click to edit"/>
          <p:cNvSpPr txBox="1"/>
          <p:nvPr>
            <p:ph type="body" idx="1"/>
          </p:nvPr>
        </p:nvSpPr>
        <p:spPr>
          <a:prstGeom prst="rect">
            <a:avLst/>
          </a:prstGeom>
        </p:spPr>
        <p:txBody>
          <a:bodyPr/>
          <a:lstStyle/>
          <a:p>
            <a:pPr/>
          </a:p>
        </p:txBody>
      </p:sp>
      <p:sp>
        <p:nvSpPr>
          <p:cNvPr id="10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7" name="6 La Loi de Dieu.129.jpeg" descr="6 La Loi de Dieu.12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1" name="Double-click to edit"/>
          <p:cNvSpPr txBox="1"/>
          <p:nvPr>
            <p:ph type="title"/>
          </p:nvPr>
        </p:nvSpPr>
        <p:spPr>
          <a:prstGeom prst="rect">
            <a:avLst/>
          </a:prstGeom>
        </p:spPr>
        <p:txBody>
          <a:bodyPr/>
          <a:lstStyle/>
          <a:p>
            <a:pPr/>
          </a:p>
        </p:txBody>
      </p:sp>
      <p:sp>
        <p:nvSpPr>
          <p:cNvPr id="1012" name="Double-click to edit"/>
          <p:cNvSpPr txBox="1"/>
          <p:nvPr>
            <p:ph type="body" idx="1"/>
          </p:nvPr>
        </p:nvSpPr>
        <p:spPr>
          <a:prstGeom prst="rect">
            <a:avLst/>
          </a:prstGeom>
        </p:spPr>
        <p:txBody>
          <a:bodyPr/>
          <a:lstStyle/>
          <a:p>
            <a:pPr/>
          </a:p>
        </p:txBody>
      </p:sp>
      <p:sp>
        <p:nvSpPr>
          <p:cNvPr id="101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4" name="6 La Loi de Dieu.130.jpeg" descr="6 La Loi de Dieu.13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8" name="Double-click to edit"/>
          <p:cNvSpPr txBox="1"/>
          <p:nvPr>
            <p:ph type="title"/>
          </p:nvPr>
        </p:nvSpPr>
        <p:spPr>
          <a:prstGeom prst="rect">
            <a:avLst/>
          </a:prstGeom>
        </p:spPr>
        <p:txBody>
          <a:bodyPr/>
          <a:lstStyle/>
          <a:p>
            <a:pPr/>
          </a:p>
        </p:txBody>
      </p:sp>
      <p:sp>
        <p:nvSpPr>
          <p:cNvPr id="1019" name="Double-click to edit"/>
          <p:cNvSpPr txBox="1"/>
          <p:nvPr>
            <p:ph type="body" idx="1"/>
          </p:nvPr>
        </p:nvSpPr>
        <p:spPr>
          <a:prstGeom prst="rect">
            <a:avLst/>
          </a:prstGeom>
        </p:spPr>
        <p:txBody>
          <a:bodyPr/>
          <a:lstStyle/>
          <a:p>
            <a:pPr/>
          </a:p>
        </p:txBody>
      </p:sp>
      <p:sp>
        <p:nvSpPr>
          <p:cNvPr id="102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1" name="6 La Loi de Dieu.131.jpeg" descr="6 La Loi de Dieu.1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3" name="Double-click to edit"/>
          <p:cNvSpPr txBox="1"/>
          <p:nvPr>
            <p:ph type="title"/>
          </p:nvPr>
        </p:nvSpPr>
        <p:spPr>
          <a:prstGeom prst="rect">
            <a:avLst/>
          </a:prstGeom>
        </p:spPr>
        <p:txBody>
          <a:bodyPr/>
          <a:lstStyle/>
          <a:p>
            <a:pPr/>
          </a:p>
        </p:txBody>
      </p:sp>
      <p:sp>
        <p:nvSpPr>
          <p:cNvPr id="1024" name="Double-click to edit"/>
          <p:cNvSpPr txBox="1"/>
          <p:nvPr>
            <p:ph type="body" idx="1"/>
          </p:nvPr>
        </p:nvSpPr>
        <p:spPr>
          <a:prstGeom prst="rect">
            <a:avLst/>
          </a:prstGeom>
        </p:spPr>
        <p:txBody>
          <a:bodyPr/>
          <a:lstStyle/>
          <a:p>
            <a:pPr/>
          </a:p>
        </p:txBody>
      </p:sp>
      <p:sp>
        <p:nvSpPr>
          <p:cNvPr id="102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6" name="6 La Loi de Dieu.132.jpeg" descr="6 La Loi de Dieu.1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8" name="Double-click to edit"/>
          <p:cNvSpPr txBox="1"/>
          <p:nvPr>
            <p:ph type="title"/>
          </p:nvPr>
        </p:nvSpPr>
        <p:spPr>
          <a:prstGeom prst="rect">
            <a:avLst/>
          </a:prstGeom>
        </p:spPr>
        <p:txBody>
          <a:bodyPr/>
          <a:lstStyle/>
          <a:p>
            <a:pPr/>
          </a:p>
        </p:txBody>
      </p:sp>
      <p:sp>
        <p:nvSpPr>
          <p:cNvPr id="1029" name="Double-click to edit"/>
          <p:cNvSpPr txBox="1"/>
          <p:nvPr>
            <p:ph type="body" idx="1"/>
          </p:nvPr>
        </p:nvSpPr>
        <p:spPr>
          <a:prstGeom prst="rect">
            <a:avLst/>
          </a:prstGeom>
        </p:spPr>
        <p:txBody>
          <a:bodyPr/>
          <a:lstStyle/>
          <a:p>
            <a:pPr/>
          </a:p>
        </p:txBody>
      </p:sp>
      <p:sp>
        <p:nvSpPr>
          <p:cNvPr id="103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1" name="6 La Loi de Dieu.133.jpeg" descr="6 La Loi de Dieu.1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3" name="Double-click to edit"/>
          <p:cNvSpPr txBox="1"/>
          <p:nvPr>
            <p:ph type="title"/>
          </p:nvPr>
        </p:nvSpPr>
        <p:spPr>
          <a:prstGeom prst="rect">
            <a:avLst/>
          </a:prstGeom>
        </p:spPr>
        <p:txBody>
          <a:bodyPr/>
          <a:lstStyle/>
          <a:p>
            <a:pPr/>
          </a:p>
        </p:txBody>
      </p:sp>
      <p:sp>
        <p:nvSpPr>
          <p:cNvPr id="1034" name="Double-click to edit"/>
          <p:cNvSpPr txBox="1"/>
          <p:nvPr>
            <p:ph type="body" idx="1"/>
          </p:nvPr>
        </p:nvSpPr>
        <p:spPr>
          <a:prstGeom prst="rect">
            <a:avLst/>
          </a:prstGeom>
        </p:spPr>
        <p:txBody>
          <a:bodyPr/>
          <a:lstStyle/>
          <a:p>
            <a:pPr/>
          </a:p>
        </p:txBody>
      </p:sp>
      <p:sp>
        <p:nvSpPr>
          <p:cNvPr id="103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6" name="6 La Loi de Dieu.134.jpeg" descr="6 La Loi de Dieu.1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8" name="Double-click to edit"/>
          <p:cNvSpPr txBox="1"/>
          <p:nvPr>
            <p:ph type="title"/>
          </p:nvPr>
        </p:nvSpPr>
        <p:spPr>
          <a:prstGeom prst="rect">
            <a:avLst/>
          </a:prstGeom>
        </p:spPr>
        <p:txBody>
          <a:bodyPr/>
          <a:lstStyle/>
          <a:p>
            <a:pPr/>
          </a:p>
        </p:txBody>
      </p:sp>
      <p:sp>
        <p:nvSpPr>
          <p:cNvPr id="1039" name="Double-click to edit"/>
          <p:cNvSpPr txBox="1"/>
          <p:nvPr>
            <p:ph type="body" idx="1"/>
          </p:nvPr>
        </p:nvSpPr>
        <p:spPr>
          <a:prstGeom prst="rect">
            <a:avLst/>
          </a:prstGeom>
        </p:spPr>
        <p:txBody>
          <a:bodyPr/>
          <a:lstStyle/>
          <a:p>
            <a:pPr/>
          </a:p>
        </p:txBody>
      </p:sp>
      <p:sp>
        <p:nvSpPr>
          <p:cNvPr id="104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1" name="6 La Loi de Dieu.135.jpeg" descr="6 La Loi de Dieu.13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5" name="Double-click to edit"/>
          <p:cNvSpPr txBox="1"/>
          <p:nvPr>
            <p:ph type="title"/>
          </p:nvPr>
        </p:nvSpPr>
        <p:spPr>
          <a:prstGeom prst="rect">
            <a:avLst/>
          </a:prstGeom>
        </p:spPr>
        <p:txBody>
          <a:bodyPr/>
          <a:lstStyle/>
          <a:p>
            <a:pPr/>
          </a:p>
        </p:txBody>
      </p:sp>
      <p:sp>
        <p:nvSpPr>
          <p:cNvPr id="1046" name="Double-click to edit"/>
          <p:cNvSpPr txBox="1"/>
          <p:nvPr>
            <p:ph type="body" idx="1"/>
          </p:nvPr>
        </p:nvSpPr>
        <p:spPr>
          <a:prstGeom prst="rect">
            <a:avLst/>
          </a:prstGeom>
        </p:spPr>
        <p:txBody>
          <a:bodyPr/>
          <a:lstStyle/>
          <a:p>
            <a:pPr/>
          </a:p>
        </p:txBody>
      </p:sp>
      <p:sp>
        <p:nvSpPr>
          <p:cNvPr id="10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8" name="6 La Loi de Dieu.136.jpeg" descr="6 La Loi de Dieu.1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Double-click to edit"/>
          <p:cNvSpPr txBox="1"/>
          <p:nvPr>
            <p:ph type="title"/>
          </p:nvPr>
        </p:nvSpPr>
        <p:spPr>
          <a:prstGeom prst="rect">
            <a:avLst/>
          </a:prstGeom>
        </p:spPr>
        <p:txBody>
          <a:bodyPr/>
          <a:lstStyle/>
          <a:p>
            <a:pPr/>
          </a:p>
        </p:txBody>
      </p:sp>
      <p:sp>
        <p:nvSpPr>
          <p:cNvPr id="330" name="Double-click to edit"/>
          <p:cNvSpPr txBox="1"/>
          <p:nvPr>
            <p:ph type="body" idx="1"/>
          </p:nvPr>
        </p:nvSpPr>
        <p:spPr>
          <a:prstGeom prst="rect">
            <a:avLst/>
          </a:prstGeom>
        </p:spPr>
        <p:txBody>
          <a:bodyPr/>
          <a:lstStyle/>
          <a:p>
            <a:pPr/>
          </a:p>
        </p:txBody>
      </p:sp>
      <p:sp>
        <p:nvSpPr>
          <p:cNvPr id="3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2" name="6 La Loi de Dieu.015.jpeg" descr="6 La Loi de Dieu.0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0" name="Double-click to edit"/>
          <p:cNvSpPr txBox="1"/>
          <p:nvPr>
            <p:ph type="title"/>
          </p:nvPr>
        </p:nvSpPr>
        <p:spPr>
          <a:prstGeom prst="rect">
            <a:avLst/>
          </a:prstGeom>
        </p:spPr>
        <p:txBody>
          <a:bodyPr/>
          <a:lstStyle/>
          <a:p>
            <a:pPr/>
          </a:p>
        </p:txBody>
      </p:sp>
      <p:sp>
        <p:nvSpPr>
          <p:cNvPr id="1051" name="Double-click to edit"/>
          <p:cNvSpPr txBox="1"/>
          <p:nvPr>
            <p:ph type="body" idx="1"/>
          </p:nvPr>
        </p:nvSpPr>
        <p:spPr>
          <a:prstGeom prst="rect">
            <a:avLst/>
          </a:prstGeom>
        </p:spPr>
        <p:txBody>
          <a:bodyPr/>
          <a:lstStyle/>
          <a:p>
            <a:pPr/>
          </a:p>
        </p:txBody>
      </p:sp>
      <p:sp>
        <p:nvSpPr>
          <p:cNvPr id="10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3" name="6 La Loi de Dieu.137.jpeg" descr="6 La Loi de Dieu.1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5" name="Double-click to edit"/>
          <p:cNvSpPr txBox="1"/>
          <p:nvPr>
            <p:ph type="title"/>
          </p:nvPr>
        </p:nvSpPr>
        <p:spPr>
          <a:prstGeom prst="rect">
            <a:avLst/>
          </a:prstGeom>
        </p:spPr>
        <p:txBody>
          <a:bodyPr/>
          <a:lstStyle/>
          <a:p>
            <a:pPr/>
          </a:p>
        </p:txBody>
      </p:sp>
      <p:sp>
        <p:nvSpPr>
          <p:cNvPr id="1056" name="Double-click to edit"/>
          <p:cNvSpPr txBox="1"/>
          <p:nvPr>
            <p:ph type="body" idx="1"/>
          </p:nvPr>
        </p:nvSpPr>
        <p:spPr>
          <a:prstGeom prst="rect">
            <a:avLst/>
          </a:prstGeom>
        </p:spPr>
        <p:txBody>
          <a:bodyPr/>
          <a:lstStyle/>
          <a:p>
            <a:pPr/>
          </a:p>
        </p:txBody>
      </p:sp>
      <p:sp>
        <p:nvSpPr>
          <p:cNvPr id="10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8" name="6 La Loi de Dieu.138.jpeg" descr="6 La Loi de Dieu.1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0" name="Double-click to edit"/>
          <p:cNvSpPr txBox="1"/>
          <p:nvPr>
            <p:ph type="title"/>
          </p:nvPr>
        </p:nvSpPr>
        <p:spPr>
          <a:prstGeom prst="rect">
            <a:avLst/>
          </a:prstGeom>
        </p:spPr>
        <p:txBody>
          <a:bodyPr/>
          <a:lstStyle/>
          <a:p>
            <a:pPr/>
          </a:p>
        </p:txBody>
      </p:sp>
      <p:sp>
        <p:nvSpPr>
          <p:cNvPr id="1061" name="Double-click to edit"/>
          <p:cNvSpPr txBox="1"/>
          <p:nvPr>
            <p:ph type="body" idx="1"/>
          </p:nvPr>
        </p:nvSpPr>
        <p:spPr>
          <a:prstGeom prst="rect">
            <a:avLst/>
          </a:prstGeom>
        </p:spPr>
        <p:txBody>
          <a:bodyPr/>
          <a:lstStyle/>
          <a:p>
            <a:pPr/>
          </a:p>
        </p:txBody>
      </p:sp>
      <p:sp>
        <p:nvSpPr>
          <p:cNvPr id="10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3" name="6 La Loi de Dieu.139.jpeg" descr="6 La Loi de Dieu.13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7" name="Double-click to edit"/>
          <p:cNvSpPr txBox="1"/>
          <p:nvPr>
            <p:ph type="title"/>
          </p:nvPr>
        </p:nvSpPr>
        <p:spPr>
          <a:prstGeom prst="rect">
            <a:avLst/>
          </a:prstGeom>
        </p:spPr>
        <p:txBody>
          <a:bodyPr/>
          <a:lstStyle/>
          <a:p>
            <a:pPr/>
          </a:p>
        </p:txBody>
      </p:sp>
      <p:sp>
        <p:nvSpPr>
          <p:cNvPr id="1068" name="Double-click to edit"/>
          <p:cNvSpPr txBox="1"/>
          <p:nvPr>
            <p:ph type="body" idx="1"/>
          </p:nvPr>
        </p:nvSpPr>
        <p:spPr>
          <a:prstGeom prst="rect">
            <a:avLst/>
          </a:prstGeom>
        </p:spPr>
        <p:txBody>
          <a:bodyPr/>
          <a:lstStyle/>
          <a:p>
            <a:pPr/>
          </a:p>
        </p:txBody>
      </p:sp>
      <p:sp>
        <p:nvSpPr>
          <p:cNvPr id="10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0" name="6 La Loi de Dieu.153.jpeg" descr="6 La Loi de Dieu.1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2" name="Double-click to edit"/>
          <p:cNvSpPr txBox="1"/>
          <p:nvPr>
            <p:ph type="title"/>
          </p:nvPr>
        </p:nvSpPr>
        <p:spPr>
          <a:prstGeom prst="rect">
            <a:avLst/>
          </a:prstGeom>
        </p:spPr>
        <p:txBody>
          <a:bodyPr/>
          <a:lstStyle/>
          <a:p>
            <a:pPr/>
          </a:p>
        </p:txBody>
      </p:sp>
      <p:sp>
        <p:nvSpPr>
          <p:cNvPr id="1073" name="Double-click to edit"/>
          <p:cNvSpPr txBox="1"/>
          <p:nvPr>
            <p:ph type="body" idx="1"/>
          </p:nvPr>
        </p:nvSpPr>
        <p:spPr>
          <a:prstGeom prst="rect">
            <a:avLst/>
          </a:prstGeom>
        </p:spPr>
        <p:txBody>
          <a:bodyPr/>
          <a:lstStyle/>
          <a:p>
            <a:pPr/>
          </a:p>
        </p:txBody>
      </p:sp>
      <p:sp>
        <p:nvSpPr>
          <p:cNvPr id="107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5" name="6 La Loi de Dieu.141.jpeg" descr="6 La Loi de Dieu.14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9" name="Double-click to edit"/>
          <p:cNvSpPr txBox="1"/>
          <p:nvPr>
            <p:ph type="title"/>
          </p:nvPr>
        </p:nvSpPr>
        <p:spPr>
          <a:prstGeom prst="rect">
            <a:avLst/>
          </a:prstGeom>
        </p:spPr>
        <p:txBody>
          <a:bodyPr/>
          <a:lstStyle/>
          <a:p>
            <a:pPr/>
          </a:p>
        </p:txBody>
      </p:sp>
      <p:sp>
        <p:nvSpPr>
          <p:cNvPr id="1080" name="Double-click to edit"/>
          <p:cNvSpPr txBox="1"/>
          <p:nvPr>
            <p:ph type="body" idx="1"/>
          </p:nvPr>
        </p:nvSpPr>
        <p:spPr>
          <a:prstGeom prst="rect">
            <a:avLst/>
          </a:prstGeom>
        </p:spPr>
        <p:txBody>
          <a:bodyPr/>
          <a:lstStyle/>
          <a:p>
            <a:pPr/>
          </a:p>
        </p:txBody>
      </p:sp>
      <p:sp>
        <p:nvSpPr>
          <p:cNvPr id="108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2" name="6 La Loi de Dieu.142.jpeg" descr="6 La Loi de Dieu.14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6" name="Double-click to edit"/>
          <p:cNvSpPr txBox="1"/>
          <p:nvPr>
            <p:ph type="title"/>
          </p:nvPr>
        </p:nvSpPr>
        <p:spPr>
          <a:prstGeom prst="rect">
            <a:avLst/>
          </a:prstGeom>
        </p:spPr>
        <p:txBody>
          <a:bodyPr/>
          <a:lstStyle/>
          <a:p>
            <a:pPr/>
          </a:p>
        </p:txBody>
      </p:sp>
      <p:sp>
        <p:nvSpPr>
          <p:cNvPr id="1087" name="Double-click to edit"/>
          <p:cNvSpPr txBox="1"/>
          <p:nvPr>
            <p:ph type="body" idx="1"/>
          </p:nvPr>
        </p:nvSpPr>
        <p:spPr>
          <a:prstGeom prst="rect">
            <a:avLst/>
          </a:prstGeom>
        </p:spPr>
        <p:txBody>
          <a:bodyPr/>
          <a:lstStyle/>
          <a:p>
            <a:pPr/>
          </a:p>
        </p:txBody>
      </p:sp>
      <p:sp>
        <p:nvSpPr>
          <p:cNvPr id="10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9" name="6 La Loi de Dieu.143.jpeg" descr="6 La Loi de Dieu.1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1" name="Double-click to edit"/>
          <p:cNvSpPr txBox="1"/>
          <p:nvPr>
            <p:ph type="title"/>
          </p:nvPr>
        </p:nvSpPr>
        <p:spPr>
          <a:prstGeom prst="rect">
            <a:avLst/>
          </a:prstGeom>
        </p:spPr>
        <p:txBody>
          <a:bodyPr/>
          <a:lstStyle/>
          <a:p>
            <a:pPr/>
          </a:p>
        </p:txBody>
      </p:sp>
      <p:sp>
        <p:nvSpPr>
          <p:cNvPr id="1092" name="Double-click to edit"/>
          <p:cNvSpPr txBox="1"/>
          <p:nvPr>
            <p:ph type="body" idx="1"/>
          </p:nvPr>
        </p:nvSpPr>
        <p:spPr>
          <a:prstGeom prst="rect">
            <a:avLst/>
          </a:prstGeom>
        </p:spPr>
        <p:txBody>
          <a:bodyPr/>
          <a:lstStyle/>
          <a:p>
            <a:pPr/>
          </a:p>
        </p:txBody>
      </p:sp>
      <p:sp>
        <p:nvSpPr>
          <p:cNvPr id="10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4" name="6 La Loi de Dieu.157.jpeg" descr="6 La Loi de Dieu.1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6" name="Double-click to edit"/>
          <p:cNvSpPr txBox="1"/>
          <p:nvPr>
            <p:ph type="title"/>
          </p:nvPr>
        </p:nvSpPr>
        <p:spPr>
          <a:prstGeom prst="rect">
            <a:avLst/>
          </a:prstGeom>
        </p:spPr>
        <p:txBody>
          <a:bodyPr/>
          <a:lstStyle/>
          <a:p>
            <a:pPr/>
          </a:p>
        </p:txBody>
      </p:sp>
      <p:sp>
        <p:nvSpPr>
          <p:cNvPr id="1097" name="Double-click to edit"/>
          <p:cNvSpPr txBox="1"/>
          <p:nvPr>
            <p:ph type="body" idx="1"/>
          </p:nvPr>
        </p:nvSpPr>
        <p:spPr>
          <a:prstGeom prst="rect">
            <a:avLst/>
          </a:prstGeom>
        </p:spPr>
        <p:txBody>
          <a:bodyPr/>
          <a:lstStyle/>
          <a:p>
            <a:pPr/>
          </a:p>
        </p:txBody>
      </p:sp>
      <p:sp>
        <p:nvSpPr>
          <p:cNvPr id="10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9" name="6 La Loi de Dieu.158.jpeg" descr="6 La Loi de Dieu.1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1" name="Double-click to edit"/>
          <p:cNvSpPr txBox="1"/>
          <p:nvPr>
            <p:ph type="title"/>
          </p:nvPr>
        </p:nvSpPr>
        <p:spPr>
          <a:prstGeom prst="rect">
            <a:avLst/>
          </a:prstGeom>
        </p:spPr>
        <p:txBody>
          <a:bodyPr/>
          <a:lstStyle/>
          <a:p>
            <a:pPr/>
          </a:p>
        </p:txBody>
      </p:sp>
      <p:sp>
        <p:nvSpPr>
          <p:cNvPr id="1102" name="Double-click to edit"/>
          <p:cNvSpPr txBox="1"/>
          <p:nvPr>
            <p:ph type="body" idx="1"/>
          </p:nvPr>
        </p:nvSpPr>
        <p:spPr>
          <a:prstGeom prst="rect">
            <a:avLst/>
          </a:prstGeom>
        </p:spPr>
        <p:txBody>
          <a:bodyPr/>
          <a:lstStyle/>
          <a:p>
            <a:pPr/>
          </a:p>
        </p:txBody>
      </p:sp>
      <p:sp>
        <p:nvSpPr>
          <p:cNvPr id="110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4" name="6 La Loi de Dieu.144.jpeg" descr="6 La Loi de Dieu.1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Double-click to edit"/>
          <p:cNvSpPr txBox="1"/>
          <p:nvPr>
            <p:ph type="title"/>
          </p:nvPr>
        </p:nvSpPr>
        <p:spPr>
          <a:prstGeom prst="rect">
            <a:avLst/>
          </a:prstGeom>
        </p:spPr>
        <p:txBody>
          <a:bodyPr/>
          <a:lstStyle/>
          <a:p>
            <a:pPr/>
          </a:p>
        </p:txBody>
      </p:sp>
      <p:sp>
        <p:nvSpPr>
          <p:cNvPr id="335" name="Double-click to edit"/>
          <p:cNvSpPr txBox="1"/>
          <p:nvPr>
            <p:ph type="body" idx="1"/>
          </p:nvPr>
        </p:nvSpPr>
        <p:spPr>
          <a:prstGeom prst="rect">
            <a:avLst/>
          </a:prstGeom>
        </p:spPr>
        <p:txBody>
          <a:bodyPr/>
          <a:lstStyle/>
          <a:p>
            <a:pPr/>
          </a:p>
        </p:txBody>
      </p:sp>
      <p:sp>
        <p:nvSpPr>
          <p:cNvPr id="3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7" name="6 La Loi de Dieu.016.jpeg" descr="6 La Loi de Dieu.0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6" name="Double-click to edit"/>
          <p:cNvSpPr txBox="1"/>
          <p:nvPr>
            <p:ph type="title"/>
          </p:nvPr>
        </p:nvSpPr>
        <p:spPr>
          <a:prstGeom prst="rect">
            <a:avLst/>
          </a:prstGeom>
        </p:spPr>
        <p:txBody>
          <a:bodyPr/>
          <a:lstStyle/>
          <a:p>
            <a:pPr/>
          </a:p>
        </p:txBody>
      </p:sp>
      <p:sp>
        <p:nvSpPr>
          <p:cNvPr id="1107" name="Double-click to edit"/>
          <p:cNvSpPr txBox="1"/>
          <p:nvPr>
            <p:ph type="body" idx="1"/>
          </p:nvPr>
        </p:nvSpPr>
        <p:spPr>
          <a:prstGeom prst="rect">
            <a:avLst/>
          </a:prstGeom>
        </p:spPr>
        <p:txBody>
          <a:bodyPr/>
          <a:lstStyle/>
          <a:p>
            <a:pPr/>
          </a:p>
        </p:txBody>
      </p:sp>
      <p:sp>
        <p:nvSpPr>
          <p:cNvPr id="110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9" name="6 La Loi de Dieu.145.jpeg" descr="6 La Loi de Dieu.1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1" name="Double-click to edit"/>
          <p:cNvSpPr txBox="1"/>
          <p:nvPr>
            <p:ph type="title"/>
          </p:nvPr>
        </p:nvSpPr>
        <p:spPr>
          <a:prstGeom prst="rect">
            <a:avLst/>
          </a:prstGeom>
        </p:spPr>
        <p:txBody>
          <a:bodyPr/>
          <a:lstStyle/>
          <a:p>
            <a:pPr/>
          </a:p>
        </p:txBody>
      </p:sp>
      <p:sp>
        <p:nvSpPr>
          <p:cNvPr id="1112" name="Double-click to edit"/>
          <p:cNvSpPr txBox="1"/>
          <p:nvPr>
            <p:ph type="body" idx="1"/>
          </p:nvPr>
        </p:nvSpPr>
        <p:spPr>
          <a:prstGeom prst="rect">
            <a:avLst/>
          </a:prstGeom>
        </p:spPr>
        <p:txBody>
          <a:bodyPr/>
          <a:lstStyle/>
          <a:p>
            <a:pPr/>
          </a:p>
        </p:txBody>
      </p:sp>
      <p:sp>
        <p:nvSpPr>
          <p:cNvPr id="111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4" name="6 La Loi de Dieu.146.jpeg" descr="6 La Loi de Dieu.1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6" name="Double-click to edit"/>
          <p:cNvSpPr txBox="1"/>
          <p:nvPr>
            <p:ph type="title"/>
          </p:nvPr>
        </p:nvSpPr>
        <p:spPr>
          <a:prstGeom prst="rect">
            <a:avLst/>
          </a:prstGeom>
        </p:spPr>
        <p:txBody>
          <a:bodyPr/>
          <a:lstStyle/>
          <a:p>
            <a:pPr/>
          </a:p>
        </p:txBody>
      </p:sp>
      <p:sp>
        <p:nvSpPr>
          <p:cNvPr id="1117" name="Double-click to edit"/>
          <p:cNvSpPr txBox="1"/>
          <p:nvPr>
            <p:ph type="body" idx="1"/>
          </p:nvPr>
        </p:nvSpPr>
        <p:spPr>
          <a:prstGeom prst="rect">
            <a:avLst/>
          </a:prstGeom>
        </p:spPr>
        <p:txBody>
          <a:bodyPr/>
          <a:lstStyle/>
          <a:p>
            <a:pPr/>
          </a:p>
        </p:txBody>
      </p:sp>
      <p:sp>
        <p:nvSpPr>
          <p:cNvPr id="111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9" name="6 La Loi de Dieu.147.jpeg" descr="6 La Loi de Dieu.14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3" name="Double-click to edit"/>
          <p:cNvSpPr txBox="1"/>
          <p:nvPr>
            <p:ph type="title"/>
          </p:nvPr>
        </p:nvSpPr>
        <p:spPr>
          <a:prstGeom prst="rect">
            <a:avLst/>
          </a:prstGeom>
        </p:spPr>
        <p:txBody>
          <a:bodyPr/>
          <a:lstStyle/>
          <a:p>
            <a:pPr/>
          </a:p>
        </p:txBody>
      </p:sp>
      <p:sp>
        <p:nvSpPr>
          <p:cNvPr id="1124" name="Double-click to edit"/>
          <p:cNvSpPr txBox="1"/>
          <p:nvPr>
            <p:ph type="body" idx="1"/>
          </p:nvPr>
        </p:nvSpPr>
        <p:spPr>
          <a:prstGeom prst="rect">
            <a:avLst/>
          </a:prstGeom>
        </p:spPr>
        <p:txBody>
          <a:bodyPr/>
          <a:lstStyle/>
          <a:p>
            <a:pPr/>
          </a:p>
        </p:txBody>
      </p:sp>
      <p:sp>
        <p:nvSpPr>
          <p:cNvPr id="112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6" name="6 La Loi de Dieu.148.jpeg" descr="6 La Loi de Dieu.1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8" name="Double-click to edit"/>
          <p:cNvSpPr txBox="1"/>
          <p:nvPr>
            <p:ph type="title"/>
          </p:nvPr>
        </p:nvSpPr>
        <p:spPr>
          <a:prstGeom prst="rect">
            <a:avLst/>
          </a:prstGeom>
        </p:spPr>
        <p:txBody>
          <a:bodyPr/>
          <a:lstStyle/>
          <a:p>
            <a:pPr/>
          </a:p>
        </p:txBody>
      </p:sp>
      <p:sp>
        <p:nvSpPr>
          <p:cNvPr id="1129" name="Double-click to edit"/>
          <p:cNvSpPr txBox="1"/>
          <p:nvPr>
            <p:ph type="body" idx="1"/>
          </p:nvPr>
        </p:nvSpPr>
        <p:spPr>
          <a:prstGeom prst="rect">
            <a:avLst/>
          </a:prstGeom>
        </p:spPr>
        <p:txBody>
          <a:bodyPr/>
          <a:lstStyle/>
          <a:p>
            <a:pPr/>
          </a:p>
        </p:txBody>
      </p:sp>
      <p:sp>
        <p:nvSpPr>
          <p:cNvPr id="113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1" name="6 La Loi de Dieu.149.jpeg" descr="6 La Loi de Dieu.14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5" name="Double-click to edit"/>
          <p:cNvSpPr txBox="1"/>
          <p:nvPr>
            <p:ph type="title"/>
          </p:nvPr>
        </p:nvSpPr>
        <p:spPr>
          <a:prstGeom prst="rect">
            <a:avLst/>
          </a:prstGeom>
        </p:spPr>
        <p:txBody>
          <a:bodyPr/>
          <a:lstStyle/>
          <a:p>
            <a:pPr/>
          </a:p>
        </p:txBody>
      </p:sp>
      <p:sp>
        <p:nvSpPr>
          <p:cNvPr id="1136" name="Double-click to edit"/>
          <p:cNvSpPr txBox="1"/>
          <p:nvPr>
            <p:ph type="body" idx="1"/>
          </p:nvPr>
        </p:nvSpPr>
        <p:spPr>
          <a:prstGeom prst="rect">
            <a:avLst/>
          </a:prstGeom>
        </p:spPr>
        <p:txBody>
          <a:bodyPr/>
          <a:lstStyle/>
          <a:p>
            <a:pPr/>
          </a:p>
        </p:txBody>
      </p:sp>
      <p:sp>
        <p:nvSpPr>
          <p:cNvPr id="11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8" name="6 La Loi de Dieu.150.jpeg" descr="6 La Loi de Dieu.15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2" name="Double-click to edit"/>
          <p:cNvSpPr txBox="1"/>
          <p:nvPr>
            <p:ph type="title"/>
          </p:nvPr>
        </p:nvSpPr>
        <p:spPr>
          <a:prstGeom prst="rect">
            <a:avLst/>
          </a:prstGeom>
        </p:spPr>
        <p:txBody>
          <a:bodyPr/>
          <a:lstStyle/>
          <a:p>
            <a:pPr/>
          </a:p>
        </p:txBody>
      </p:sp>
      <p:sp>
        <p:nvSpPr>
          <p:cNvPr id="1143" name="Double-click to edit"/>
          <p:cNvSpPr txBox="1"/>
          <p:nvPr>
            <p:ph type="body" idx="1"/>
          </p:nvPr>
        </p:nvSpPr>
        <p:spPr>
          <a:prstGeom prst="rect">
            <a:avLst/>
          </a:prstGeom>
        </p:spPr>
        <p:txBody>
          <a:bodyPr/>
          <a:lstStyle/>
          <a:p>
            <a:pPr/>
          </a:p>
        </p:txBody>
      </p:sp>
      <p:sp>
        <p:nvSpPr>
          <p:cNvPr id="11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5" name="6 La Loi de Dieu.151.jpeg" descr="6 La Loi de Dieu.15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9" name="Double-click to edit"/>
          <p:cNvSpPr txBox="1"/>
          <p:nvPr>
            <p:ph type="title"/>
          </p:nvPr>
        </p:nvSpPr>
        <p:spPr>
          <a:prstGeom prst="rect">
            <a:avLst/>
          </a:prstGeom>
        </p:spPr>
        <p:txBody>
          <a:bodyPr/>
          <a:lstStyle/>
          <a:p>
            <a:pPr/>
          </a:p>
        </p:txBody>
      </p:sp>
      <p:sp>
        <p:nvSpPr>
          <p:cNvPr id="1150" name="Double-click to edit"/>
          <p:cNvSpPr txBox="1"/>
          <p:nvPr>
            <p:ph type="body" idx="1"/>
          </p:nvPr>
        </p:nvSpPr>
        <p:spPr>
          <a:prstGeom prst="rect">
            <a:avLst/>
          </a:prstGeom>
        </p:spPr>
        <p:txBody>
          <a:bodyPr/>
          <a:lstStyle/>
          <a:p>
            <a:pPr/>
          </a:p>
        </p:txBody>
      </p:sp>
      <p:sp>
        <p:nvSpPr>
          <p:cNvPr id="115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2" name="6 La Loi de Dieu.152.jpeg" descr="6 La Loi de Dieu.15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6" name="Double-click to edit"/>
          <p:cNvSpPr txBox="1"/>
          <p:nvPr>
            <p:ph type="title"/>
          </p:nvPr>
        </p:nvSpPr>
        <p:spPr>
          <a:prstGeom prst="rect">
            <a:avLst/>
          </a:prstGeom>
        </p:spPr>
        <p:txBody>
          <a:bodyPr/>
          <a:lstStyle/>
          <a:p>
            <a:pPr/>
          </a:p>
        </p:txBody>
      </p:sp>
      <p:sp>
        <p:nvSpPr>
          <p:cNvPr id="1157" name="Double-click to edit"/>
          <p:cNvSpPr txBox="1"/>
          <p:nvPr>
            <p:ph type="body" idx="1"/>
          </p:nvPr>
        </p:nvSpPr>
        <p:spPr>
          <a:prstGeom prst="rect">
            <a:avLst/>
          </a:prstGeom>
        </p:spPr>
        <p:txBody>
          <a:bodyPr/>
          <a:lstStyle/>
          <a:p>
            <a:pPr/>
          </a:p>
        </p:txBody>
      </p:sp>
      <p:sp>
        <p:nvSpPr>
          <p:cNvPr id="11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9" name="6 La Loi de Dieu.153.jpeg" descr="6 La Loi de Dieu.15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3" name="Double-click to edit"/>
          <p:cNvSpPr txBox="1"/>
          <p:nvPr>
            <p:ph type="title"/>
          </p:nvPr>
        </p:nvSpPr>
        <p:spPr>
          <a:prstGeom prst="rect">
            <a:avLst/>
          </a:prstGeom>
        </p:spPr>
        <p:txBody>
          <a:bodyPr/>
          <a:lstStyle/>
          <a:p>
            <a:pPr/>
          </a:p>
        </p:txBody>
      </p:sp>
      <p:sp>
        <p:nvSpPr>
          <p:cNvPr id="1164" name="Double-click to edit"/>
          <p:cNvSpPr txBox="1"/>
          <p:nvPr>
            <p:ph type="body" idx="1"/>
          </p:nvPr>
        </p:nvSpPr>
        <p:spPr>
          <a:prstGeom prst="rect">
            <a:avLst/>
          </a:prstGeom>
        </p:spPr>
        <p:txBody>
          <a:bodyPr/>
          <a:lstStyle/>
          <a:p>
            <a:pPr/>
          </a:p>
        </p:txBody>
      </p:sp>
      <p:sp>
        <p:nvSpPr>
          <p:cNvPr id="11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6" name="6 La Loi de Dieu.154.jpeg" descr="6 La Loi de Dieu.15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Double-click to edit"/>
          <p:cNvSpPr txBox="1"/>
          <p:nvPr>
            <p:ph type="title"/>
          </p:nvPr>
        </p:nvSpPr>
        <p:spPr>
          <a:prstGeom prst="rect">
            <a:avLst/>
          </a:prstGeom>
        </p:spPr>
        <p:txBody>
          <a:bodyPr/>
          <a:lstStyle/>
          <a:p>
            <a:pPr/>
          </a:p>
        </p:txBody>
      </p:sp>
      <p:sp>
        <p:nvSpPr>
          <p:cNvPr id="340" name="Double-click to edit"/>
          <p:cNvSpPr txBox="1"/>
          <p:nvPr>
            <p:ph type="body" idx="1"/>
          </p:nvPr>
        </p:nvSpPr>
        <p:spPr>
          <a:prstGeom prst="rect">
            <a:avLst/>
          </a:prstGeom>
        </p:spPr>
        <p:txBody>
          <a:bodyPr/>
          <a:lstStyle/>
          <a:p>
            <a:pPr/>
          </a:p>
        </p:txBody>
      </p:sp>
      <p:sp>
        <p:nvSpPr>
          <p:cNvPr id="3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2" name="6 La Loi de Dieu.019.jpeg" descr="6 La Loi de Dieu.0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0" name="Double-click to edit"/>
          <p:cNvSpPr txBox="1"/>
          <p:nvPr>
            <p:ph type="title"/>
          </p:nvPr>
        </p:nvSpPr>
        <p:spPr>
          <a:prstGeom prst="rect">
            <a:avLst/>
          </a:prstGeom>
        </p:spPr>
        <p:txBody>
          <a:bodyPr/>
          <a:lstStyle/>
          <a:p>
            <a:pPr/>
          </a:p>
        </p:txBody>
      </p:sp>
      <p:sp>
        <p:nvSpPr>
          <p:cNvPr id="1171" name="Double-click to edit"/>
          <p:cNvSpPr txBox="1"/>
          <p:nvPr>
            <p:ph type="body" idx="1"/>
          </p:nvPr>
        </p:nvSpPr>
        <p:spPr>
          <a:prstGeom prst="rect">
            <a:avLst/>
          </a:prstGeom>
        </p:spPr>
        <p:txBody>
          <a:bodyPr/>
          <a:lstStyle/>
          <a:p>
            <a:pPr/>
          </a:p>
        </p:txBody>
      </p:sp>
      <p:sp>
        <p:nvSpPr>
          <p:cNvPr id="11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3" name="6 La Loi de Dieu.155.jpeg" descr="6 La Loi de Dieu.15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7" name="Double-click to edit"/>
          <p:cNvSpPr txBox="1"/>
          <p:nvPr>
            <p:ph type="title"/>
          </p:nvPr>
        </p:nvSpPr>
        <p:spPr>
          <a:prstGeom prst="rect">
            <a:avLst/>
          </a:prstGeom>
        </p:spPr>
        <p:txBody>
          <a:bodyPr/>
          <a:lstStyle/>
          <a:p>
            <a:pPr/>
          </a:p>
        </p:txBody>
      </p:sp>
      <p:sp>
        <p:nvSpPr>
          <p:cNvPr id="1178" name="Double-click to edit"/>
          <p:cNvSpPr txBox="1"/>
          <p:nvPr>
            <p:ph type="body" idx="1"/>
          </p:nvPr>
        </p:nvSpPr>
        <p:spPr>
          <a:prstGeom prst="rect">
            <a:avLst/>
          </a:prstGeom>
        </p:spPr>
        <p:txBody>
          <a:bodyPr/>
          <a:lstStyle/>
          <a:p>
            <a:pPr/>
          </a:p>
        </p:txBody>
      </p:sp>
      <p:sp>
        <p:nvSpPr>
          <p:cNvPr id="11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0" name="6 La Loi de Dieu.156.jpeg" descr="6 La Loi de Dieu.15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4" name="Double-click to edit"/>
          <p:cNvSpPr txBox="1"/>
          <p:nvPr>
            <p:ph type="title"/>
          </p:nvPr>
        </p:nvSpPr>
        <p:spPr>
          <a:prstGeom prst="rect">
            <a:avLst/>
          </a:prstGeom>
        </p:spPr>
        <p:txBody>
          <a:bodyPr/>
          <a:lstStyle/>
          <a:p>
            <a:pPr/>
          </a:p>
        </p:txBody>
      </p:sp>
      <p:sp>
        <p:nvSpPr>
          <p:cNvPr id="1185" name="Double-click to edit"/>
          <p:cNvSpPr txBox="1"/>
          <p:nvPr>
            <p:ph type="body" idx="1"/>
          </p:nvPr>
        </p:nvSpPr>
        <p:spPr>
          <a:prstGeom prst="rect">
            <a:avLst/>
          </a:prstGeom>
        </p:spPr>
        <p:txBody>
          <a:bodyPr/>
          <a:lstStyle/>
          <a:p>
            <a:pPr/>
          </a:p>
        </p:txBody>
      </p:sp>
      <p:sp>
        <p:nvSpPr>
          <p:cNvPr id="118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7" name="6 La Loi de Dieu.157.jpeg" descr="6 La Loi de Dieu.15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1" name="Double-click to edit"/>
          <p:cNvSpPr txBox="1"/>
          <p:nvPr>
            <p:ph type="title"/>
          </p:nvPr>
        </p:nvSpPr>
        <p:spPr>
          <a:prstGeom prst="rect">
            <a:avLst/>
          </a:prstGeom>
        </p:spPr>
        <p:txBody>
          <a:bodyPr/>
          <a:lstStyle/>
          <a:p>
            <a:pPr/>
          </a:p>
        </p:txBody>
      </p:sp>
      <p:sp>
        <p:nvSpPr>
          <p:cNvPr id="1192" name="Double-click to edit"/>
          <p:cNvSpPr txBox="1"/>
          <p:nvPr>
            <p:ph type="body" idx="1"/>
          </p:nvPr>
        </p:nvSpPr>
        <p:spPr>
          <a:prstGeom prst="rect">
            <a:avLst/>
          </a:prstGeom>
        </p:spPr>
        <p:txBody>
          <a:bodyPr/>
          <a:lstStyle/>
          <a:p>
            <a:pPr/>
          </a:p>
        </p:txBody>
      </p:sp>
      <p:sp>
        <p:nvSpPr>
          <p:cNvPr id="11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4" name="6 La Loi de Dieu.158.jpeg" descr="6 La Loi de Dieu.15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8" name="Double-click to edit"/>
          <p:cNvSpPr txBox="1"/>
          <p:nvPr>
            <p:ph type="title"/>
          </p:nvPr>
        </p:nvSpPr>
        <p:spPr>
          <a:prstGeom prst="rect">
            <a:avLst/>
          </a:prstGeom>
        </p:spPr>
        <p:txBody>
          <a:bodyPr/>
          <a:lstStyle/>
          <a:p>
            <a:pPr/>
          </a:p>
        </p:txBody>
      </p:sp>
      <p:sp>
        <p:nvSpPr>
          <p:cNvPr id="1199" name="Double-click to edit"/>
          <p:cNvSpPr txBox="1"/>
          <p:nvPr>
            <p:ph type="body" idx="1"/>
          </p:nvPr>
        </p:nvSpPr>
        <p:spPr>
          <a:prstGeom prst="rect">
            <a:avLst/>
          </a:prstGeom>
        </p:spPr>
        <p:txBody>
          <a:bodyPr/>
          <a:lstStyle/>
          <a:p>
            <a:pPr/>
          </a:p>
        </p:txBody>
      </p:sp>
      <p:sp>
        <p:nvSpPr>
          <p:cNvPr id="12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1" name="6 La Loi de Dieu.159.jpeg" descr="6 La Loi de Dieu.15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5" name="Double-click to edit"/>
          <p:cNvSpPr txBox="1"/>
          <p:nvPr>
            <p:ph type="title"/>
          </p:nvPr>
        </p:nvSpPr>
        <p:spPr>
          <a:prstGeom prst="rect">
            <a:avLst/>
          </a:prstGeom>
        </p:spPr>
        <p:txBody>
          <a:bodyPr/>
          <a:lstStyle/>
          <a:p>
            <a:pPr/>
          </a:p>
        </p:txBody>
      </p:sp>
      <p:sp>
        <p:nvSpPr>
          <p:cNvPr id="1206" name="Double-click to edit"/>
          <p:cNvSpPr txBox="1"/>
          <p:nvPr>
            <p:ph type="body" idx="1"/>
          </p:nvPr>
        </p:nvSpPr>
        <p:spPr>
          <a:prstGeom prst="rect">
            <a:avLst/>
          </a:prstGeom>
        </p:spPr>
        <p:txBody>
          <a:bodyPr/>
          <a:lstStyle/>
          <a:p>
            <a:pPr/>
          </a:p>
        </p:txBody>
      </p:sp>
      <p:sp>
        <p:nvSpPr>
          <p:cNvPr id="12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8" name="6 La Loi de Dieu.160.jpeg" descr="6 La Loi de Dieu.16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2" name="Double-click to edit"/>
          <p:cNvSpPr txBox="1"/>
          <p:nvPr>
            <p:ph type="title"/>
          </p:nvPr>
        </p:nvSpPr>
        <p:spPr>
          <a:prstGeom prst="rect">
            <a:avLst/>
          </a:prstGeom>
        </p:spPr>
        <p:txBody>
          <a:bodyPr/>
          <a:lstStyle/>
          <a:p>
            <a:pPr/>
          </a:p>
        </p:txBody>
      </p:sp>
      <p:sp>
        <p:nvSpPr>
          <p:cNvPr id="1213" name="Double-click to edit"/>
          <p:cNvSpPr txBox="1"/>
          <p:nvPr>
            <p:ph type="body" idx="1"/>
          </p:nvPr>
        </p:nvSpPr>
        <p:spPr>
          <a:prstGeom prst="rect">
            <a:avLst/>
          </a:prstGeom>
        </p:spPr>
        <p:txBody>
          <a:bodyPr/>
          <a:lstStyle/>
          <a:p>
            <a:pPr/>
          </a:p>
        </p:txBody>
      </p:sp>
      <p:sp>
        <p:nvSpPr>
          <p:cNvPr id="121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5" name="6 La Loi de Dieu.161.jpeg" descr="6 La Loi de Dieu.1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7" name="Double-click to edit"/>
          <p:cNvSpPr txBox="1"/>
          <p:nvPr>
            <p:ph type="title"/>
          </p:nvPr>
        </p:nvSpPr>
        <p:spPr>
          <a:prstGeom prst="rect">
            <a:avLst/>
          </a:prstGeom>
        </p:spPr>
        <p:txBody>
          <a:bodyPr/>
          <a:lstStyle/>
          <a:p>
            <a:pPr/>
          </a:p>
        </p:txBody>
      </p:sp>
      <p:sp>
        <p:nvSpPr>
          <p:cNvPr id="1218" name="Double-click to edit"/>
          <p:cNvSpPr txBox="1"/>
          <p:nvPr>
            <p:ph type="body" idx="1"/>
          </p:nvPr>
        </p:nvSpPr>
        <p:spPr>
          <a:prstGeom prst="rect">
            <a:avLst/>
          </a:prstGeom>
        </p:spPr>
        <p:txBody>
          <a:bodyPr/>
          <a:lstStyle/>
          <a:p>
            <a:pPr/>
          </a:p>
        </p:txBody>
      </p:sp>
      <p:sp>
        <p:nvSpPr>
          <p:cNvPr id="121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0" name="6 La Loi de Dieu.054.jpeg" descr="6 La Loi de Dieu.0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2" name="Double-click to edit"/>
          <p:cNvSpPr txBox="1"/>
          <p:nvPr>
            <p:ph type="title"/>
          </p:nvPr>
        </p:nvSpPr>
        <p:spPr>
          <a:prstGeom prst="rect">
            <a:avLst/>
          </a:prstGeom>
        </p:spPr>
        <p:txBody>
          <a:bodyPr/>
          <a:lstStyle/>
          <a:p>
            <a:pPr/>
          </a:p>
        </p:txBody>
      </p:sp>
      <p:sp>
        <p:nvSpPr>
          <p:cNvPr id="1223" name="Double-click to edit"/>
          <p:cNvSpPr txBox="1"/>
          <p:nvPr>
            <p:ph type="body" idx="1"/>
          </p:nvPr>
        </p:nvSpPr>
        <p:spPr>
          <a:prstGeom prst="rect">
            <a:avLst/>
          </a:prstGeom>
        </p:spPr>
        <p:txBody>
          <a:bodyPr/>
          <a:lstStyle/>
          <a:p>
            <a:pPr/>
          </a:p>
        </p:txBody>
      </p:sp>
      <p:sp>
        <p:nvSpPr>
          <p:cNvPr id="122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5" name="6 La Loi de Dieu.178.jpeg" descr="6 La Loi de Dieu.1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7" name="Double-click to edit"/>
          <p:cNvSpPr txBox="1"/>
          <p:nvPr>
            <p:ph type="title"/>
          </p:nvPr>
        </p:nvSpPr>
        <p:spPr>
          <a:prstGeom prst="rect">
            <a:avLst/>
          </a:prstGeom>
        </p:spPr>
        <p:txBody>
          <a:bodyPr/>
          <a:lstStyle/>
          <a:p>
            <a:pPr/>
          </a:p>
        </p:txBody>
      </p:sp>
      <p:sp>
        <p:nvSpPr>
          <p:cNvPr id="1228" name="Double-click to edit"/>
          <p:cNvSpPr txBox="1"/>
          <p:nvPr>
            <p:ph type="body" idx="1"/>
          </p:nvPr>
        </p:nvSpPr>
        <p:spPr>
          <a:prstGeom prst="rect">
            <a:avLst/>
          </a:prstGeom>
        </p:spPr>
        <p:txBody>
          <a:bodyPr/>
          <a:lstStyle/>
          <a:p>
            <a:pPr/>
          </a:p>
        </p:txBody>
      </p:sp>
      <p:sp>
        <p:nvSpPr>
          <p:cNvPr id="12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0" name="6 La Loi de Dieu.179.jpeg" descr="6 La Loi de Dieu.1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Double-click to edit"/>
          <p:cNvSpPr txBox="1"/>
          <p:nvPr>
            <p:ph type="title"/>
          </p:nvPr>
        </p:nvSpPr>
        <p:spPr>
          <a:prstGeom prst="rect">
            <a:avLst/>
          </a:prstGeom>
        </p:spPr>
        <p:txBody>
          <a:bodyPr/>
          <a:lstStyle/>
          <a:p>
            <a:pPr/>
          </a:p>
        </p:txBody>
      </p:sp>
      <p:sp>
        <p:nvSpPr>
          <p:cNvPr id="345" name="Double-click to edit"/>
          <p:cNvSpPr txBox="1"/>
          <p:nvPr>
            <p:ph type="body" idx="1"/>
          </p:nvPr>
        </p:nvSpPr>
        <p:spPr>
          <a:prstGeom prst="rect">
            <a:avLst/>
          </a:prstGeom>
        </p:spPr>
        <p:txBody>
          <a:bodyPr/>
          <a:lstStyle/>
          <a:p>
            <a:pPr/>
          </a:p>
        </p:txBody>
      </p:sp>
      <p:sp>
        <p:nvSpPr>
          <p:cNvPr id="3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7" name="6 La Loi de Dieu.020.jpeg" descr="6 La Loi de Dieu.0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2" name="Double-click to edit"/>
          <p:cNvSpPr txBox="1"/>
          <p:nvPr>
            <p:ph type="title"/>
          </p:nvPr>
        </p:nvSpPr>
        <p:spPr>
          <a:prstGeom prst="rect">
            <a:avLst/>
          </a:prstGeom>
        </p:spPr>
        <p:txBody>
          <a:bodyPr/>
          <a:lstStyle/>
          <a:p>
            <a:pPr/>
          </a:p>
        </p:txBody>
      </p:sp>
      <p:sp>
        <p:nvSpPr>
          <p:cNvPr id="1233" name="Double-click to edit"/>
          <p:cNvSpPr txBox="1"/>
          <p:nvPr>
            <p:ph type="body" idx="1"/>
          </p:nvPr>
        </p:nvSpPr>
        <p:spPr>
          <a:prstGeom prst="rect">
            <a:avLst/>
          </a:prstGeom>
        </p:spPr>
        <p:txBody>
          <a:bodyPr/>
          <a:lstStyle/>
          <a:p>
            <a:pPr/>
          </a:p>
        </p:txBody>
      </p:sp>
      <p:sp>
        <p:nvSpPr>
          <p:cNvPr id="12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5" name="6 La Loi de Dieu.180.jpeg" descr="6 La Loi de Dieu.1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7" name="Double-click to edit"/>
          <p:cNvSpPr txBox="1"/>
          <p:nvPr>
            <p:ph type="title"/>
          </p:nvPr>
        </p:nvSpPr>
        <p:spPr>
          <a:prstGeom prst="rect">
            <a:avLst/>
          </a:prstGeom>
        </p:spPr>
        <p:txBody>
          <a:bodyPr/>
          <a:lstStyle/>
          <a:p>
            <a:pPr/>
          </a:p>
        </p:txBody>
      </p:sp>
      <p:sp>
        <p:nvSpPr>
          <p:cNvPr id="1238" name="Double-click to edit"/>
          <p:cNvSpPr txBox="1"/>
          <p:nvPr>
            <p:ph type="body" idx="1"/>
          </p:nvPr>
        </p:nvSpPr>
        <p:spPr>
          <a:prstGeom prst="rect">
            <a:avLst/>
          </a:prstGeom>
        </p:spPr>
        <p:txBody>
          <a:bodyPr/>
          <a:lstStyle/>
          <a:p>
            <a:pPr/>
          </a:p>
        </p:txBody>
      </p:sp>
      <p:sp>
        <p:nvSpPr>
          <p:cNvPr id="12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0" name="6 La Loi de Dieu.181.jpeg" descr="6 La Loi de Dieu.1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2" name="Double-click to edit"/>
          <p:cNvSpPr txBox="1"/>
          <p:nvPr>
            <p:ph type="title"/>
          </p:nvPr>
        </p:nvSpPr>
        <p:spPr>
          <a:prstGeom prst="rect">
            <a:avLst/>
          </a:prstGeom>
        </p:spPr>
        <p:txBody>
          <a:bodyPr/>
          <a:lstStyle/>
          <a:p>
            <a:pPr/>
          </a:p>
        </p:txBody>
      </p:sp>
      <p:sp>
        <p:nvSpPr>
          <p:cNvPr id="1243" name="Double-click to edit"/>
          <p:cNvSpPr txBox="1"/>
          <p:nvPr>
            <p:ph type="body" idx="1"/>
          </p:nvPr>
        </p:nvSpPr>
        <p:spPr>
          <a:prstGeom prst="rect">
            <a:avLst/>
          </a:prstGeom>
        </p:spPr>
        <p:txBody>
          <a:bodyPr/>
          <a:lstStyle/>
          <a:p>
            <a:pPr/>
          </a:p>
        </p:txBody>
      </p:sp>
      <p:sp>
        <p:nvSpPr>
          <p:cNvPr id="12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5" name="6 La Loi de Dieu.182.jpeg" descr="6 La Loi de Dieu.1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7" name="Double-click to edit"/>
          <p:cNvSpPr txBox="1"/>
          <p:nvPr>
            <p:ph type="title"/>
          </p:nvPr>
        </p:nvSpPr>
        <p:spPr>
          <a:prstGeom prst="rect">
            <a:avLst/>
          </a:prstGeom>
        </p:spPr>
        <p:txBody>
          <a:bodyPr/>
          <a:lstStyle/>
          <a:p>
            <a:pPr/>
          </a:p>
        </p:txBody>
      </p:sp>
      <p:sp>
        <p:nvSpPr>
          <p:cNvPr id="1248" name="Double-click to edit"/>
          <p:cNvSpPr txBox="1"/>
          <p:nvPr>
            <p:ph type="body" idx="1"/>
          </p:nvPr>
        </p:nvSpPr>
        <p:spPr>
          <a:prstGeom prst="rect">
            <a:avLst/>
          </a:prstGeom>
        </p:spPr>
        <p:txBody>
          <a:bodyPr/>
          <a:lstStyle/>
          <a:p>
            <a:pPr/>
          </a:p>
        </p:txBody>
      </p:sp>
      <p:sp>
        <p:nvSpPr>
          <p:cNvPr id="124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0" name="6 La Loi de Dieu.162.jpeg" descr="6 La Loi de Dieu.1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2" name="Double-click to edit"/>
          <p:cNvSpPr txBox="1"/>
          <p:nvPr>
            <p:ph type="title"/>
          </p:nvPr>
        </p:nvSpPr>
        <p:spPr>
          <a:prstGeom prst="rect">
            <a:avLst/>
          </a:prstGeom>
        </p:spPr>
        <p:txBody>
          <a:bodyPr/>
          <a:lstStyle/>
          <a:p>
            <a:pPr/>
          </a:p>
        </p:txBody>
      </p:sp>
      <p:sp>
        <p:nvSpPr>
          <p:cNvPr id="1253" name="Double-click to edit"/>
          <p:cNvSpPr txBox="1"/>
          <p:nvPr>
            <p:ph type="body" idx="1"/>
          </p:nvPr>
        </p:nvSpPr>
        <p:spPr>
          <a:prstGeom prst="rect">
            <a:avLst/>
          </a:prstGeom>
        </p:spPr>
        <p:txBody>
          <a:bodyPr/>
          <a:lstStyle/>
          <a:p>
            <a:pPr/>
          </a:p>
        </p:txBody>
      </p:sp>
      <p:sp>
        <p:nvSpPr>
          <p:cNvPr id="125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5" name="6 La Loi de Dieu.163.jpeg" descr="6 La Loi de Dieu.16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9" name="Double-click to edit"/>
          <p:cNvSpPr txBox="1"/>
          <p:nvPr>
            <p:ph type="title"/>
          </p:nvPr>
        </p:nvSpPr>
        <p:spPr>
          <a:prstGeom prst="rect">
            <a:avLst/>
          </a:prstGeom>
        </p:spPr>
        <p:txBody>
          <a:bodyPr/>
          <a:lstStyle/>
          <a:p>
            <a:pPr/>
          </a:p>
        </p:txBody>
      </p:sp>
      <p:sp>
        <p:nvSpPr>
          <p:cNvPr id="1260" name="Double-click to edit"/>
          <p:cNvSpPr txBox="1"/>
          <p:nvPr>
            <p:ph type="body" idx="1"/>
          </p:nvPr>
        </p:nvSpPr>
        <p:spPr>
          <a:prstGeom prst="rect">
            <a:avLst/>
          </a:prstGeom>
        </p:spPr>
        <p:txBody>
          <a:bodyPr/>
          <a:lstStyle/>
          <a:p>
            <a:pPr/>
          </a:p>
        </p:txBody>
      </p:sp>
      <p:sp>
        <p:nvSpPr>
          <p:cNvPr id="126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2" name="6 La Loi de Dieu.164.jpeg" descr="6 La Loi de Dieu.16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6" name="Double-click to edit"/>
          <p:cNvSpPr txBox="1"/>
          <p:nvPr>
            <p:ph type="title"/>
          </p:nvPr>
        </p:nvSpPr>
        <p:spPr>
          <a:prstGeom prst="rect">
            <a:avLst/>
          </a:prstGeom>
        </p:spPr>
        <p:txBody>
          <a:bodyPr/>
          <a:lstStyle/>
          <a:p>
            <a:pPr/>
          </a:p>
        </p:txBody>
      </p:sp>
      <p:sp>
        <p:nvSpPr>
          <p:cNvPr id="1267" name="Double-click to edit"/>
          <p:cNvSpPr txBox="1"/>
          <p:nvPr>
            <p:ph type="body" idx="1"/>
          </p:nvPr>
        </p:nvSpPr>
        <p:spPr>
          <a:prstGeom prst="rect">
            <a:avLst/>
          </a:prstGeom>
        </p:spPr>
        <p:txBody>
          <a:bodyPr/>
          <a:lstStyle/>
          <a:p>
            <a:pPr/>
          </a:p>
        </p:txBody>
      </p:sp>
      <p:sp>
        <p:nvSpPr>
          <p:cNvPr id="12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9" name="6 La Loi de Dieu.165.jpeg" descr="6 La Loi de Dieu.1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1" name="Double-click to edit"/>
          <p:cNvSpPr txBox="1"/>
          <p:nvPr>
            <p:ph type="title"/>
          </p:nvPr>
        </p:nvSpPr>
        <p:spPr>
          <a:prstGeom prst="rect">
            <a:avLst/>
          </a:prstGeom>
        </p:spPr>
        <p:txBody>
          <a:bodyPr/>
          <a:lstStyle/>
          <a:p>
            <a:pPr/>
          </a:p>
        </p:txBody>
      </p:sp>
      <p:sp>
        <p:nvSpPr>
          <p:cNvPr id="1272" name="Double-click to edit"/>
          <p:cNvSpPr txBox="1"/>
          <p:nvPr>
            <p:ph type="body" idx="1"/>
          </p:nvPr>
        </p:nvSpPr>
        <p:spPr>
          <a:prstGeom prst="rect">
            <a:avLst/>
          </a:prstGeom>
        </p:spPr>
        <p:txBody>
          <a:bodyPr/>
          <a:lstStyle/>
          <a:p>
            <a:pPr/>
          </a:p>
        </p:txBody>
      </p:sp>
      <p:sp>
        <p:nvSpPr>
          <p:cNvPr id="127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4" name="6 La Loi de Dieu.166.jpeg" descr="6 La Loi de Dieu.1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6" name="Double-click to edit"/>
          <p:cNvSpPr txBox="1"/>
          <p:nvPr>
            <p:ph type="title"/>
          </p:nvPr>
        </p:nvSpPr>
        <p:spPr>
          <a:prstGeom prst="rect">
            <a:avLst/>
          </a:prstGeom>
        </p:spPr>
        <p:txBody>
          <a:bodyPr/>
          <a:lstStyle/>
          <a:p>
            <a:pPr/>
          </a:p>
        </p:txBody>
      </p:sp>
      <p:sp>
        <p:nvSpPr>
          <p:cNvPr id="1277" name="Double-click to edit"/>
          <p:cNvSpPr txBox="1"/>
          <p:nvPr>
            <p:ph type="body" idx="1"/>
          </p:nvPr>
        </p:nvSpPr>
        <p:spPr>
          <a:prstGeom prst="rect">
            <a:avLst/>
          </a:prstGeom>
        </p:spPr>
        <p:txBody>
          <a:bodyPr/>
          <a:lstStyle/>
          <a:p>
            <a:pPr/>
          </a:p>
        </p:txBody>
      </p:sp>
      <p:sp>
        <p:nvSpPr>
          <p:cNvPr id="12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9" name="6 La Loi de Dieu.167.jpeg" descr="6 La Loi de Dieu.1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1" name="Double-click to edit"/>
          <p:cNvSpPr txBox="1"/>
          <p:nvPr>
            <p:ph type="title"/>
          </p:nvPr>
        </p:nvSpPr>
        <p:spPr>
          <a:prstGeom prst="rect">
            <a:avLst/>
          </a:prstGeom>
        </p:spPr>
        <p:txBody>
          <a:bodyPr/>
          <a:lstStyle/>
          <a:p>
            <a:pPr/>
          </a:p>
        </p:txBody>
      </p:sp>
      <p:sp>
        <p:nvSpPr>
          <p:cNvPr id="1282" name="Double-click to edit"/>
          <p:cNvSpPr txBox="1"/>
          <p:nvPr>
            <p:ph type="body" idx="1"/>
          </p:nvPr>
        </p:nvSpPr>
        <p:spPr>
          <a:prstGeom prst="rect">
            <a:avLst/>
          </a:prstGeom>
        </p:spPr>
        <p:txBody>
          <a:bodyPr/>
          <a:lstStyle/>
          <a:p>
            <a:pPr/>
          </a:p>
        </p:txBody>
      </p:sp>
      <p:sp>
        <p:nvSpPr>
          <p:cNvPr id="12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4" name="6 La Loi de Dieu.168.jpeg" descr="6 La Loi de Dieu.1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Double-click to edit"/>
          <p:cNvSpPr txBox="1"/>
          <p:nvPr>
            <p:ph type="title"/>
          </p:nvPr>
        </p:nvSpPr>
        <p:spPr>
          <a:prstGeom prst="rect">
            <a:avLst/>
          </a:prstGeom>
        </p:spPr>
        <p:txBody>
          <a:bodyPr/>
          <a:lstStyle/>
          <a:p>
            <a:pPr/>
          </a:p>
        </p:txBody>
      </p:sp>
      <p:sp>
        <p:nvSpPr>
          <p:cNvPr id="350" name="Double-click to edit"/>
          <p:cNvSpPr txBox="1"/>
          <p:nvPr>
            <p:ph type="body" idx="1"/>
          </p:nvPr>
        </p:nvSpPr>
        <p:spPr>
          <a:prstGeom prst="rect">
            <a:avLst/>
          </a:prstGeom>
        </p:spPr>
        <p:txBody>
          <a:bodyPr/>
          <a:lstStyle/>
          <a:p>
            <a:pPr/>
          </a:p>
        </p:txBody>
      </p:sp>
      <p:sp>
        <p:nvSpPr>
          <p:cNvPr id="3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2" name="6 La Loi de Dieu.021.jpeg" descr="6 La Loi de Dieu.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6" name="Double-click to edit"/>
          <p:cNvSpPr txBox="1"/>
          <p:nvPr>
            <p:ph type="title"/>
          </p:nvPr>
        </p:nvSpPr>
        <p:spPr>
          <a:prstGeom prst="rect">
            <a:avLst/>
          </a:prstGeom>
        </p:spPr>
        <p:txBody>
          <a:bodyPr/>
          <a:lstStyle/>
          <a:p>
            <a:pPr/>
          </a:p>
        </p:txBody>
      </p:sp>
      <p:sp>
        <p:nvSpPr>
          <p:cNvPr id="1287" name="Double-click to edit"/>
          <p:cNvSpPr txBox="1"/>
          <p:nvPr>
            <p:ph type="body" idx="1"/>
          </p:nvPr>
        </p:nvSpPr>
        <p:spPr>
          <a:prstGeom prst="rect">
            <a:avLst/>
          </a:prstGeom>
        </p:spPr>
        <p:txBody>
          <a:bodyPr/>
          <a:lstStyle/>
          <a:p>
            <a:pPr/>
          </a:p>
        </p:txBody>
      </p:sp>
      <p:sp>
        <p:nvSpPr>
          <p:cNvPr id="12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9" name="6 La Loi de Dieu.169.jpeg" descr="6 La Loi de Dieu.16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3" name="Double-click to edit"/>
          <p:cNvSpPr txBox="1"/>
          <p:nvPr>
            <p:ph type="title"/>
          </p:nvPr>
        </p:nvSpPr>
        <p:spPr>
          <a:prstGeom prst="rect">
            <a:avLst/>
          </a:prstGeom>
        </p:spPr>
        <p:txBody>
          <a:bodyPr/>
          <a:lstStyle/>
          <a:p>
            <a:pPr/>
          </a:p>
        </p:txBody>
      </p:sp>
      <p:sp>
        <p:nvSpPr>
          <p:cNvPr id="1294" name="Double-click to edit"/>
          <p:cNvSpPr txBox="1"/>
          <p:nvPr>
            <p:ph type="body" idx="1"/>
          </p:nvPr>
        </p:nvSpPr>
        <p:spPr>
          <a:prstGeom prst="rect">
            <a:avLst/>
          </a:prstGeom>
        </p:spPr>
        <p:txBody>
          <a:bodyPr/>
          <a:lstStyle/>
          <a:p>
            <a:pPr/>
          </a:p>
        </p:txBody>
      </p:sp>
      <p:sp>
        <p:nvSpPr>
          <p:cNvPr id="12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6" name="6 La Loi de Dieu.170.jpeg" descr="6 La Loi de Dieu.1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8" name="Double-click to edit"/>
          <p:cNvSpPr txBox="1"/>
          <p:nvPr>
            <p:ph type="title"/>
          </p:nvPr>
        </p:nvSpPr>
        <p:spPr>
          <a:prstGeom prst="rect">
            <a:avLst/>
          </a:prstGeom>
        </p:spPr>
        <p:txBody>
          <a:bodyPr/>
          <a:lstStyle/>
          <a:p>
            <a:pPr/>
          </a:p>
        </p:txBody>
      </p:sp>
      <p:sp>
        <p:nvSpPr>
          <p:cNvPr id="1299" name="Double-click to edit"/>
          <p:cNvSpPr txBox="1"/>
          <p:nvPr>
            <p:ph type="body" idx="1"/>
          </p:nvPr>
        </p:nvSpPr>
        <p:spPr>
          <a:prstGeom prst="rect">
            <a:avLst/>
          </a:prstGeom>
        </p:spPr>
        <p:txBody>
          <a:bodyPr/>
          <a:lstStyle/>
          <a:p>
            <a:pPr/>
          </a:p>
        </p:txBody>
      </p:sp>
      <p:sp>
        <p:nvSpPr>
          <p:cNvPr id="13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1" name="6 La Loi de Dieu.171.jpeg" descr="6 La Loi de Dieu.1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3" name="Double-click to edit"/>
          <p:cNvSpPr txBox="1"/>
          <p:nvPr>
            <p:ph type="title"/>
          </p:nvPr>
        </p:nvSpPr>
        <p:spPr>
          <a:prstGeom prst="rect">
            <a:avLst/>
          </a:prstGeom>
        </p:spPr>
        <p:txBody>
          <a:bodyPr/>
          <a:lstStyle/>
          <a:p>
            <a:pPr/>
          </a:p>
        </p:txBody>
      </p:sp>
      <p:sp>
        <p:nvSpPr>
          <p:cNvPr id="1304" name="Double-click to edit"/>
          <p:cNvSpPr txBox="1"/>
          <p:nvPr>
            <p:ph type="body" idx="1"/>
          </p:nvPr>
        </p:nvSpPr>
        <p:spPr>
          <a:prstGeom prst="rect">
            <a:avLst/>
          </a:prstGeom>
        </p:spPr>
        <p:txBody>
          <a:bodyPr/>
          <a:lstStyle/>
          <a:p>
            <a:pPr/>
          </a:p>
        </p:txBody>
      </p:sp>
      <p:sp>
        <p:nvSpPr>
          <p:cNvPr id="13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6" name="6 La Loi de Dieu.172.jpeg" descr="6 La Loi de Dieu.17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0" name="Double-click to edit"/>
          <p:cNvSpPr txBox="1"/>
          <p:nvPr>
            <p:ph type="title"/>
          </p:nvPr>
        </p:nvSpPr>
        <p:spPr>
          <a:prstGeom prst="rect">
            <a:avLst/>
          </a:prstGeom>
        </p:spPr>
        <p:txBody>
          <a:bodyPr/>
          <a:lstStyle/>
          <a:p>
            <a:pPr/>
          </a:p>
        </p:txBody>
      </p:sp>
      <p:sp>
        <p:nvSpPr>
          <p:cNvPr id="1311" name="Double-click to edit"/>
          <p:cNvSpPr txBox="1"/>
          <p:nvPr>
            <p:ph type="body" idx="1"/>
          </p:nvPr>
        </p:nvSpPr>
        <p:spPr>
          <a:prstGeom prst="rect">
            <a:avLst/>
          </a:prstGeom>
        </p:spPr>
        <p:txBody>
          <a:bodyPr/>
          <a:lstStyle/>
          <a:p>
            <a:pPr/>
          </a:p>
        </p:txBody>
      </p:sp>
      <p:sp>
        <p:nvSpPr>
          <p:cNvPr id="13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3" name="6 La Loi de Dieu.173.jpeg" descr="6 La Loi de Dieu.1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5" name="Double-click to edit"/>
          <p:cNvSpPr txBox="1"/>
          <p:nvPr>
            <p:ph type="title"/>
          </p:nvPr>
        </p:nvSpPr>
        <p:spPr>
          <a:prstGeom prst="rect">
            <a:avLst/>
          </a:prstGeom>
        </p:spPr>
        <p:txBody>
          <a:bodyPr/>
          <a:lstStyle/>
          <a:p>
            <a:pPr/>
          </a:p>
        </p:txBody>
      </p:sp>
      <p:sp>
        <p:nvSpPr>
          <p:cNvPr id="1316" name="Double-click to edit"/>
          <p:cNvSpPr txBox="1"/>
          <p:nvPr>
            <p:ph type="body" idx="1"/>
          </p:nvPr>
        </p:nvSpPr>
        <p:spPr>
          <a:prstGeom prst="rect">
            <a:avLst/>
          </a:prstGeom>
        </p:spPr>
        <p:txBody>
          <a:bodyPr/>
          <a:lstStyle/>
          <a:p>
            <a:pPr/>
          </a:p>
        </p:txBody>
      </p:sp>
      <p:sp>
        <p:nvSpPr>
          <p:cNvPr id="13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8" name="6 La Loi de Dieu.174.jpeg" descr="6 La Loi de Dieu.1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0" name="Double-click to edit"/>
          <p:cNvSpPr txBox="1"/>
          <p:nvPr>
            <p:ph type="title"/>
          </p:nvPr>
        </p:nvSpPr>
        <p:spPr>
          <a:prstGeom prst="rect">
            <a:avLst/>
          </a:prstGeom>
        </p:spPr>
        <p:txBody>
          <a:bodyPr/>
          <a:lstStyle/>
          <a:p>
            <a:pPr/>
          </a:p>
        </p:txBody>
      </p:sp>
      <p:sp>
        <p:nvSpPr>
          <p:cNvPr id="1321" name="Double-click to edit"/>
          <p:cNvSpPr txBox="1"/>
          <p:nvPr>
            <p:ph type="body" idx="1"/>
          </p:nvPr>
        </p:nvSpPr>
        <p:spPr>
          <a:prstGeom prst="rect">
            <a:avLst/>
          </a:prstGeom>
        </p:spPr>
        <p:txBody>
          <a:bodyPr/>
          <a:lstStyle/>
          <a:p>
            <a:pPr/>
          </a:p>
        </p:txBody>
      </p:sp>
      <p:sp>
        <p:nvSpPr>
          <p:cNvPr id="13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3" name="6 La Loi de Dieu.175.jpeg" descr="6 La Loi de Dieu.1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5" name="Double-click to edit"/>
          <p:cNvSpPr txBox="1"/>
          <p:nvPr>
            <p:ph type="title"/>
          </p:nvPr>
        </p:nvSpPr>
        <p:spPr>
          <a:prstGeom prst="rect">
            <a:avLst/>
          </a:prstGeom>
        </p:spPr>
        <p:txBody>
          <a:bodyPr/>
          <a:lstStyle/>
          <a:p>
            <a:pPr/>
          </a:p>
        </p:txBody>
      </p:sp>
      <p:sp>
        <p:nvSpPr>
          <p:cNvPr id="1326" name="Double-click to edit"/>
          <p:cNvSpPr txBox="1"/>
          <p:nvPr>
            <p:ph type="body" idx="1"/>
          </p:nvPr>
        </p:nvSpPr>
        <p:spPr>
          <a:prstGeom prst="rect">
            <a:avLst/>
          </a:prstGeom>
        </p:spPr>
        <p:txBody>
          <a:bodyPr/>
          <a:lstStyle/>
          <a:p>
            <a:pPr/>
          </a:p>
        </p:txBody>
      </p:sp>
      <p:sp>
        <p:nvSpPr>
          <p:cNvPr id="13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8" name="6 La Loi de Dieu.176.jpeg" descr="6 La Loi de Dieu.17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2" name="Double-click to edit"/>
          <p:cNvSpPr txBox="1"/>
          <p:nvPr>
            <p:ph type="title"/>
          </p:nvPr>
        </p:nvSpPr>
        <p:spPr>
          <a:prstGeom prst="rect">
            <a:avLst/>
          </a:prstGeom>
        </p:spPr>
        <p:txBody>
          <a:bodyPr/>
          <a:lstStyle/>
          <a:p>
            <a:pPr/>
          </a:p>
        </p:txBody>
      </p:sp>
      <p:sp>
        <p:nvSpPr>
          <p:cNvPr id="1333" name="Double-click to edit"/>
          <p:cNvSpPr txBox="1"/>
          <p:nvPr>
            <p:ph type="body" idx="1"/>
          </p:nvPr>
        </p:nvSpPr>
        <p:spPr>
          <a:prstGeom prst="rect">
            <a:avLst/>
          </a:prstGeom>
        </p:spPr>
        <p:txBody>
          <a:bodyPr/>
          <a:lstStyle/>
          <a:p>
            <a:pPr/>
          </a:p>
        </p:txBody>
      </p:sp>
      <p:sp>
        <p:nvSpPr>
          <p:cNvPr id="13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5" name="6 La Loi de Dieu.177.jpeg" descr="6 La Loi de Dieu.1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7" name="Double-click to edit"/>
          <p:cNvSpPr txBox="1"/>
          <p:nvPr>
            <p:ph type="title"/>
          </p:nvPr>
        </p:nvSpPr>
        <p:spPr>
          <a:prstGeom prst="rect">
            <a:avLst/>
          </a:prstGeom>
        </p:spPr>
        <p:txBody>
          <a:bodyPr/>
          <a:lstStyle/>
          <a:p>
            <a:pPr/>
          </a:p>
        </p:txBody>
      </p:sp>
      <p:sp>
        <p:nvSpPr>
          <p:cNvPr id="1338" name="Double-click to edit"/>
          <p:cNvSpPr txBox="1"/>
          <p:nvPr>
            <p:ph type="body" idx="1"/>
          </p:nvPr>
        </p:nvSpPr>
        <p:spPr>
          <a:prstGeom prst="rect">
            <a:avLst/>
          </a:prstGeom>
        </p:spPr>
        <p:txBody>
          <a:bodyPr/>
          <a:lstStyle/>
          <a:p>
            <a:pPr/>
          </a:p>
        </p:txBody>
      </p:sp>
      <p:sp>
        <p:nvSpPr>
          <p:cNvPr id="13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0" name="6 La Loi de Dieu.178.jpeg" descr="6 La Loi de Dieu.1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Double-click to edit"/>
          <p:cNvSpPr txBox="1"/>
          <p:nvPr>
            <p:ph type="title"/>
          </p:nvPr>
        </p:nvSpPr>
        <p:spPr>
          <a:prstGeom prst="rect">
            <a:avLst/>
          </a:prstGeom>
        </p:spPr>
        <p:txBody>
          <a:bodyPr/>
          <a:lstStyle/>
          <a:p>
            <a:pPr/>
          </a:p>
        </p:txBody>
      </p:sp>
      <p:sp>
        <p:nvSpPr>
          <p:cNvPr id="265" name="Double-click to edit"/>
          <p:cNvSpPr txBox="1"/>
          <p:nvPr>
            <p:ph type="body" idx="1"/>
          </p:nvPr>
        </p:nvSpPr>
        <p:spPr>
          <a:prstGeom prst="rect">
            <a:avLst/>
          </a:prstGeom>
        </p:spPr>
        <p:txBody>
          <a:bodyPr/>
          <a:lstStyle/>
          <a:p>
            <a:pPr/>
          </a:p>
        </p:txBody>
      </p:sp>
      <p:sp>
        <p:nvSpPr>
          <p:cNvPr id="266"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7" name="6 La Loi de Dieu.002.jpeg" descr="6 La Loi de Dieu.0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Double-click to edit"/>
          <p:cNvSpPr txBox="1"/>
          <p:nvPr>
            <p:ph type="title"/>
          </p:nvPr>
        </p:nvSpPr>
        <p:spPr>
          <a:prstGeom prst="rect">
            <a:avLst/>
          </a:prstGeom>
        </p:spPr>
        <p:txBody>
          <a:bodyPr/>
          <a:lstStyle/>
          <a:p>
            <a:pPr/>
          </a:p>
        </p:txBody>
      </p:sp>
      <p:sp>
        <p:nvSpPr>
          <p:cNvPr id="355" name="Double-click to edit"/>
          <p:cNvSpPr txBox="1"/>
          <p:nvPr>
            <p:ph type="body" idx="1"/>
          </p:nvPr>
        </p:nvSpPr>
        <p:spPr>
          <a:prstGeom prst="rect">
            <a:avLst/>
          </a:prstGeom>
        </p:spPr>
        <p:txBody>
          <a:bodyPr/>
          <a:lstStyle/>
          <a:p>
            <a:pPr/>
          </a:p>
        </p:txBody>
      </p:sp>
      <p:sp>
        <p:nvSpPr>
          <p:cNvPr id="3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7" name="6 La Loi de Dieu.022.jpeg" descr="6 La Loi de Dieu.0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2" name="Double-click to edit"/>
          <p:cNvSpPr txBox="1"/>
          <p:nvPr>
            <p:ph type="title"/>
          </p:nvPr>
        </p:nvSpPr>
        <p:spPr>
          <a:prstGeom prst="rect">
            <a:avLst/>
          </a:prstGeom>
        </p:spPr>
        <p:txBody>
          <a:bodyPr/>
          <a:lstStyle/>
          <a:p>
            <a:pPr/>
          </a:p>
        </p:txBody>
      </p:sp>
      <p:sp>
        <p:nvSpPr>
          <p:cNvPr id="1343" name="Double-click to edit"/>
          <p:cNvSpPr txBox="1"/>
          <p:nvPr>
            <p:ph type="body" idx="1"/>
          </p:nvPr>
        </p:nvSpPr>
        <p:spPr>
          <a:prstGeom prst="rect">
            <a:avLst/>
          </a:prstGeom>
        </p:spPr>
        <p:txBody>
          <a:bodyPr/>
          <a:lstStyle/>
          <a:p>
            <a:pPr/>
          </a:p>
        </p:txBody>
      </p:sp>
      <p:sp>
        <p:nvSpPr>
          <p:cNvPr id="13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5" name="6 La Loi de Dieu.179.jpeg" descr="6 La Loi de Dieu.17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9" name="Double-click to edit"/>
          <p:cNvSpPr txBox="1"/>
          <p:nvPr>
            <p:ph type="title"/>
          </p:nvPr>
        </p:nvSpPr>
        <p:spPr>
          <a:prstGeom prst="rect">
            <a:avLst/>
          </a:prstGeom>
        </p:spPr>
        <p:txBody>
          <a:bodyPr/>
          <a:lstStyle/>
          <a:p>
            <a:pPr/>
          </a:p>
        </p:txBody>
      </p:sp>
      <p:sp>
        <p:nvSpPr>
          <p:cNvPr id="1350" name="Double-click to edit"/>
          <p:cNvSpPr txBox="1"/>
          <p:nvPr>
            <p:ph type="body" idx="1"/>
          </p:nvPr>
        </p:nvSpPr>
        <p:spPr>
          <a:prstGeom prst="rect">
            <a:avLst/>
          </a:prstGeom>
        </p:spPr>
        <p:txBody>
          <a:bodyPr/>
          <a:lstStyle/>
          <a:p>
            <a:pPr/>
          </a:p>
        </p:txBody>
      </p:sp>
      <p:sp>
        <p:nvSpPr>
          <p:cNvPr id="135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2" name="6 La Loi de Dieu.180.jpeg" descr="6 La Loi de Dieu.1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4" name="Double-click to edit"/>
          <p:cNvSpPr txBox="1"/>
          <p:nvPr>
            <p:ph type="title"/>
          </p:nvPr>
        </p:nvSpPr>
        <p:spPr>
          <a:prstGeom prst="rect">
            <a:avLst/>
          </a:prstGeom>
        </p:spPr>
        <p:txBody>
          <a:bodyPr/>
          <a:lstStyle/>
          <a:p>
            <a:pPr/>
          </a:p>
        </p:txBody>
      </p:sp>
      <p:sp>
        <p:nvSpPr>
          <p:cNvPr id="1355" name="Double-click to edit"/>
          <p:cNvSpPr txBox="1"/>
          <p:nvPr>
            <p:ph type="body" idx="1"/>
          </p:nvPr>
        </p:nvSpPr>
        <p:spPr>
          <a:prstGeom prst="rect">
            <a:avLst/>
          </a:prstGeom>
        </p:spPr>
        <p:txBody>
          <a:bodyPr/>
          <a:lstStyle/>
          <a:p>
            <a:pPr/>
          </a:p>
        </p:txBody>
      </p:sp>
      <p:sp>
        <p:nvSpPr>
          <p:cNvPr id="135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7" name="6 La Loi de Dieu.181.jpeg" descr="6 La Loi de Dieu.1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9" name="Double-click to edit"/>
          <p:cNvSpPr txBox="1"/>
          <p:nvPr>
            <p:ph type="title"/>
          </p:nvPr>
        </p:nvSpPr>
        <p:spPr>
          <a:prstGeom prst="rect">
            <a:avLst/>
          </a:prstGeom>
        </p:spPr>
        <p:txBody>
          <a:bodyPr/>
          <a:lstStyle/>
          <a:p>
            <a:pPr/>
          </a:p>
        </p:txBody>
      </p:sp>
      <p:sp>
        <p:nvSpPr>
          <p:cNvPr id="1360" name="Double-click to edit"/>
          <p:cNvSpPr txBox="1"/>
          <p:nvPr>
            <p:ph type="body" idx="1"/>
          </p:nvPr>
        </p:nvSpPr>
        <p:spPr>
          <a:prstGeom prst="rect">
            <a:avLst/>
          </a:prstGeom>
        </p:spPr>
        <p:txBody>
          <a:bodyPr/>
          <a:lstStyle/>
          <a:p>
            <a:pPr/>
          </a:p>
        </p:txBody>
      </p:sp>
      <p:sp>
        <p:nvSpPr>
          <p:cNvPr id="136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2" name="6 La Loi de Dieu.182.jpeg" descr="6 La Loi de Dieu.18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6" name="Double-click to edit"/>
          <p:cNvSpPr txBox="1"/>
          <p:nvPr>
            <p:ph type="title"/>
          </p:nvPr>
        </p:nvSpPr>
        <p:spPr>
          <a:prstGeom prst="rect">
            <a:avLst/>
          </a:prstGeom>
        </p:spPr>
        <p:txBody>
          <a:bodyPr/>
          <a:lstStyle/>
          <a:p>
            <a:pPr/>
          </a:p>
        </p:txBody>
      </p:sp>
      <p:sp>
        <p:nvSpPr>
          <p:cNvPr id="1367" name="Double-click to edit"/>
          <p:cNvSpPr txBox="1"/>
          <p:nvPr>
            <p:ph type="body" idx="1"/>
          </p:nvPr>
        </p:nvSpPr>
        <p:spPr>
          <a:prstGeom prst="rect">
            <a:avLst/>
          </a:prstGeom>
        </p:spPr>
        <p:txBody>
          <a:bodyPr/>
          <a:lstStyle/>
          <a:p>
            <a:pPr/>
          </a:p>
        </p:txBody>
      </p:sp>
      <p:sp>
        <p:nvSpPr>
          <p:cNvPr id="13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9" name="6 La Loi de Dieu.183.jpeg" descr="6 La Loi de Dieu.1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1" name="Double-click to edit"/>
          <p:cNvSpPr txBox="1"/>
          <p:nvPr>
            <p:ph type="title"/>
          </p:nvPr>
        </p:nvSpPr>
        <p:spPr>
          <a:prstGeom prst="rect">
            <a:avLst/>
          </a:prstGeom>
        </p:spPr>
        <p:txBody>
          <a:bodyPr/>
          <a:lstStyle/>
          <a:p>
            <a:pPr/>
          </a:p>
        </p:txBody>
      </p:sp>
      <p:sp>
        <p:nvSpPr>
          <p:cNvPr id="1372" name="Double-click to edit"/>
          <p:cNvSpPr txBox="1"/>
          <p:nvPr>
            <p:ph type="body" idx="1"/>
          </p:nvPr>
        </p:nvSpPr>
        <p:spPr>
          <a:prstGeom prst="rect">
            <a:avLst/>
          </a:prstGeom>
        </p:spPr>
        <p:txBody>
          <a:bodyPr/>
          <a:lstStyle/>
          <a:p>
            <a:pPr/>
          </a:p>
        </p:txBody>
      </p:sp>
      <p:sp>
        <p:nvSpPr>
          <p:cNvPr id="137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4" name="6 La Loi de Dieu.184.jpeg" descr="6 La Loi de Dieu.18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8" name="Double-click to edit"/>
          <p:cNvSpPr txBox="1"/>
          <p:nvPr>
            <p:ph type="title"/>
          </p:nvPr>
        </p:nvSpPr>
        <p:spPr>
          <a:prstGeom prst="rect">
            <a:avLst/>
          </a:prstGeom>
        </p:spPr>
        <p:txBody>
          <a:bodyPr/>
          <a:lstStyle/>
          <a:p>
            <a:pPr/>
          </a:p>
        </p:txBody>
      </p:sp>
      <p:sp>
        <p:nvSpPr>
          <p:cNvPr id="1379" name="Double-click to edit"/>
          <p:cNvSpPr txBox="1"/>
          <p:nvPr>
            <p:ph type="body" idx="1"/>
          </p:nvPr>
        </p:nvSpPr>
        <p:spPr>
          <a:prstGeom prst="rect">
            <a:avLst/>
          </a:prstGeom>
        </p:spPr>
        <p:txBody>
          <a:bodyPr/>
          <a:lstStyle/>
          <a:p>
            <a:pPr/>
          </a:p>
        </p:txBody>
      </p:sp>
      <p:sp>
        <p:nvSpPr>
          <p:cNvPr id="138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1" name="6 La Loi de Dieu.185.jpeg" descr="6 La Loi de Dieu.1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3" name="Double-click to edit"/>
          <p:cNvSpPr txBox="1"/>
          <p:nvPr>
            <p:ph type="title"/>
          </p:nvPr>
        </p:nvSpPr>
        <p:spPr>
          <a:prstGeom prst="rect">
            <a:avLst/>
          </a:prstGeom>
        </p:spPr>
        <p:txBody>
          <a:bodyPr/>
          <a:lstStyle/>
          <a:p>
            <a:pPr/>
          </a:p>
        </p:txBody>
      </p:sp>
      <p:sp>
        <p:nvSpPr>
          <p:cNvPr id="1384" name="Double-click to edit"/>
          <p:cNvSpPr txBox="1"/>
          <p:nvPr>
            <p:ph type="body" idx="1"/>
          </p:nvPr>
        </p:nvSpPr>
        <p:spPr>
          <a:prstGeom prst="rect">
            <a:avLst/>
          </a:prstGeom>
        </p:spPr>
        <p:txBody>
          <a:bodyPr/>
          <a:lstStyle/>
          <a:p>
            <a:pPr/>
          </a:p>
        </p:txBody>
      </p:sp>
      <p:sp>
        <p:nvSpPr>
          <p:cNvPr id="138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6" name="6 La Loi de Dieu.186.jpeg" descr="6 La Loi de Dieu.1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8" name="Double-click to edit"/>
          <p:cNvSpPr txBox="1"/>
          <p:nvPr>
            <p:ph type="title"/>
          </p:nvPr>
        </p:nvSpPr>
        <p:spPr>
          <a:prstGeom prst="rect">
            <a:avLst/>
          </a:prstGeom>
        </p:spPr>
        <p:txBody>
          <a:bodyPr/>
          <a:lstStyle/>
          <a:p>
            <a:pPr/>
          </a:p>
        </p:txBody>
      </p:sp>
      <p:sp>
        <p:nvSpPr>
          <p:cNvPr id="1389" name="Double-click to edit"/>
          <p:cNvSpPr txBox="1"/>
          <p:nvPr>
            <p:ph type="body" idx="1"/>
          </p:nvPr>
        </p:nvSpPr>
        <p:spPr>
          <a:prstGeom prst="rect">
            <a:avLst/>
          </a:prstGeom>
        </p:spPr>
        <p:txBody>
          <a:bodyPr/>
          <a:lstStyle/>
          <a:p>
            <a:pPr/>
          </a:p>
        </p:txBody>
      </p:sp>
      <p:sp>
        <p:nvSpPr>
          <p:cNvPr id="139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1" name="6 La Loi de Dieu.208.jpeg" descr="6 La Loi de Dieu.2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3" name="Double-click to edit"/>
          <p:cNvSpPr txBox="1"/>
          <p:nvPr>
            <p:ph type="title"/>
          </p:nvPr>
        </p:nvSpPr>
        <p:spPr>
          <a:prstGeom prst="rect">
            <a:avLst/>
          </a:prstGeom>
        </p:spPr>
        <p:txBody>
          <a:bodyPr/>
          <a:lstStyle/>
          <a:p>
            <a:pPr/>
          </a:p>
        </p:txBody>
      </p:sp>
      <p:sp>
        <p:nvSpPr>
          <p:cNvPr id="1394" name="Double-click to edit"/>
          <p:cNvSpPr txBox="1"/>
          <p:nvPr>
            <p:ph type="body" idx="1"/>
          </p:nvPr>
        </p:nvSpPr>
        <p:spPr>
          <a:prstGeom prst="rect">
            <a:avLst/>
          </a:prstGeom>
        </p:spPr>
        <p:txBody>
          <a:bodyPr/>
          <a:lstStyle/>
          <a:p>
            <a:pPr/>
          </a:p>
        </p:txBody>
      </p:sp>
      <p:sp>
        <p:nvSpPr>
          <p:cNvPr id="13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6" name="6 La Loi de Dieu.209.jpeg" descr="6 La Loi de Dieu.2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Double-click to edit"/>
          <p:cNvSpPr txBox="1"/>
          <p:nvPr>
            <p:ph type="title"/>
          </p:nvPr>
        </p:nvSpPr>
        <p:spPr>
          <a:prstGeom prst="rect">
            <a:avLst/>
          </a:prstGeom>
        </p:spPr>
        <p:txBody>
          <a:bodyPr/>
          <a:lstStyle/>
          <a:p>
            <a:pPr/>
          </a:p>
        </p:txBody>
      </p:sp>
      <p:sp>
        <p:nvSpPr>
          <p:cNvPr id="360" name="Double-click to edit"/>
          <p:cNvSpPr txBox="1"/>
          <p:nvPr>
            <p:ph type="body" idx="1"/>
          </p:nvPr>
        </p:nvSpPr>
        <p:spPr>
          <a:prstGeom prst="rect">
            <a:avLst/>
          </a:prstGeom>
        </p:spPr>
        <p:txBody>
          <a:bodyPr/>
          <a:lstStyle/>
          <a:p>
            <a:pPr/>
          </a:p>
        </p:txBody>
      </p:sp>
      <p:sp>
        <p:nvSpPr>
          <p:cNvPr id="3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2" name="6 La Loi de Dieu.023.jpeg" descr="6 La Loi de Dieu.0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8" name="Double-click to edit"/>
          <p:cNvSpPr txBox="1"/>
          <p:nvPr>
            <p:ph type="title"/>
          </p:nvPr>
        </p:nvSpPr>
        <p:spPr>
          <a:prstGeom prst="rect">
            <a:avLst/>
          </a:prstGeom>
        </p:spPr>
        <p:txBody>
          <a:bodyPr/>
          <a:lstStyle/>
          <a:p>
            <a:pPr/>
          </a:p>
        </p:txBody>
      </p:sp>
      <p:sp>
        <p:nvSpPr>
          <p:cNvPr id="1399" name="Double-click to edit"/>
          <p:cNvSpPr txBox="1"/>
          <p:nvPr>
            <p:ph type="body" idx="1"/>
          </p:nvPr>
        </p:nvSpPr>
        <p:spPr>
          <a:prstGeom prst="rect">
            <a:avLst/>
          </a:prstGeom>
        </p:spPr>
        <p:txBody>
          <a:bodyPr/>
          <a:lstStyle/>
          <a:p>
            <a:pPr/>
          </a:p>
        </p:txBody>
      </p:sp>
      <p:sp>
        <p:nvSpPr>
          <p:cNvPr id="14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1" name="6 La Loi de Dieu.187.jpeg" descr="6 La Loi de Dieu.1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3" name="Double-click to edit"/>
          <p:cNvSpPr txBox="1"/>
          <p:nvPr>
            <p:ph type="title"/>
          </p:nvPr>
        </p:nvSpPr>
        <p:spPr>
          <a:prstGeom prst="rect">
            <a:avLst/>
          </a:prstGeom>
        </p:spPr>
        <p:txBody>
          <a:bodyPr/>
          <a:lstStyle/>
          <a:p>
            <a:pPr/>
          </a:p>
        </p:txBody>
      </p:sp>
      <p:sp>
        <p:nvSpPr>
          <p:cNvPr id="1404" name="Double-click to edit"/>
          <p:cNvSpPr txBox="1"/>
          <p:nvPr>
            <p:ph type="body" idx="1"/>
          </p:nvPr>
        </p:nvSpPr>
        <p:spPr>
          <a:prstGeom prst="rect">
            <a:avLst/>
          </a:prstGeom>
        </p:spPr>
        <p:txBody>
          <a:bodyPr/>
          <a:lstStyle/>
          <a:p>
            <a:pPr/>
          </a:p>
        </p:txBody>
      </p:sp>
      <p:sp>
        <p:nvSpPr>
          <p:cNvPr id="14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6" name="6 La Loi de Dieu.211.jpeg" descr="6 La Loi de Dieu.2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8" name="Double-click to edit"/>
          <p:cNvSpPr txBox="1"/>
          <p:nvPr>
            <p:ph type="title"/>
          </p:nvPr>
        </p:nvSpPr>
        <p:spPr>
          <a:prstGeom prst="rect">
            <a:avLst/>
          </a:prstGeom>
        </p:spPr>
        <p:txBody>
          <a:bodyPr/>
          <a:lstStyle/>
          <a:p>
            <a:pPr/>
          </a:p>
        </p:txBody>
      </p:sp>
      <p:sp>
        <p:nvSpPr>
          <p:cNvPr id="1409" name="Double-click to edit"/>
          <p:cNvSpPr txBox="1"/>
          <p:nvPr>
            <p:ph type="body" idx="1"/>
          </p:nvPr>
        </p:nvSpPr>
        <p:spPr>
          <a:prstGeom prst="rect">
            <a:avLst/>
          </a:prstGeom>
        </p:spPr>
        <p:txBody>
          <a:bodyPr/>
          <a:lstStyle/>
          <a:p>
            <a:pPr/>
          </a:p>
        </p:txBody>
      </p:sp>
      <p:sp>
        <p:nvSpPr>
          <p:cNvPr id="141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1" name="6 La Loi de Dieu.189.jpeg" descr="6 La Loi de Dieu.1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3" name="Double-click to edit"/>
          <p:cNvSpPr txBox="1"/>
          <p:nvPr>
            <p:ph type="title"/>
          </p:nvPr>
        </p:nvSpPr>
        <p:spPr>
          <a:prstGeom prst="rect">
            <a:avLst/>
          </a:prstGeom>
        </p:spPr>
        <p:txBody>
          <a:bodyPr/>
          <a:lstStyle/>
          <a:p>
            <a:pPr/>
          </a:p>
        </p:txBody>
      </p:sp>
      <p:sp>
        <p:nvSpPr>
          <p:cNvPr id="1414" name="Double-click to edit"/>
          <p:cNvSpPr txBox="1"/>
          <p:nvPr>
            <p:ph type="body" idx="1"/>
          </p:nvPr>
        </p:nvSpPr>
        <p:spPr>
          <a:prstGeom prst="rect">
            <a:avLst/>
          </a:prstGeom>
        </p:spPr>
        <p:txBody>
          <a:bodyPr/>
          <a:lstStyle/>
          <a:p>
            <a:pPr/>
          </a:p>
        </p:txBody>
      </p:sp>
      <p:sp>
        <p:nvSpPr>
          <p:cNvPr id="141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6" name="6 La Loi de Dieu.190.jpeg" descr="6 La Loi de Dieu.1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8" name="Double-click to edit"/>
          <p:cNvSpPr txBox="1"/>
          <p:nvPr>
            <p:ph type="title"/>
          </p:nvPr>
        </p:nvSpPr>
        <p:spPr>
          <a:prstGeom prst="rect">
            <a:avLst/>
          </a:prstGeom>
        </p:spPr>
        <p:txBody>
          <a:bodyPr/>
          <a:lstStyle/>
          <a:p>
            <a:pPr/>
          </a:p>
        </p:txBody>
      </p:sp>
      <p:sp>
        <p:nvSpPr>
          <p:cNvPr id="1419" name="Double-click to edit"/>
          <p:cNvSpPr txBox="1"/>
          <p:nvPr>
            <p:ph type="body" idx="1"/>
          </p:nvPr>
        </p:nvSpPr>
        <p:spPr>
          <a:prstGeom prst="rect">
            <a:avLst/>
          </a:prstGeom>
        </p:spPr>
        <p:txBody>
          <a:bodyPr/>
          <a:lstStyle/>
          <a:p>
            <a:pPr/>
          </a:p>
        </p:txBody>
      </p:sp>
      <p:sp>
        <p:nvSpPr>
          <p:cNvPr id="142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1" name="6 La Loi de Dieu.191.jpeg" descr="6 La Loi de Dieu.19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5" name="Double-click to edit"/>
          <p:cNvSpPr txBox="1"/>
          <p:nvPr>
            <p:ph type="title"/>
          </p:nvPr>
        </p:nvSpPr>
        <p:spPr>
          <a:prstGeom prst="rect">
            <a:avLst/>
          </a:prstGeom>
        </p:spPr>
        <p:txBody>
          <a:bodyPr/>
          <a:lstStyle/>
          <a:p>
            <a:pPr/>
          </a:p>
        </p:txBody>
      </p:sp>
      <p:sp>
        <p:nvSpPr>
          <p:cNvPr id="1426" name="Double-click to edit"/>
          <p:cNvSpPr txBox="1"/>
          <p:nvPr>
            <p:ph type="body" idx="1"/>
          </p:nvPr>
        </p:nvSpPr>
        <p:spPr>
          <a:prstGeom prst="rect">
            <a:avLst/>
          </a:prstGeom>
        </p:spPr>
        <p:txBody>
          <a:bodyPr/>
          <a:lstStyle/>
          <a:p>
            <a:pPr/>
          </a:p>
        </p:txBody>
      </p:sp>
      <p:sp>
        <p:nvSpPr>
          <p:cNvPr id="14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8" name="6 La Loi de Dieu.192.jpeg" descr="6 La Loi de Dieu.19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2" name="Double-click to edit"/>
          <p:cNvSpPr txBox="1"/>
          <p:nvPr>
            <p:ph type="title"/>
          </p:nvPr>
        </p:nvSpPr>
        <p:spPr>
          <a:prstGeom prst="rect">
            <a:avLst/>
          </a:prstGeom>
        </p:spPr>
        <p:txBody>
          <a:bodyPr/>
          <a:lstStyle/>
          <a:p>
            <a:pPr/>
          </a:p>
        </p:txBody>
      </p:sp>
      <p:sp>
        <p:nvSpPr>
          <p:cNvPr id="1433" name="Double-click to edit"/>
          <p:cNvSpPr txBox="1"/>
          <p:nvPr>
            <p:ph type="body" idx="1"/>
          </p:nvPr>
        </p:nvSpPr>
        <p:spPr>
          <a:prstGeom prst="rect">
            <a:avLst/>
          </a:prstGeom>
        </p:spPr>
        <p:txBody>
          <a:bodyPr/>
          <a:lstStyle/>
          <a:p>
            <a:pPr/>
          </a:p>
        </p:txBody>
      </p:sp>
      <p:sp>
        <p:nvSpPr>
          <p:cNvPr id="14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5" name="6 La Loi de Dieu.193.jpeg" descr="6 La Loi de Dieu.1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7" name="Double-click to edit"/>
          <p:cNvSpPr txBox="1"/>
          <p:nvPr>
            <p:ph type="title"/>
          </p:nvPr>
        </p:nvSpPr>
        <p:spPr>
          <a:prstGeom prst="rect">
            <a:avLst/>
          </a:prstGeom>
        </p:spPr>
        <p:txBody>
          <a:bodyPr/>
          <a:lstStyle/>
          <a:p>
            <a:pPr/>
          </a:p>
        </p:txBody>
      </p:sp>
      <p:sp>
        <p:nvSpPr>
          <p:cNvPr id="1438" name="Double-click to edit"/>
          <p:cNvSpPr txBox="1"/>
          <p:nvPr>
            <p:ph type="body" idx="1"/>
          </p:nvPr>
        </p:nvSpPr>
        <p:spPr>
          <a:prstGeom prst="rect">
            <a:avLst/>
          </a:prstGeom>
        </p:spPr>
        <p:txBody>
          <a:bodyPr/>
          <a:lstStyle/>
          <a:p>
            <a:pPr/>
          </a:p>
        </p:txBody>
      </p:sp>
      <p:sp>
        <p:nvSpPr>
          <p:cNvPr id="14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0" name="6 La Loi de Dieu.194.jpeg" descr="6 La Loi de Dieu.1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2" name="Double-click to edit"/>
          <p:cNvSpPr txBox="1"/>
          <p:nvPr>
            <p:ph type="title"/>
          </p:nvPr>
        </p:nvSpPr>
        <p:spPr>
          <a:prstGeom prst="rect">
            <a:avLst/>
          </a:prstGeom>
        </p:spPr>
        <p:txBody>
          <a:bodyPr/>
          <a:lstStyle/>
          <a:p>
            <a:pPr/>
          </a:p>
        </p:txBody>
      </p:sp>
      <p:sp>
        <p:nvSpPr>
          <p:cNvPr id="1443" name="Double-click to edit"/>
          <p:cNvSpPr txBox="1"/>
          <p:nvPr>
            <p:ph type="body" idx="1"/>
          </p:nvPr>
        </p:nvSpPr>
        <p:spPr>
          <a:prstGeom prst="rect">
            <a:avLst/>
          </a:prstGeom>
        </p:spPr>
        <p:txBody>
          <a:bodyPr/>
          <a:lstStyle/>
          <a:p>
            <a:pPr/>
          </a:p>
        </p:txBody>
      </p:sp>
      <p:sp>
        <p:nvSpPr>
          <p:cNvPr id="14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5" name="6 La Loi de Dieu.195.jpeg" descr="6 La Loi de Dieu.1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7" name="Double-click to edit"/>
          <p:cNvSpPr txBox="1"/>
          <p:nvPr>
            <p:ph type="title"/>
          </p:nvPr>
        </p:nvSpPr>
        <p:spPr>
          <a:prstGeom prst="rect">
            <a:avLst/>
          </a:prstGeom>
        </p:spPr>
        <p:txBody>
          <a:bodyPr/>
          <a:lstStyle/>
          <a:p>
            <a:pPr/>
          </a:p>
        </p:txBody>
      </p:sp>
      <p:sp>
        <p:nvSpPr>
          <p:cNvPr id="1448" name="Double-click to edit"/>
          <p:cNvSpPr txBox="1"/>
          <p:nvPr>
            <p:ph type="body" idx="1"/>
          </p:nvPr>
        </p:nvSpPr>
        <p:spPr>
          <a:prstGeom prst="rect">
            <a:avLst/>
          </a:prstGeom>
        </p:spPr>
        <p:txBody>
          <a:bodyPr/>
          <a:lstStyle/>
          <a:p>
            <a:pPr/>
          </a:p>
        </p:txBody>
      </p:sp>
      <p:sp>
        <p:nvSpPr>
          <p:cNvPr id="144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50" name="6 La Loi de Dieu.196.jpeg" descr="6 La Loi de Dieu.1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Double-click to edit"/>
          <p:cNvSpPr txBox="1"/>
          <p:nvPr>
            <p:ph type="title"/>
          </p:nvPr>
        </p:nvSpPr>
        <p:spPr>
          <a:prstGeom prst="rect">
            <a:avLst/>
          </a:prstGeom>
        </p:spPr>
        <p:txBody>
          <a:bodyPr/>
          <a:lstStyle/>
          <a:p>
            <a:pPr/>
          </a:p>
        </p:txBody>
      </p:sp>
      <p:sp>
        <p:nvSpPr>
          <p:cNvPr id="365" name="Double-click to edit"/>
          <p:cNvSpPr txBox="1"/>
          <p:nvPr>
            <p:ph type="body" idx="1"/>
          </p:nvPr>
        </p:nvSpPr>
        <p:spPr>
          <a:prstGeom prst="rect">
            <a:avLst/>
          </a:prstGeom>
        </p:spPr>
        <p:txBody>
          <a:bodyPr/>
          <a:lstStyle/>
          <a:p>
            <a:pPr/>
          </a:p>
        </p:txBody>
      </p:sp>
      <p:sp>
        <p:nvSpPr>
          <p:cNvPr id="3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7" name="6 La Loi de Dieu.024.jpeg" descr="6 La Loi de Dieu.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2" name="Double-click to edit"/>
          <p:cNvSpPr txBox="1"/>
          <p:nvPr>
            <p:ph type="title"/>
          </p:nvPr>
        </p:nvSpPr>
        <p:spPr>
          <a:prstGeom prst="rect">
            <a:avLst/>
          </a:prstGeom>
        </p:spPr>
        <p:txBody>
          <a:bodyPr/>
          <a:lstStyle/>
          <a:p>
            <a:pPr/>
          </a:p>
        </p:txBody>
      </p:sp>
      <p:sp>
        <p:nvSpPr>
          <p:cNvPr id="1453" name="Double-click to edit"/>
          <p:cNvSpPr txBox="1"/>
          <p:nvPr>
            <p:ph type="body" idx="1"/>
          </p:nvPr>
        </p:nvSpPr>
        <p:spPr>
          <a:prstGeom prst="rect">
            <a:avLst/>
          </a:prstGeom>
        </p:spPr>
        <p:txBody>
          <a:bodyPr/>
          <a:lstStyle/>
          <a:p>
            <a:pPr/>
          </a:p>
        </p:txBody>
      </p:sp>
      <p:sp>
        <p:nvSpPr>
          <p:cNvPr id="145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55" name="6 La Loi de Dieu.197.jpeg" descr="6 La Loi de Dieu.19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7" name="Double-click to edit"/>
          <p:cNvSpPr txBox="1"/>
          <p:nvPr>
            <p:ph type="title"/>
          </p:nvPr>
        </p:nvSpPr>
        <p:spPr>
          <a:prstGeom prst="rect">
            <a:avLst/>
          </a:prstGeom>
        </p:spPr>
        <p:txBody>
          <a:bodyPr/>
          <a:lstStyle/>
          <a:p>
            <a:pPr/>
          </a:p>
        </p:txBody>
      </p:sp>
      <p:sp>
        <p:nvSpPr>
          <p:cNvPr id="1458" name="Double-click to edit"/>
          <p:cNvSpPr txBox="1"/>
          <p:nvPr>
            <p:ph type="body" idx="1"/>
          </p:nvPr>
        </p:nvSpPr>
        <p:spPr>
          <a:prstGeom prst="rect">
            <a:avLst/>
          </a:prstGeom>
        </p:spPr>
        <p:txBody>
          <a:bodyPr/>
          <a:lstStyle/>
          <a:p>
            <a:pPr/>
          </a:p>
        </p:txBody>
      </p:sp>
      <p:sp>
        <p:nvSpPr>
          <p:cNvPr id="14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0" name="6 La Loi de Dieu.198.jpeg" descr="6 La Loi de Dieu.1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2" name="Double-click to edit"/>
          <p:cNvSpPr txBox="1"/>
          <p:nvPr>
            <p:ph type="title"/>
          </p:nvPr>
        </p:nvSpPr>
        <p:spPr>
          <a:prstGeom prst="rect">
            <a:avLst/>
          </a:prstGeom>
        </p:spPr>
        <p:txBody>
          <a:bodyPr/>
          <a:lstStyle/>
          <a:p>
            <a:pPr/>
          </a:p>
        </p:txBody>
      </p:sp>
      <p:sp>
        <p:nvSpPr>
          <p:cNvPr id="1463" name="Double-click to edit"/>
          <p:cNvSpPr txBox="1"/>
          <p:nvPr>
            <p:ph type="body" idx="1"/>
          </p:nvPr>
        </p:nvSpPr>
        <p:spPr>
          <a:prstGeom prst="rect">
            <a:avLst/>
          </a:prstGeom>
        </p:spPr>
        <p:txBody>
          <a:bodyPr/>
          <a:lstStyle/>
          <a:p>
            <a:pPr/>
          </a:p>
        </p:txBody>
      </p:sp>
      <p:sp>
        <p:nvSpPr>
          <p:cNvPr id="14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5" name="6 La Loi de Dieu.199.jpeg" descr="6 La Loi de Dieu.1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7" name="Double-click to edit"/>
          <p:cNvSpPr txBox="1"/>
          <p:nvPr>
            <p:ph type="title"/>
          </p:nvPr>
        </p:nvSpPr>
        <p:spPr>
          <a:prstGeom prst="rect">
            <a:avLst/>
          </a:prstGeom>
        </p:spPr>
        <p:txBody>
          <a:bodyPr/>
          <a:lstStyle/>
          <a:p>
            <a:pPr/>
          </a:p>
        </p:txBody>
      </p:sp>
      <p:sp>
        <p:nvSpPr>
          <p:cNvPr id="1468" name="Double-click to edit"/>
          <p:cNvSpPr txBox="1"/>
          <p:nvPr>
            <p:ph type="body" idx="1"/>
          </p:nvPr>
        </p:nvSpPr>
        <p:spPr>
          <a:prstGeom prst="rect">
            <a:avLst/>
          </a:prstGeom>
        </p:spPr>
        <p:txBody>
          <a:bodyPr/>
          <a:lstStyle/>
          <a:p>
            <a:pPr/>
          </a:p>
        </p:txBody>
      </p:sp>
      <p:sp>
        <p:nvSpPr>
          <p:cNvPr id="14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0" name="6 La Loi de Dieu.200.jpeg" descr="6 La Loi de Dieu.2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2" name="Double-click to edit"/>
          <p:cNvSpPr txBox="1"/>
          <p:nvPr>
            <p:ph type="title"/>
          </p:nvPr>
        </p:nvSpPr>
        <p:spPr>
          <a:prstGeom prst="rect">
            <a:avLst/>
          </a:prstGeom>
        </p:spPr>
        <p:txBody>
          <a:bodyPr/>
          <a:lstStyle/>
          <a:p>
            <a:pPr/>
          </a:p>
        </p:txBody>
      </p:sp>
      <p:sp>
        <p:nvSpPr>
          <p:cNvPr id="1473" name="Double-click to edit"/>
          <p:cNvSpPr txBox="1"/>
          <p:nvPr>
            <p:ph type="body" idx="1"/>
          </p:nvPr>
        </p:nvSpPr>
        <p:spPr>
          <a:prstGeom prst="rect">
            <a:avLst/>
          </a:prstGeom>
        </p:spPr>
        <p:txBody>
          <a:bodyPr/>
          <a:lstStyle/>
          <a:p>
            <a:pPr/>
          </a:p>
        </p:txBody>
      </p:sp>
      <p:sp>
        <p:nvSpPr>
          <p:cNvPr id="147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5" name="6 La Loi de Dieu.201.jpeg" descr="6 La Loi de Dieu.2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7" name="Double-click to edit"/>
          <p:cNvSpPr txBox="1"/>
          <p:nvPr>
            <p:ph type="title"/>
          </p:nvPr>
        </p:nvSpPr>
        <p:spPr>
          <a:prstGeom prst="rect">
            <a:avLst/>
          </a:prstGeom>
        </p:spPr>
        <p:txBody>
          <a:bodyPr/>
          <a:lstStyle/>
          <a:p>
            <a:pPr/>
          </a:p>
        </p:txBody>
      </p:sp>
      <p:sp>
        <p:nvSpPr>
          <p:cNvPr id="1478" name="Double-click to edit"/>
          <p:cNvSpPr txBox="1"/>
          <p:nvPr>
            <p:ph type="body" idx="1"/>
          </p:nvPr>
        </p:nvSpPr>
        <p:spPr>
          <a:prstGeom prst="rect">
            <a:avLst/>
          </a:prstGeom>
        </p:spPr>
        <p:txBody>
          <a:bodyPr/>
          <a:lstStyle/>
          <a:p>
            <a:pPr/>
          </a:p>
        </p:txBody>
      </p:sp>
      <p:sp>
        <p:nvSpPr>
          <p:cNvPr id="14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0" name="6 La Loi de Dieu.202.jpeg" descr="6 La Loi de Dieu.2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2" name="Double-click to edit"/>
          <p:cNvSpPr txBox="1"/>
          <p:nvPr>
            <p:ph type="title"/>
          </p:nvPr>
        </p:nvSpPr>
        <p:spPr>
          <a:prstGeom prst="rect">
            <a:avLst/>
          </a:prstGeom>
        </p:spPr>
        <p:txBody>
          <a:bodyPr/>
          <a:lstStyle/>
          <a:p>
            <a:pPr/>
          </a:p>
        </p:txBody>
      </p:sp>
      <p:sp>
        <p:nvSpPr>
          <p:cNvPr id="1483" name="Double-click to edit"/>
          <p:cNvSpPr txBox="1"/>
          <p:nvPr>
            <p:ph type="body" idx="1"/>
          </p:nvPr>
        </p:nvSpPr>
        <p:spPr>
          <a:prstGeom prst="rect">
            <a:avLst/>
          </a:prstGeom>
        </p:spPr>
        <p:txBody>
          <a:bodyPr/>
          <a:lstStyle/>
          <a:p>
            <a:pPr/>
          </a:p>
        </p:txBody>
      </p:sp>
      <p:sp>
        <p:nvSpPr>
          <p:cNvPr id="14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5" name="6 La Loi de Dieu.203.jpeg" descr="6 La Loi de Dieu.2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7" name="Double-click to edit"/>
          <p:cNvSpPr txBox="1"/>
          <p:nvPr>
            <p:ph type="title"/>
          </p:nvPr>
        </p:nvSpPr>
        <p:spPr>
          <a:prstGeom prst="rect">
            <a:avLst/>
          </a:prstGeom>
        </p:spPr>
        <p:txBody>
          <a:bodyPr/>
          <a:lstStyle/>
          <a:p>
            <a:pPr/>
          </a:p>
        </p:txBody>
      </p:sp>
      <p:sp>
        <p:nvSpPr>
          <p:cNvPr id="1488" name="Double-click to edit"/>
          <p:cNvSpPr txBox="1"/>
          <p:nvPr>
            <p:ph type="body" idx="1"/>
          </p:nvPr>
        </p:nvSpPr>
        <p:spPr>
          <a:prstGeom prst="rect">
            <a:avLst/>
          </a:prstGeom>
        </p:spPr>
        <p:txBody>
          <a:bodyPr/>
          <a:lstStyle/>
          <a:p>
            <a:pPr/>
          </a:p>
        </p:txBody>
      </p:sp>
      <p:sp>
        <p:nvSpPr>
          <p:cNvPr id="14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90" name="6 La Loi de Dieu.204.jpeg" descr="6 La Loi de Dieu.2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2" name="Double-click to edit"/>
          <p:cNvSpPr txBox="1"/>
          <p:nvPr>
            <p:ph type="title"/>
          </p:nvPr>
        </p:nvSpPr>
        <p:spPr>
          <a:prstGeom prst="rect">
            <a:avLst/>
          </a:prstGeom>
        </p:spPr>
        <p:txBody>
          <a:bodyPr/>
          <a:lstStyle/>
          <a:p>
            <a:pPr/>
          </a:p>
        </p:txBody>
      </p:sp>
      <p:sp>
        <p:nvSpPr>
          <p:cNvPr id="1493" name="Double-click to edit"/>
          <p:cNvSpPr txBox="1"/>
          <p:nvPr>
            <p:ph type="body" idx="1"/>
          </p:nvPr>
        </p:nvSpPr>
        <p:spPr>
          <a:prstGeom prst="rect">
            <a:avLst/>
          </a:prstGeom>
        </p:spPr>
        <p:txBody>
          <a:bodyPr/>
          <a:lstStyle/>
          <a:p>
            <a:pPr/>
          </a:p>
        </p:txBody>
      </p:sp>
      <p:sp>
        <p:nvSpPr>
          <p:cNvPr id="149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95" name="6 La Loi de Dieu.205.jpeg" descr="6 La Loi de Dieu.2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7" name="Double-click to edit"/>
          <p:cNvSpPr txBox="1"/>
          <p:nvPr>
            <p:ph type="title"/>
          </p:nvPr>
        </p:nvSpPr>
        <p:spPr>
          <a:prstGeom prst="rect">
            <a:avLst/>
          </a:prstGeom>
        </p:spPr>
        <p:txBody>
          <a:bodyPr/>
          <a:lstStyle/>
          <a:p>
            <a:pPr/>
          </a:p>
        </p:txBody>
      </p:sp>
      <p:sp>
        <p:nvSpPr>
          <p:cNvPr id="1498" name="Double-click to edit"/>
          <p:cNvSpPr txBox="1"/>
          <p:nvPr>
            <p:ph type="body" idx="1"/>
          </p:nvPr>
        </p:nvSpPr>
        <p:spPr>
          <a:prstGeom prst="rect">
            <a:avLst/>
          </a:prstGeom>
        </p:spPr>
        <p:txBody>
          <a:bodyPr/>
          <a:lstStyle/>
          <a:p>
            <a:pPr/>
          </a:p>
        </p:txBody>
      </p:sp>
      <p:sp>
        <p:nvSpPr>
          <p:cNvPr id="149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0" name="6 La Loi de Dieu.206.jpeg" descr="6 La Loi de Dieu.2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Double-click to edit"/>
          <p:cNvSpPr txBox="1"/>
          <p:nvPr>
            <p:ph type="title"/>
          </p:nvPr>
        </p:nvSpPr>
        <p:spPr>
          <a:prstGeom prst="rect">
            <a:avLst/>
          </a:prstGeom>
        </p:spPr>
        <p:txBody>
          <a:bodyPr/>
          <a:lstStyle/>
          <a:p>
            <a:pPr/>
          </a:p>
        </p:txBody>
      </p:sp>
      <p:sp>
        <p:nvSpPr>
          <p:cNvPr id="370" name="Double-click to edit"/>
          <p:cNvSpPr txBox="1"/>
          <p:nvPr>
            <p:ph type="body" idx="1"/>
          </p:nvPr>
        </p:nvSpPr>
        <p:spPr>
          <a:prstGeom prst="rect">
            <a:avLst/>
          </a:prstGeom>
        </p:spPr>
        <p:txBody>
          <a:bodyPr/>
          <a:lstStyle/>
          <a:p>
            <a:pPr/>
          </a:p>
        </p:txBody>
      </p:sp>
      <p:sp>
        <p:nvSpPr>
          <p:cNvPr id="3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2" name="6 La Loi de Dieu.025.jpeg" descr="6 La Loi de Dieu.0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2" name="Double-click to edit"/>
          <p:cNvSpPr txBox="1"/>
          <p:nvPr>
            <p:ph type="title"/>
          </p:nvPr>
        </p:nvSpPr>
        <p:spPr>
          <a:prstGeom prst="rect">
            <a:avLst/>
          </a:prstGeom>
        </p:spPr>
        <p:txBody>
          <a:bodyPr/>
          <a:lstStyle/>
          <a:p>
            <a:pPr/>
          </a:p>
        </p:txBody>
      </p:sp>
      <p:sp>
        <p:nvSpPr>
          <p:cNvPr id="1503" name="Double-click to edit"/>
          <p:cNvSpPr txBox="1"/>
          <p:nvPr>
            <p:ph type="body" idx="1"/>
          </p:nvPr>
        </p:nvSpPr>
        <p:spPr>
          <a:prstGeom prst="rect">
            <a:avLst/>
          </a:prstGeom>
        </p:spPr>
        <p:txBody>
          <a:bodyPr/>
          <a:lstStyle/>
          <a:p>
            <a:pPr/>
          </a:p>
        </p:txBody>
      </p:sp>
      <p:sp>
        <p:nvSpPr>
          <p:cNvPr id="150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5" name="6 La Loi de Dieu.207.jpeg" descr="6 La Loi de Dieu.2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7" name="Double-click to edit"/>
          <p:cNvSpPr txBox="1"/>
          <p:nvPr>
            <p:ph type="title"/>
          </p:nvPr>
        </p:nvSpPr>
        <p:spPr>
          <a:prstGeom prst="rect">
            <a:avLst/>
          </a:prstGeom>
        </p:spPr>
        <p:txBody>
          <a:bodyPr/>
          <a:lstStyle/>
          <a:p>
            <a:pPr/>
          </a:p>
        </p:txBody>
      </p:sp>
      <p:sp>
        <p:nvSpPr>
          <p:cNvPr id="1508" name="Double-click to edit"/>
          <p:cNvSpPr txBox="1"/>
          <p:nvPr>
            <p:ph type="body" idx="1"/>
          </p:nvPr>
        </p:nvSpPr>
        <p:spPr>
          <a:prstGeom prst="rect">
            <a:avLst/>
          </a:prstGeom>
        </p:spPr>
        <p:txBody>
          <a:bodyPr/>
          <a:lstStyle/>
          <a:p>
            <a:pPr/>
          </a:p>
        </p:txBody>
      </p:sp>
      <p:sp>
        <p:nvSpPr>
          <p:cNvPr id="150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10" name="6 La Loi de Dieu.208.jpeg" descr="6 La Loi de Dieu.2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2" name="Double-click to edit"/>
          <p:cNvSpPr txBox="1"/>
          <p:nvPr>
            <p:ph type="title"/>
          </p:nvPr>
        </p:nvSpPr>
        <p:spPr>
          <a:prstGeom prst="rect">
            <a:avLst/>
          </a:prstGeom>
        </p:spPr>
        <p:txBody>
          <a:bodyPr/>
          <a:lstStyle/>
          <a:p>
            <a:pPr/>
          </a:p>
        </p:txBody>
      </p:sp>
      <p:sp>
        <p:nvSpPr>
          <p:cNvPr id="1513" name="Double-click to edit"/>
          <p:cNvSpPr txBox="1"/>
          <p:nvPr>
            <p:ph type="body" idx="1"/>
          </p:nvPr>
        </p:nvSpPr>
        <p:spPr>
          <a:prstGeom prst="rect">
            <a:avLst/>
          </a:prstGeom>
        </p:spPr>
        <p:txBody>
          <a:bodyPr/>
          <a:lstStyle/>
          <a:p>
            <a:pPr/>
          </a:p>
        </p:txBody>
      </p:sp>
      <p:sp>
        <p:nvSpPr>
          <p:cNvPr id="151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15" name="6 La Loi de Dieu.209.jpeg" descr="6 La Loi de Dieu.2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7" name="Double-click to edit"/>
          <p:cNvSpPr txBox="1"/>
          <p:nvPr>
            <p:ph type="title"/>
          </p:nvPr>
        </p:nvSpPr>
        <p:spPr>
          <a:prstGeom prst="rect">
            <a:avLst/>
          </a:prstGeom>
        </p:spPr>
        <p:txBody>
          <a:bodyPr/>
          <a:lstStyle/>
          <a:p>
            <a:pPr/>
          </a:p>
        </p:txBody>
      </p:sp>
      <p:sp>
        <p:nvSpPr>
          <p:cNvPr id="1518" name="Double-click to edit"/>
          <p:cNvSpPr txBox="1"/>
          <p:nvPr>
            <p:ph type="body" idx="1"/>
          </p:nvPr>
        </p:nvSpPr>
        <p:spPr>
          <a:prstGeom prst="rect">
            <a:avLst/>
          </a:prstGeom>
        </p:spPr>
        <p:txBody>
          <a:bodyPr/>
          <a:lstStyle/>
          <a:p>
            <a:pPr/>
          </a:p>
        </p:txBody>
      </p:sp>
      <p:sp>
        <p:nvSpPr>
          <p:cNvPr id="151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20" name="6 La Loi de Dieu.210.jpeg" descr="6 La Loi de Dieu.2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2" name="Double-click to edit"/>
          <p:cNvSpPr txBox="1"/>
          <p:nvPr>
            <p:ph type="title"/>
          </p:nvPr>
        </p:nvSpPr>
        <p:spPr>
          <a:prstGeom prst="rect">
            <a:avLst/>
          </a:prstGeom>
        </p:spPr>
        <p:txBody>
          <a:bodyPr/>
          <a:lstStyle/>
          <a:p>
            <a:pPr/>
          </a:p>
        </p:txBody>
      </p:sp>
      <p:sp>
        <p:nvSpPr>
          <p:cNvPr id="1523" name="Double-click to edit"/>
          <p:cNvSpPr txBox="1"/>
          <p:nvPr>
            <p:ph type="body" idx="1"/>
          </p:nvPr>
        </p:nvSpPr>
        <p:spPr>
          <a:prstGeom prst="rect">
            <a:avLst/>
          </a:prstGeom>
        </p:spPr>
        <p:txBody>
          <a:bodyPr/>
          <a:lstStyle/>
          <a:p>
            <a:pPr/>
          </a:p>
        </p:txBody>
      </p:sp>
      <p:sp>
        <p:nvSpPr>
          <p:cNvPr id="152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25" name="6 La Loi de Dieu.211.jpeg" descr="6 La Loi de Dieu.2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7" name="Double-click to edit"/>
          <p:cNvSpPr txBox="1"/>
          <p:nvPr>
            <p:ph type="title"/>
          </p:nvPr>
        </p:nvSpPr>
        <p:spPr>
          <a:prstGeom prst="rect">
            <a:avLst/>
          </a:prstGeom>
        </p:spPr>
        <p:txBody>
          <a:bodyPr/>
          <a:lstStyle/>
          <a:p>
            <a:pPr/>
          </a:p>
        </p:txBody>
      </p:sp>
      <p:sp>
        <p:nvSpPr>
          <p:cNvPr id="1528" name="Double-click to edit"/>
          <p:cNvSpPr txBox="1"/>
          <p:nvPr>
            <p:ph type="body" idx="1"/>
          </p:nvPr>
        </p:nvSpPr>
        <p:spPr>
          <a:prstGeom prst="rect">
            <a:avLst/>
          </a:prstGeom>
        </p:spPr>
        <p:txBody>
          <a:bodyPr/>
          <a:lstStyle/>
          <a:p>
            <a:pPr/>
          </a:p>
        </p:txBody>
      </p:sp>
      <p:sp>
        <p:nvSpPr>
          <p:cNvPr id="15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30" name="6 La Loi de Dieu.212.jpeg" descr="6 La Loi de Dieu.2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2" name="Double-click to edit"/>
          <p:cNvSpPr txBox="1"/>
          <p:nvPr>
            <p:ph type="title"/>
          </p:nvPr>
        </p:nvSpPr>
        <p:spPr>
          <a:prstGeom prst="rect">
            <a:avLst/>
          </a:prstGeom>
        </p:spPr>
        <p:txBody>
          <a:bodyPr/>
          <a:lstStyle/>
          <a:p>
            <a:pPr/>
          </a:p>
        </p:txBody>
      </p:sp>
      <p:sp>
        <p:nvSpPr>
          <p:cNvPr id="1533" name="Double-click to edit"/>
          <p:cNvSpPr txBox="1"/>
          <p:nvPr>
            <p:ph type="body" idx="1"/>
          </p:nvPr>
        </p:nvSpPr>
        <p:spPr>
          <a:prstGeom prst="rect">
            <a:avLst/>
          </a:prstGeom>
        </p:spPr>
        <p:txBody>
          <a:bodyPr/>
          <a:lstStyle/>
          <a:p>
            <a:pPr/>
          </a:p>
        </p:txBody>
      </p:sp>
      <p:sp>
        <p:nvSpPr>
          <p:cNvPr id="15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35" name="6 La Loi de Dieu.213.jpeg" descr="6 La Loi de Dieu.2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7" name="Double-click to edit"/>
          <p:cNvSpPr txBox="1"/>
          <p:nvPr>
            <p:ph type="title"/>
          </p:nvPr>
        </p:nvSpPr>
        <p:spPr>
          <a:prstGeom prst="rect">
            <a:avLst/>
          </a:prstGeom>
        </p:spPr>
        <p:txBody>
          <a:bodyPr/>
          <a:lstStyle/>
          <a:p>
            <a:pPr/>
          </a:p>
        </p:txBody>
      </p:sp>
      <p:sp>
        <p:nvSpPr>
          <p:cNvPr id="1538" name="Double-click to edit"/>
          <p:cNvSpPr txBox="1"/>
          <p:nvPr>
            <p:ph type="body" idx="1"/>
          </p:nvPr>
        </p:nvSpPr>
        <p:spPr>
          <a:prstGeom prst="rect">
            <a:avLst/>
          </a:prstGeom>
        </p:spPr>
        <p:txBody>
          <a:bodyPr/>
          <a:lstStyle/>
          <a:p>
            <a:pPr/>
          </a:p>
        </p:txBody>
      </p:sp>
      <p:sp>
        <p:nvSpPr>
          <p:cNvPr id="15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0" name="6 La Loi de Dieu.214.jpeg" descr="6 La Loi de Dieu.2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2" name="Double-click to edit"/>
          <p:cNvSpPr txBox="1"/>
          <p:nvPr>
            <p:ph type="title"/>
          </p:nvPr>
        </p:nvSpPr>
        <p:spPr>
          <a:prstGeom prst="rect">
            <a:avLst/>
          </a:prstGeom>
        </p:spPr>
        <p:txBody>
          <a:bodyPr/>
          <a:lstStyle/>
          <a:p>
            <a:pPr/>
          </a:p>
        </p:txBody>
      </p:sp>
      <p:sp>
        <p:nvSpPr>
          <p:cNvPr id="1543" name="Double-click to edit"/>
          <p:cNvSpPr txBox="1"/>
          <p:nvPr>
            <p:ph type="body" idx="1"/>
          </p:nvPr>
        </p:nvSpPr>
        <p:spPr>
          <a:prstGeom prst="rect">
            <a:avLst/>
          </a:prstGeom>
        </p:spPr>
        <p:txBody>
          <a:bodyPr/>
          <a:lstStyle/>
          <a:p>
            <a:pPr/>
          </a:p>
        </p:txBody>
      </p:sp>
      <p:sp>
        <p:nvSpPr>
          <p:cNvPr id="15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5" name="6 La Loi de Dieu.215.jpeg" descr="6 La Loi de Dieu.2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7" name="Double-click to edit"/>
          <p:cNvSpPr txBox="1"/>
          <p:nvPr>
            <p:ph type="title"/>
          </p:nvPr>
        </p:nvSpPr>
        <p:spPr>
          <a:prstGeom prst="rect">
            <a:avLst/>
          </a:prstGeom>
        </p:spPr>
        <p:txBody>
          <a:bodyPr/>
          <a:lstStyle/>
          <a:p>
            <a:pPr/>
          </a:p>
        </p:txBody>
      </p:sp>
      <p:sp>
        <p:nvSpPr>
          <p:cNvPr id="1548" name="Double-click to edit"/>
          <p:cNvSpPr txBox="1"/>
          <p:nvPr>
            <p:ph type="body" idx="1"/>
          </p:nvPr>
        </p:nvSpPr>
        <p:spPr>
          <a:prstGeom prst="rect">
            <a:avLst/>
          </a:prstGeom>
        </p:spPr>
        <p:txBody>
          <a:bodyPr/>
          <a:lstStyle/>
          <a:p>
            <a:pPr/>
          </a:p>
        </p:txBody>
      </p:sp>
      <p:sp>
        <p:nvSpPr>
          <p:cNvPr id="154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50" name="6 La Loi de Dieu.216.jpeg" descr="6 La Loi de Dieu.2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Double-click to edit"/>
          <p:cNvSpPr txBox="1"/>
          <p:nvPr>
            <p:ph type="title"/>
          </p:nvPr>
        </p:nvSpPr>
        <p:spPr>
          <a:prstGeom prst="rect">
            <a:avLst/>
          </a:prstGeom>
        </p:spPr>
        <p:txBody>
          <a:bodyPr/>
          <a:lstStyle/>
          <a:p>
            <a:pPr/>
          </a:p>
        </p:txBody>
      </p:sp>
      <p:sp>
        <p:nvSpPr>
          <p:cNvPr id="375" name="Double-click to edit"/>
          <p:cNvSpPr txBox="1"/>
          <p:nvPr>
            <p:ph type="body" idx="1"/>
          </p:nvPr>
        </p:nvSpPr>
        <p:spPr>
          <a:prstGeom prst="rect">
            <a:avLst/>
          </a:prstGeom>
        </p:spPr>
        <p:txBody>
          <a:bodyPr/>
          <a:lstStyle/>
          <a:p>
            <a:pPr/>
          </a:p>
        </p:txBody>
      </p:sp>
      <p:sp>
        <p:nvSpPr>
          <p:cNvPr id="3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7" name="6 La Loi de Dieu.026.jpeg" descr="6 La Loi de Dieu.0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2" name="Double-click to edit"/>
          <p:cNvSpPr txBox="1"/>
          <p:nvPr>
            <p:ph type="title"/>
          </p:nvPr>
        </p:nvSpPr>
        <p:spPr>
          <a:prstGeom prst="rect">
            <a:avLst/>
          </a:prstGeom>
        </p:spPr>
        <p:txBody>
          <a:bodyPr/>
          <a:lstStyle/>
          <a:p>
            <a:pPr/>
          </a:p>
        </p:txBody>
      </p:sp>
      <p:sp>
        <p:nvSpPr>
          <p:cNvPr id="1553" name="Double-click to edit"/>
          <p:cNvSpPr txBox="1"/>
          <p:nvPr>
            <p:ph type="body" idx="1"/>
          </p:nvPr>
        </p:nvSpPr>
        <p:spPr>
          <a:prstGeom prst="rect">
            <a:avLst/>
          </a:prstGeom>
        </p:spPr>
        <p:txBody>
          <a:bodyPr/>
          <a:lstStyle/>
          <a:p>
            <a:pPr/>
          </a:p>
        </p:txBody>
      </p:sp>
      <p:sp>
        <p:nvSpPr>
          <p:cNvPr id="155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55" name="6 La Loi de Dieu.217.jpeg" descr="6 La Loi de Dieu.2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7" name="Double-click to edit"/>
          <p:cNvSpPr txBox="1"/>
          <p:nvPr>
            <p:ph type="title"/>
          </p:nvPr>
        </p:nvSpPr>
        <p:spPr>
          <a:prstGeom prst="rect">
            <a:avLst/>
          </a:prstGeom>
        </p:spPr>
        <p:txBody>
          <a:bodyPr/>
          <a:lstStyle/>
          <a:p>
            <a:pPr/>
          </a:p>
        </p:txBody>
      </p:sp>
      <p:sp>
        <p:nvSpPr>
          <p:cNvPr id="1558" name="Double-click to edit"/>
          <p:cNvSpPr txBox="1"/>
          <p:nvPr>
            <p:ph type="body" idx="1"/>
          </p:nvPr>
        </p:nvSpPr>
        <p:spPr>
          <a:prstGeom prst="rect">
            <a:avLst/>
          </a:prstGeom>
        </p:spPr>
        <p:txBody>
          <a:bodyPr/>
          <a:lstStyle/>
          <a:p>
            <a:pPr/>
          </a:p>
        </p:txBody>
      </p:sp>
      <p:sp>
        <p:nvSpPr>
          <p:cNvPr id="15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0" name="6 La Loi de Dieu.218.jpeg" descr="6 La Loi de Dieu.2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Double-click to edit"/>
          <p:cNvSpPr txBox="1"/>
          <p:nvPr>
            <p:ph type="title"/>
          </p:nvPr>
        </p:nvSpPr>
        <p:spPr>
          <a:prstGeom prst="rect">
            <a:avLst/>
          </a:prstGeom>
        </p:spPr>
        <p:txBody>
          <a:bodyPr/>
          <a:lstStyle/>
          <a:p>
            <a:pPr/>
          </a:p>
        </p:txBody>
      </p:sp>
      <p:sp>
        <p:nvSpPr>
          <p:cNvPr id="380" name="Double-click to edit"/>
          <p:cNvSpPr txBox="1"/>
          <p:nvPr>
            <p:ph type="body" idx="1"/>
          </p:nvPr>
        </p:nvSpPr>
        <p:spPr>
          <a:prstGeom prst="rect">
            <a:avLst/>
          </a:prstGeom>
        </p:spPr>
        <p:txBody>
          <a:bodyPr/>
          <a:lstStyle/>
          <a:p>
            <a:pPr/>
          </a:p>
        </p:txBody>
      </p:sp>
      <p:sp>
        <p:nvSpPr>
          <p:cNvPr id="3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2" name="6 La Loi de Dieu.027.jpeg" descr="6 La Loi de Dieu.0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Double-click to edit"/>
          <p:cNvSpPr txBox="1"/>
          <p:nvPr>
            <p:ph type="title"/>
          </p:nvPr>
        </p:nvSpPr>
        <p:spPr>
          <a:prstGeom prst="rect">
            <a:avLst/>
          </a:prstGeom>
        </p:spPr>
        <p:txBody>
          <a:bodyPr/>
          <a:lstStyle/>
          <a:p>
            <a:pPr/>
          </a:p>
        </p:txBody>
      </p:sp>
      <p:sp>
        <p:nvSpPr>
          <p:cNvPr id="385" name="Double-click to edit"/>
          <p:cNvSpPr txBox="1"/>
          <p:nvPr>
            <p:ph type="body" idx="1"/>
          </p:nvPr>
        </p:nvSpPr>
        <p:spPr>
          <a:prstGeom prst="rect">
            <a:avLst/>
          </a:prstGeom>
        </p:spPr>
        <p:txBody>
          <a:bodyPr/>
          <a:lstStyle/>
          <a:p>
            <a:pPr/>
          </a:p>
        </p:txBody>
      </p:sp>
      <p:sp>
        <p:nvSpPr>
          <p:cNvPr id="3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7" name="6 La Loi de Dieu.028.jpeg" descr="6 La Loi de Dieu.0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Double-click to edit"/>
          <p:cNvSpPr txBox="1"/>
          <p:nvPr>
            <p:ph type="title"/>
          </p:nvPr>
        </p:nvSpPr>
        <p:spPr>
          <a:prstGeom prst="rect">
            <a:avLst/>
          </a:prstGeom>
        </p:spPr>
        <p:txBody>
          <a:bodyPr/>
          <a:lstStyle/>
          <a:p>
            <a:pPr/>
          </a:p>
        </p:txBody>
      </p:sp>
      <p:sp>
        <p:nvSpPr>
          <p:cNvPr id="390" name="Double-click to edit"/>
          <p:cNvSpPr txBox="1"/>
          <p:nvPr>
            <p:ph type="body" idx="1"/>
          </p:nvPr>
        </p:nvSpPr>
        <p:spPr>
          <a:prstGeom prst="rect">
            <a:avLst/>
          </a:prstGeom>
        </p:spPr>
        <p:txBody>
          <a:bodyPr/>
          <a:lstStyle/>
          <a:p>
            <a:pPr/>
          </a:p>
        </p:txBody>
      </p:sp>
      <p:sp>
        <p:nvSpPr>
          <p:cNvPr id="3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2" name="6 La Loi de Dieu.029.jpeg" descr="6 La Loi de Dieu.0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Double-click to edit"/>
          <p:cNvSpPr txBox="1"/>
          <p:nvPr>
            <p:ph type="title"/>
          </p:nvPr>
        </p:nvSpPr>
        <p:spPr>
          <a:prstGeom prst="rect">
            <a:avLst/>
          </a:prstGeom>
        </p:spPr>
        <p:txBody>
          <a:bodyPr/>
          <a:lstStyle/>
          <a:p>
            <a:pPr/>
          </a:p>
        </p:txBody>
      </p:sp>
      <p:sp>
        <p:nvSpPr>
          <p:cNvPr id="395" name="Double-click to edit"/>
          <p:cNvSpPr txBox="1"/>
          <p:nvPr>
            <p:ph type="body" idx="1"/>
          </p:nvPr>
        </p:nvSpPr>
        <p:spPr>
          <a:prstGeom prst="rect">
            <a:avLst/>
          </a:prstGeom>
        </p:spPr>
        <p:txBody>
          <a:bodyPr/>
          <a:lstStyle/>
          <a:p>
            <a:pPr/>
          </a:p>
        </p:txBody>
      </p:sp>
      <p:sp>
        <p:nvSpPr>
          <p:cNvPr id="3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7" name="6 La Loi de Dieu.030.jpeg" descr="6 La Loi de Dieu.0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Double-click to edit"/>
          <p:cNvSpPr txBox="1"/>
          <p:nvPr>
            <p:ph type="title"/>
          </p:nvPr>
        </p:nvSpPr>
        <p:spPr>
          <a:prstGeom prst="rect">
            <a:avLst/>
          </a:prstGeom>
        </p:spPr>
        <p:txBody>
          <a:bodyPr/>
          <a:lstStyle/>
          <a:p>
            <a:pPr/>
          </a:p>
        </p:txBody>
      </p:sp>
      <p:sp>
        <p:nvSpPr>
          <p:cNvPr id="400" name="Double-click to edit"/>
          <p:cNvSpPr txBox="1"/>
          <p:nvPr>
            <p:ph type="body" idx="1"/>
          </p:nvPr>
        </p:nvSpPr>
        <p:spPr>
          <a:prstGeom prst="rect">
            <a:avLst/>
          </a:prstGeom>
        </p:spPr>
        <p:txBody>
          <a:bodyPr/>
          <a:lstStyle/>
          <a:p>
            <a:pPr/>
          </a:p>
        </p:txBody>
      </p:sp>
      <p:sp>
        <p:nvSpPr>
          <p:cNvPr id="4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2" name="6 La Loi de Dieu.031.jpeg" descr="6 La Loi de Dieu.0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Double-click to edit"/>
          <p:cNvSpPr txBox="1"/>
          <p:nvPr>
            <p:ph type="title"/>
          </p:nvPr>
        </p:nvSpPr>
        <p:spPr>
          <a:prstGeom prst="rect">
            <a:avLst/>
          </a:prstGeom>
        </p:spPr>
        <p:txBody>
          <a:bodyPr/>
          <a:lstStyle/>
          <a:p>
            <a:pPr/>
          </a:p>
        </p:txBody>
      </p:sp>
      <p:sp>
        <p:nvSpPr>
          <p:cNvPr id="270" name="Double-click to edit"/>
          <p:cNvSpPr txBox="1"/>
          <p:nvPr>
            <p:ph type="body" idx="1"/>
          </p:nvPr>
        </p:nvSpPr>
        <p:spPr>
          <a:prstGeom prst="rect">
            <a:avLst/>
          </a:prstGeom>
        </p:spPr>
        <p:txBody>
          <a:bodyPr/>
          <a:lstStyle/>
          <a:p>
            <a:pPr/>
          </a:p>
        </p:txBody>
      </p:sp>
      <p:sp>
        <p:nvSpPr>
          <p:cNvPr id="271"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2" name="6 La Loi de Dieu.003.jpeg" descr="6 La Loi de Dieu.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Double-click to edit"/>
          <p:cNvSpPr txBox="1"/>
          <p:nvPr>
            <p:ph type="title"/>
          </p:nvPr>
        </p:nvSpPr>
        <p:spPr>
          <a:prstGeom prst="rect">
            <a:avLst/>
          </a:prstGeom>
        </p:spPr>
        <p:txBody>
          <a:bodyPr/>
          <a:lstStyle/>
          <a:p>
            <a:pPr/>
          </a:p>
        </p:txBody>
      </p:sp>
      <p:sp>
        <p:nvSpPr>
          <p:cNvPr id="405" name="Double-click to edit"/>
          <p:cNvSpPr txBox="1"/>
          <p:nvPr>
            <p:ph type="body" idx="1"/>
          </p:nvPr>
        </p:nvSpPr>
        <p:spPr>
          <a:prstGeom prst="rect">
            <a:avLst/>
          </a:prstGeom>
        </p:spPr>
        <p:txBody>
          <a:bodyPr/>
          <a:lstStyle/>
          <a:p>
            <a:pPr/>
          </a:p>
        </p:txBody>
      </p:sp>
      <p:sp>
        <p:nvSpPr>
          <p:cNvPr id="4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7" name="6 La Loi de Dieu.032.jpeg" descr="6 La Loi de Dieu.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Double-click to edit"/>
          <p:cNvSpPr txBox="1"/>
          <p:nvPr>
            <p:ph type="title"/>
          </p:nvPr>
        </p:nvSpPr>
        <p:spPr>
          <a:prstGeom prst="rect">
            <a:avLst/>
          </a:prstGeom>
        </p:spPr>
        <p:txBody>
          <a:bodyPr/>
          <a:lstStyle/>
          <a:p>
            <a:pPr/>
          </a:p>
        </p:txBody>
      </p:sp>
      <p:sp>
        <p:nvSpPr>
          <p:cNvPr id="410" name="Double-click to edit"/>
          <p:cNvSpPr txBox="1"/>
          <p:nvPr>
            <p:ph type="body" idx="1"/>
          </p:nvPr>
        </p:nvSpPr>
        <p:spPr>
          <a:prstGeom prst="rect">
            <a:avLst/>
          </a:prstGeom>
        </p:spPr>
        <p:txBody>
          <a:bodyPr/>
          <a:lstStyle/>
          <a:p>
            <a:pPr/>
          </a:p>
        </p:txBody>
      </p:sp>
      <p:sp>
        <p:nvSpPr>
          <p:cNvPr id="4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2" name="6 La Loi de Dieu.033.jpeg" descr="6 La Loi de Dieu.0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Double-click to edit"/>
          <p:cNvSpPr txBox="1"/>
          <p:nvPr>
            <p:ph type="title"/>
          </p:nvPr>
        </p:nvSpPr>
        <p:spPr>
          <a:prstGeom prst="rect">
            <a:avLst/>
          </a:prstGeom>
        </p:spPr>
        <p:txBody>
          <a:bodyPr/>
          <a:lstStyle/>
          <a:p>
            <a:pPr/>
          </a:p>
        </p:txBody>
      </p:sp>
      <p:sp>
        <p:nvSpPr>
          <p:cNvPr id="415" name="Double-click to edit"/>
          <p:cNvSpPr txBox="1"/>
          <p:nvPr>
            <p:ph type="body" idx="1"/>
          </p:nvPr>
        </p:nvSpPr>
        <p:spPr>
          <a:prstGeom prst="rect">
            <a:avLst/>
          </a:prstGeom>
        </p:spPr>
        <p:txBody>
          <a:bodyPr/>
          <a:lstStyle/>
          <a:p>
            <a:pPr/>
          </a:p>
        </p:txBody>
      </p:sp>
      <p:sp>
        <p:nvSpPr>
          <p:cNvPr id="4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7" name="6 La Loi de Dieu.034.jpeg" descr="6 La Loi de Dieu.0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Double-click to edit"/>
          <p:cNvSpPr txBox="1"/>
          <p:nvPr>
            <p:ph type="title"/>
          </p:nvPr>
        </p:nvSpPr>
        <p:spPr>
          <a:prstGeom prst="rect">
            <a:avLst/>
          </a:prstGeom>
        </p:spPr>
        <p:txBody>
          <a:bodyPr/>
          <a:lstStyle/>
          <a:p>
            <a:pPr/>
          </a:p>
        </p:txBody>
      </p:sp>
      <p:sp>
        <p:nvSpPr>
          <p:cNvPr id="420" name="Double-click to edit"/>
          <p:cNvSpPr txBox="1"/>
          <p:nvPr>
            <p:ph type="body" idx="1"/>
          </p:nvPr>
        </p:nvSpPr>
        <p:spPr>
          <a:prstGeom prst="rect">
            <a:avLst/>
          </a:prstGeom>
        </p:spPr>
        <p:txBody>
          <a:bodyPr/>
          <a:lstStyle/>
          <a:p>
            <a:pPr/>
          </a:p>
        </p:txBody>
      </p:sp>
      <p:sp>
        <p:nvSpPr>
          <p:cNvPr id="4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2" name="6 La Loi de Dieu.035.jpeg" descr="6 La Loi de Dieu.0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Double-click to edit"/>
          <p:cNvSpPr txBox="1"/>
          <p:nvPr>
            <p:ph type="title"/>
          </p:nvPr>
        </p:nvSpPr>
        <p:spPr>
          <a:prstGeom prst="rect">
            <a:avLst/>
          </a:prstGeom>
        </p:spPr>
        <p:txBody>
          <a:bodyPr/>
          <a:lstStyle/>
          <a:p>
            <a:pPr/>
          </a:p>
        </p:txBody>
      </p:sp>
      <p:sp>
        <p:nvSpPr>
          <p:cNvPr id="425" name="Double-click to edit"/>
          <p:cNvSpPr txBox="1"/>
          <p:nvPr>
            <p:ph type="body" idx="1"/>
          </p:nvPr>
        </p:nvSpPr>
        <p:spPr>
          <a:prstGeom prst="rect">
            <a:avLst/>
          </a:prstGeom>
        </p:spPr>
        <p:txBody>
          <a:bodyPr/>
          <a:lstStyle/>
          <a:p>
            <a:pPr/>
          </a:p>
        </p:txBody>
      </p:sp>
      <p:sp>
        <p:nvSpPr>
          <p:cNvPr id="4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7" name="6 La Loi de Dieu.036.jpeg" descr="6 La Loi de Dieu.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Double-click to edit"/>
          <p:cNvSpPr txBox="1"/>
          <p:nvPr>
            <p:ph type="title"/>
          </p:nvPr>
        </p:nvSpPr>
        <p:spPr>
          <a:prstGeom prst="rect">
            <a:avLst/>
          </a:prstGeom>
        </p:spPr>
        <p:txBody>
          <a:bodyPr/>
          <a:lstStyle/>
          <a:p>
            <a:pPr/>
          </a:p>
        </p:txBody>
      </p:sp>
      <p:sp>
        <p:nvSpPr>
          <p:cNvPr id="430" name="Double-click to edit"/>
          <p:cNvSpPr txBox="1"/>
          <p:nvPr>
            <p:ph type="body" idx="1"/>
          </p:nvPr>
        </p:nvSpPr>
        <p:spPr>
          <a:prstGeom prst="rect">
            <a:avLst/>
          </a:prstGeom>
        </p:spPr>
        <p:txBody>
          <a:bodyPr/>
          <a:lstStyle/>
          <a:p>
            <a:pPr/>
          </a:p>
        </p:txBody>
      </p:sp>
      <p:sp>
        <p:nvSpPr>
          <p:cNvPr id="4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2" name="6 La Loi de Dieu.037.jpeg" descr="6 La Loi de Dieu.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Double-click to edit"/>
          <p:cNvSpPr txBox="1"/>
          <p:nvPr>
            <p:ph type="title"/>
          </p:nvPr>
        </p:nvSpPr>
        <p:spPr>
          <a:prstGeom prst="rect">
            <a:avLst/>
          </a:prstGeom>
        </p:spPr>
        <p:txBody>
          <a:bodyPr/>
          <a:lstStyle/>
          <a:p>
            <a:pPr/>
          </a:p>
        </p:txBody>
      </p:sp>
      <p:sp>
        <p:nvSpPr>
          <p:cNvPr id="435" name="Double-click to edit"/>
          <p:cNvSpPr txBox="1"/>
          <p:nvPr>
            <p:ph type="body" idx="1"/>
          </p:nvPr>
        </p:nvSpPr>
        <p:spPr>
          <a:prstGeom prst="rect">
            <a:avLst/>
          </a:prstGeom>
        </p:spPr>
        <p:txBody>
          <a:bodyPr/>
          <a:lstStyle/>
          <a:p>
            <a:pPr/>
          </a:p>
        </p:txBody>
      </p:sp>
      <p:sp>
        <p:nvSpPr>
          <p:cNvPr id="4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7" name="6 La Loi de Dieu.038.jpeg" descr="6 La Loi de Dieu.0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Double-click to edit"/>
          <p:cNvSpPr txBox="1"/>
          <p:nvPr>
            <p:ph type="title"/>
          </p:nvPr>
        </p:nvSpPr>
        <p:spPr>
          <a:prstGeom prst="rect">
            <a:avLst/>
          </a:prstGeom>
        </p:spPr>
        <p:txBody>
          <a:bodyPr/>
          <a:lstStyle/>
          <a:p>
            <a:pPr/>
          </a:p>
        </p:txBody>
      </p:sp>
      <p:sp>
        <p:nvSpPr>
          <p:cNvPr id="440" name="Double-click to edit"/>
          <p:cNvSpPr txBox="1"/>
          <p:nvPr>
            <p:ph type="body" idx="1"/>
          </p:nvPr>
        </p:nvSpPr>
        <p:spPr>
          <a:prstGeom prst="rect">
            <a:avLst/>
          </a:prstGeom>
        </p:spPr>
        <p:txBody>
          <a:bodyPr/>
          <a:lstStyle/>
          <a:p>
            <a:pPr/>
          </a:p>
        </p:txBody>
      </p:sp>
      <p:sp>
        <p:nvSpPr>
          <p:cNvPr id="4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2" name="6 La Loi de Dieu.039.jpeg" descr="6 La Loi de Dieu.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Double-click to edit"/>
          <p:cNvSpPr txBox="1"/>
          <p:nvPr>
            <p:ph type="title"/>
          </p:nvPr>
        </p:nvSpPr>
        <p:spPr>
          <a:prstGeom prst="rect">
            <a:avLst/>
          </a:prstGeom>
        </p:spPr>
        <p:txBody>
          <a:bodyPr/>
          <a:lstStyle/>
          <a:p>
            <a:pPr/>
          </a:p>
        </p:txBody>
      </p:sp>
      <p:sp>
        <p:nvSpPr>
          <p:cNvPr id="445" name="Double-click to edit"/>
          <p:cNvSpPr txBox="1"/>
          <p:nvPr>
            <p:ph type="body" idx="1"/>
          </p:nvPr>
        </p:nvSpPr>
        <p:spPr>
          <a:prstGeom prst="rect">
            <a:avLst/>
          </a:prstGeom>
        </p:spPr>
        <p:txBody>
          <a:bodyPr/>
          <a:lstStyle/>
          <a:p>
            <a:pPr/>
          </a:p>
        </p:txBody>
      </p:sp>
      <p:sp>
        <p:nvSpPr>
          <p:cNvPr id="4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7" name="6 La Loi de Dieu.040.jpeg" descr="6 La Loi de Dieu.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Double-click to edit"/>
          <p:cNvSpPr txBox="1"/>
          <p:nvPr>
            <p:ph type="title"/>
          </p:nvPr>
        </p:nvSpPr>
        <p:spPr>
          <a:prstGeom prst="rect">
            <a:avLst/>
          </a:prstGeom>
        </p:spPr>
        <p:txBody>
          <a:bodyPr/>
          <a:lstStyle/>
          <a:p>
            <a:pPr/>
          </a:p>
        </p:txBody>
      </p:sp>
      <p:sp>
        <p:nvSpPr>
          <p:cNvPr id="450" name="Double-click to edit"/>
          <p:cNvSpPr txBox="1"/>
          <p:nvPr>
            <p:ph type="body" idx="1"/>
          </p:nvPr>
        </p:nvSpPr>
        <p:spPr>
          <a:prstGeom prst="rect">
            <a:avLst/>
          </a:prstGeom>
        </p:spPr>
        <p:txBody>
          <a:bodyPr/>
          <a:lstStyle/>
          <a:p>
            <a:pPr/>
          </a:p>
        </p:txBody>
      </p:sp>
      <p:sp>
        <p:nvSpPr>
          <p:cNvPr id="4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2" name="6 La Loi de Dieu.041.jpeg" descr="6 La Loi de Dieu.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Double-click to edit"/>
          <p:cNvSpPr txBox="1"/>
          <p:nvPr>
            <p:ph type="title"/>
          </p:nvPr>
        </p:nvSpPr>
        <p:spPr>
          <a:prstGeom prst="rect">
            <a:avLst/>
          </a:prstGeom>
        </p:spPr>
        <p:txBody>
          <a:bodyPr/>
          <a:lstStyle/>
          <a:p>
            <a:pPr/>
          </a:p>
        </p:txBody>
      </p:sp>
      <p:sp>
        <p:nvSpPr>
          <p:cNvPr id="275" name="Double-click to edit"/>
          <p:cNvSpPr txBox="1"/>
          <p:nvPr>
            <p:ph type="body" idx="1"/>
          </p:nvPr>
        </p:nvSpPr>
        <p:spPr>
          <a:prstGeom prst="rect">
            <a:avLst/>
          </a:prstGeom>
        </p:spPr>
        <p:txBody>
          <a:bodyPr/>
          <a:lstStyle/>
          <a:p>
            <a:pPr/>
          </a:p>
        </p:txBody>
      </p:sp>
      <p:sp>
        <p:nvSpPr>
          <p:cNvPr id="276"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7" name="6 La Loi de Dieu.004.jpeg" descr="6 La Loi de Dieu.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Double-click to edit"/>
          <p:cNvSpPr txBox="1"/>
          <p:nvPr>
            <p:ph type="title"/>
          </p:nvPr>
        </p:nvSpPr>
        <p:spPr>
          <a:prstGeom prst="rect">
            <a:avLst/>
          </a:prstGeom>
        </p:spPr>
        <p:txBody>
          <a:bodyPr/>
          <a:lstStyle/>
          <a:p>
            <a:pPr/>
          </a:p>
        </p:txBody>
      </p:sp>
      <p:sp>
        <p:nvSpPr>
          <p:cNvPr id="455" name="Double-click to edit"/>
          <p:cNvSpPr txBox="1"/>
          <p:nvPr>
            <p:ph type="body" idx="1"/>
          </p:nvPr>
        </p:nvSpPr>
        <p:spPr>
          <a:prstGeom prst="rect">
            <a:avLst/>
          </a:prstGeom>
        </p:spPr>
        <p:txBody>
          <a:bodyPr/>
          <a:lstStyle/>
          <a:p>
            <a:pPr/>
          </a:p>
        </p:txBody>
      </p:sp>
      <p:sp>
        <p:nvSpPr>
          <p:cNvPr id="4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7" name="6 La Loi de Dieu.042.jpeg" descr="6 La Loi de Dieu.0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Double-click to edit"/>
          <p:cNvSpPr txBox="1"/>
          <p:nvPr>
            <p:ph type="title"/>
          </p:nvPr>
        </p:nvSpPr>
        <p:spPr>
          <a:prstGeom prst="rect">
            <a:avLst/>
          </a:prstGeom>
        </p:spPr>
        <p:txBody>
          <a:bodyPr/>
          <a:lstStyle/>
          <a:p>
            <a:pPr/>
          </a:p>
        </p:txBody>
      </p:sp>
      <p:sp>
        <p:nvSpPr>
          <p:cNvPr id="460" name="Double-click to edit"/>
          <p:cNvSpPr txBox="1"/>
          <p:nvPr>
            <p:ph type="body" idx="1"/>
          </p:nvPr>
        </p:nvSpPr>
        <p:spPr>
          <a:prstGeom prst="rect">
            <a:avLst/>
          </a:prstGeom>
        </p:spPr>
        <p:txBody>
          <a:bodyPr/>
          <a:lstStyle/>
          <a:p>
            <a:pPr/>
          </a:p>
        </p:txBody>
      </p:sp>
      <p:sp>
        <p:nvSpPr>
          <p:cNvPr id="4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2" name="6 La Loi de Dieu.043.jpeg" descr="6 La Loi de Dieu.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Double-click to edit"/>
          <p:cNvSpPr txBox="1"/>
          <p:nvPr>
            <p:ph type="title"/>
          </p:nvPr>
        </p:nvSpPr>
        <p:spPr>
          <a:prstGeom prst="rect">
            <a:avLst/>
          </a:prstGeom>
        </p:spPr>
        <p:txBody>
          <a:bodyPr/>
          <a:lstStyle/>
          <a:p>
            <a:pPr/>
          </a:p>
        </p:txBody>
      </p:sp>
      <p:sp>
        <p:nvSpPr>
          <p:cNvPr id="465" name="Double-click to edit"/>
          <p:cNvSpPr txBox="1"/>
          <p:nvPr>
            <p:ph type="body" idx="1"/>
          </p:nvPr>
        </p:nvSpPr>
        <p:spPr>
          <a:prstGeom prst="rect">
            <a:avLst/>
          </a:prstGeom>
        </p:spPr>
        <p:txBody>
          <a:bodyPr/>
          <a:lstStyle/>
          <a:p>
            <a:pPr/>
          </a:p>
        </p:txBody>
      </p:sp>
      <p:sp>
        <p:nvSpPr>
          <p:cNvPr id="4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7" name="6 La Loi de Dieu.044.jpeg" descr="6 La Loi de Dieu.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Double-click to edit"/>
          <p:cNvSpPr txBox="1"/>
          <p:nvPr>
            <p:ph type="title"/>
          </p:nvPr>
        </p:nvSpPr>
        <p:spPr>
          <a:prstGeom prst="rect">
            <a:avLst/>
          </a:prstGeom>
        </p:spPr>
        <p:txBody>
          <a:bodyPr/>
          <a:lstStyle/>
          <a:p>
            <a:pPr/>
          </a:p>
        </p:txBody>
      </p:sp>
      <p:sp>
        <p:nvSpPr>
          <p:cNvPr id="470" name="Double-click to edit"/>
          <p:cNvSpPr txBox="1"/>
          <p:nvPr>
            <p:ph type="body" idx="1"/>
          </p:nvPr>
        </p:nvSpPr>
        <p:spPr>
          <a:prstGeom prst="rect">
            <a:avLst/>
          </a:prstGeom>
        </p:spPr>
        <p:txBody>
          <a:bodyPr/>
          <a:lstStyle/>
          <a:p>
            <a:pPr/>
          </a:p>
        </p:txBody>
      </p:sp>
      <p:sp>
        <p:nvSpPr>
          <p:cNvPr id="4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2" name="6 La Loi de Dieu.001.jpeg" descr="6 La Loi de Dieu.00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Double-click to edit"/>
          <p:cNvSpPr txBox="1"/>
          <p:nvPr>
            <p:ph type="title"/>
          </p:nvPr>
        </p:nvSpPr>
        <p:spPr>
          <a:prstGeom prst="rect">
            <a:avLst/>
          </a:prstGeom>
        </p:spPr>
        <p:txBody>
          <a:bodyPr/>
          <a:lstStyle/>
          <a:p>
            <a:pPr/>
          </a:p>
        </p:txBody>
      </p:sp>
      <p:sp>
        <p:nvSpPr>
          <p:cNvPr id="477" name="Double-click to edit"/>
          <p:cNvSpPr txBox="1"/>
          <p:nvPr>
            <p:ph type="body" idx="1"/>
          </p:nvPr>
        </p:nvSpPr>
        <p:spPr>
          <a:prstGeom prst="rect">
            <a:avLst/>
          </a:prstGeom>
        </p:spPr>
        <p:txBody>
          <a:bodyPr/>
          <a:lstStyle/>
          <a:p>
            <a:pPr/>
          </a:p>
        </p:txBody>
      </p:sp>
      <p:sp>
        <p:nvSpPr>
          <p:cNvPr id="4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9" name="6 La Loi de Dieu.044.jpeg" descr="6 La Loi de Dieu.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Double-click to edit"/>
          <p:cNvSpPr txBox="1"/>
          <p:nvPr>
            <p:ph type="title"/>
          </p:nvPr>
        </p:nvSpPr>
        <p:spPr>
          <a:prstGeom prst="rect">
            <a:avLst/>
          </a:prstGeom>
        </p:spPr>
        <p:txBody>
          <a:bodyPr/>
          <a:lstStyle/>
          <a:p>
            <a:pPr/>
          </a:p>
        </p:txBody>
      </p:sp>
      <p:sp>
        <p:nvSpPr>
          <p:cNvPr id="482" name="Double-click to edit"/>
          <p:cNvSpPr txBox="1"/>
          <p:nvPr>
            <p:ph type="body" idx="1"/>
          </p:nvPr>
        </p:nvSpPr>
        <p:spPr>
          <a:prstGeom prst="rect">
            <a:avLst/>
          </a:prstGeom>
        </p:spPr>
        <p:txBody>
          <a:bodyPr/>
          <a:lstStyle/>
          <a:p>
            <a:pPr/>
          </a:p>
        </p:txBody>
      </p:sp>
      <p:sp>
        <p:nvSpPr>
          <p:cNvPr id="4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4" name="6 La Loi de Dieu.045.jpeg" descr="6 La Loi de Dieu.0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Double-click to edit"/>
          <p:cNvSpPr txBox="1"/>
          <p:nvPr>
            <p:ph type="title"/>
          </p:nvPr>
        </p:nvSpPr>
        <p:spPr>
          <a:prstGeom prst="rect">
            <a:avLst/>
          </a:prstGeom>
        </p:spPr>
        <p:txBody>
          <a:bodyPr/>
          <a:lstStyle/>
          <a:p>
            <a:pPr/>
          </a:p>
        </p:txBody>
      </p:sp>
      <p:sp>
        <p:nvSpPr>
          <p:cNvPr id="487" name="Double-click to edit"/>
          <p:cNvSpPr txBox="1"/>
          <p:nvPr>
            <p:ph type="body" idx="1"/>
          </p:nvPr>
        </p:nvSpPr>
        <p:spPr>
          <a:prstGeom prst="rect">
            <a:avLst/>
          </a:prstGeom>
        </p:spPr>
        <p:txBody>
          <a:bodyPr/>
          <a:lstStyle/>
          <a:p>
            <a:pPr/>
          </a:p>
        </p:txBody>
      </p:sp>
      <p:sp>
        <p:nvSpPr>
          <p:cNvPr id="4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9" name="6 La Loi de Dieu.046.jpeg" descr="6 La Loi de Dieu.0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Double-click to edit"/>
          <p:cNvSpPr txBox="1"/>
          <p:nvPr>
            <p:ph type="title"/>
          </p:nvPr>
        </p:nvSpPr>
        <p:spPr>
          <a:prstGeom prst="rect">
            <a:avLst/>
          </a:prstGeom>
        </p:spPr>
        <p:txBody>
          <a:bodyPr/>
          <a:lstStyle/>
          <a:p>
            <a:pPr/>
          </a:p>
        </p:txBody>
      </p:sp>
      <p:sp>
        <p:nvSpPr>
          <p:cNvPr id="492" name="Double-click to edit"/>
          <p:cNvSpPr txBox="1"/>
          <p:nvPr>
            <p:ph type="body" idx="1"/>
          </p:nvPr>
        </p:nvSpPr>
        <p:spPr>
          <a:prstGeom prst="rect">
            <a:avLst/>
          </a:prstGeom>
        </p:spPr>
        <p:txBody>
          <a:bodyPr/>
          <a:lstStyle/>
          <a:p>
            <a:pPr/>
          </a:p>
        </p:txBody>
      </p:sp>
      <p:sp>
        <p:nvSpPr>
          <p:cNvPr id="4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4" name="6 La Loi de Dieu.047.jpeg" descr="6 La Loi de Dieu.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Double-click to edit"/>
          <p:cNvSpPr txBox="1"/>
          <p:nvPr>
            <p:ph type="title"/>
          </p:nvPr>
        </p:nvSpPr>
        <p:spPr>
          <a:prstGeom prst="rect">
            <a:avLst/>
          </a:prstGeom>
        </p:spPr>
        <p:txBody>
          <a:bodyPr/>
          <a:lstStyle/>
          <a:p>
            <a:pPr/>
          </a:p>
        </p:txBody>
      </p:sp>
      <p:sp>
        <p:nvSpPr>
          <p:cNvPr id="497" name="Double-click to edit"/>
          <p:cNvSpPr txBox="1"/>
          <p:nvPr>
            <p:ph type="body" idx="1"/>
          </p:nvPr>
        </p:nvSpPr>
        <p:spPr>
          <a:prstGeom prst="rect">
            <a:avLst/>
          </a:prstGeom>
        </p:spPr>
        <p:txBody>
          <a:bodyPr/>
          <a:lstStyle/>
          <a:p>
            <a:pPr/>
          </a:p>
        </p:txBody>
      </p:sp>
      <p:sp>
        <p:nvSpPr>
          <p:cNvPr id="4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9" name="6 La Loi de Dieu.048.jpeg" descr="6 La Loi de Dieu.0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Double-click to edit"/>
          <p:cNvSpPr txBox="1"/>
          <p:nvPr>
            <p:ph type="title"/>
          </p:nvPr>
        </p:nvSpPr>
        <p:spPr>
          <a:prstGeom prst="rect">
            <a:avLst/>
          </a:prstGeom>
        </p:spPr>
        <p:txBody>
          <a:bodyPr/>
          <a:lstStyle/>
          <a:p>
            <a:pPr/>
          </a:p>
        </p:txBody>
      </p:sp>
      <p:sp>
        <p:nvSpPr>
          <p:cNvPr id="502" name="Double-click to edit"/>
          <p:cNvSpPr txBox="1"/>
          <p:nvPr>
            <p:ph type="body" idx="1"/>
          </p:nvPr>
        </p:nvSpPr>
        <p:spPr>
          <a:prstGeom prst="rect">
            <a:avLst/>
          </a:prstGeom>
        </p:spPr>
        <p:txBody>
          <a:bodyPr/>
          <a:lstStyle/>
          <a:p>
            <a:pPr/>
          </a:p>
        </p:txBody>
      </p:sp>
      <p:sp>
        <p:nvSpPr>
          <p:cNvPr id="5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4" name="6 La Loi de Dieu.049.jpeg" descr="6 La Loi de Dieu.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Double-click to edit"/>
          <p:cNvSpPr txBox="1"/>
          <p:nvPr>
            <p:ph type="title"/>
          </p:nvPr>
        </p:nvSpPr>
        <p:spPr>
          <a:prstGeom prst="rect">
            <a:avLst/>
          </a:prstGeom>
        </p:spPr>
        <p:txBody>
          <a:bodyPr/>
          <a:lstStyle/>
          <a:p>
            <a:pPr/>
          </a:p>
        </p:txBody>
      </p:sp>
      <p:sp>
        <p:nvSpPr>
          <p:cNvPr id="280" name="Double-click to edit"/>
          <p:cNvSpPr txBox="1"/>
          <p:nvPr>
            <p:ph type="body" idx="1"/>
          </p:nvPr>
        </p:nvSpPr>
        <p:spPr>
          <a:prstGeom prst="rect">
            <a:avLst/>
          </a:prstGeom>
        </p:spPr>
        <p:txBody>
          <a:bodyPr/>
          <a:lstStyle/>
          <a:p>
            <a:pPr/>
          </a:p>
        </p:txBody>
      </p:sp>
      <p:sp>
        <p:nvSpPr>
          <p:cNvPr id="281"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2" name="6 La Loi de Dieu.007.jpeg" descr="6 La Loi de Dieu.0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Double-click to edit"/>
          <p:cNvSpPr txBox="1"/>
          <p:nvPr>
            <p:ph type="title"/>
          </p:nvPr>
        </p:nvSpPr>
        <p:spPr>
          <a:prstGeom prst="rect">
            <a:avLst/>
          </a:prstGeom>
        </p:spPr>
        <p:txBody>
          <a:bodyPr/>
          <a:lstStyle/>
          <a:p>
            <a:pPr/>
          </a:p>
        </p:txBody>
      </p:sp>
      <p:sp>
        <p:nvSpPr>
          <p:cNvPr id="507" name="Double-click to edit"/>
          <p:cNvSpPr txBox="1"/>
          <p:nvPr>
            <p:ph type="body" idx="1"/>
          </p:nvPr>
        </p:nvSpPr>
        <p:spPr>
          <a:prstGeom prst="rect">
            <a:avLst/>
          </a:prstGeom>
        </p:spPr>
        <p:txBody>
          <a:bodyPr/>
          <a:lstStyle/>
          <a:p>
            <a:pPr/>
          </a:p>
        </p:txBody>
      </p:sp>
      <p:sp>
        <p:nvSpPr>
          <p:cNvPr id="5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9" name="6 La Loi de Dieu.050.jpeg" descr="6 La Loi de Dieu.0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Double-click to edit"/>
          <p:cNvSpPr txBox="1"/>
          <p:nvPr>
            <p:ph type="title"/>
          </p:nvPr>
        </p:nvSpPr>
        <p:spPr>
          <a:prstGeom prst="rect">
            <a:avLst/>
          </a:prstGeom>
        </p:spPr>
        <p:txBody>
          <a:bodyPr/>
          <a:lstStyle/>
          <a:p>
            <a:pPr/>
          </a:p>
        </p:txBody>
      </p:sp>
      <p:sp>
        <p:nvSpPr>
          <p:cNvPr id="512" name="Double-click to edit"/>
          <p:cNvSpPr txBox="1"/>
          <p:nvPr>
            <p:ph type="body" idx="1"/>
          </p:nvPr>
        </p:nvSpPr>
        <p:spPr>
          <a:prstGeom prst="rect">
            <a:avLst/>
          </a:prstGeom>
        </p:spPr>
        <p:txBody>
          <a:bodyPr/>
          <a:lstStyle/>
          <a:p>
            <a:pPr/>
          </a:p>
        </p:txBody>
      </p:sp>
      <p:sp>
        <p:nvSpPr>
          <p:cNvPr id="5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4" name="6 La Loi de Dieu.051.jpeg" descr="6 La Loi de Dieu.05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Double-click to edit"/>
          <p:cNvSpPr txBox="1"/>
          <p:nvPr>
            <p:ph type="title"/>
          </p:nvPr>
        </p:nvSpPr>
        <p:spPr>
          <a:prstGeom prst="rect">
            <a:avLst/>
          </a:prstGeom>
        </p:spPr>
        <p:txBody>
          <a:bodyPr/>
          <a:lstStyle/>
          <a:p>
            <a:pPr/>
          </a:p>
        </p:txBody>
      </p:sp>
      <p:sp>
        <p:nvSpPr>
          <p:cNvPr id="519" name="Double-click to edit"/>
          <p:cNvSpPr txBox="1"/>
          <p:nvPr>
            <p:ph type="body" idx="1"/>
          </p:nvPr>
        </p:nvSpPr>
        <p:spPr>
          <a:prstGeom prst="rect">
            <a:avLst/>
          </a:prstGeom>
        </p:spPr>
        <p:txBody>
          <a:bodyPr/>
          <a:lstStyle/>
          <a:p>
            <a:pPr/>
          </a:p>
        </p:txBody>
      </p:sp>
      <p:sp>
        <p:nvSpPr>
          <p:cNvPr id="5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1" name="6 La Loi de Dieu.052.jpeg" descr="6 La Loi de Dieu.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Double-click to edit"/>
          <p:cNvSpPr txBox="1"/>
          <p:nvPr>
            <p:ph type="title"/>
          </p:nvPr>
        </p:nvSpPr>
        <p:spPr>
          <a:prstGeom prst="rect">
            <a:avLst/>
          </a:prstGeom>
        </p:spPr>
        <p:txBody>
          <a:bodyPr/>
          <a:lstStyle/>
          <a:p>
            <a:pPr/>
          </a:p>
        </p:txBody>
      </p:sp>
      <p:sp>
        <p:nvSpPr>
          <p:cNvPr id="524" name="Double-click to edit"/>
          <p:cNvSpPr txBox="1"/>
          <p:nvPr>
            <p:ph type="body" idx="1"/>
          </p:nvPr>
        </p:nvSpPr>
        <p:spPr>
          <a:prstGeom prst="rect">
            <a:avLst/>
          </a:prstGeom>
        </p:spPr>
        <p:txBody>
          <a:bodyPr/>
          <a:lstStyle/>
          <a:p>
            <a:pPr/>
          </a:p>
        </p:txBody>
      </p:sp>
      <p:sp>
        <p:nvSpPr>
          <p:cNvPr id="5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6" name="6 La Loi de Dieu.053.jpeg" descr="6 La Loi de Dieu.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Double-click to edit"/>
          <p:cNvSpPr txBox="1"/>
          <p:nvPr>
            <p:ph type="title"/>
          </p:nvPr>
        </p:nvSpPr>
        <p:spPr>
          <a:prstGeom prst="rect">
            <a:avLst/>
          </a:prstGeom>
        </p:spPr>
        <p:txBody>
          <a:bodyPr/>
          <a:lstStyle/>
          <a:p>
            <a:pPr/>
          </a:p>
        </p:txBody>
      </p:sp>
      <p:sp>
        <p:nvSpPr>
          <p:cNvPr id="529" name="Double-click to edit"/>
          <p:cNvSpPr txBox="1"/>
          <p:nvPr>
            <p:ph type="body" idx="1"/>
          </p:nvPr>
        </p:nvSpPr>
        <p:spPr>
          <a:prstGeom prst="rect">
            <a:avLst/>
          </a:prstGeom>
        </p:spPr>
        <p:txBody>
          <a:bodyPr/>
          <a:lstStyle/>
          <a:p>
            <a:pPr/>
          </a:p>
        </p:txBody>
      </p:sp>
      <p:sp>
        <p:nvSpPr>
          <p:cNvPr id="5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1" name="6 La Loi de Dieu.054.jpeg" descr="6 La Loi de Dieu.0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Double-click to edit"/>
          <p:cNvSpPr txBox="1"/>
          <p:nvPr>
            <p:ph type="title"/>
          </p:nvPr>
        </p:nvSpPr>
        <p:spPr>
          <a:prstGeom prst="rect">
            <a:avLst/>
          </a:prstGeom>
        </p:spPr>
        <p:txBody>
          <a:bodyPr/>
          <a:lstStyle/>
          <a:p>
            <a:pPr/>
          </a:p>
        </p:txBody>
      </p:sp>
      <p:sp>
        <p:nvSpPr>
          <p:cNvPr id="534" name="Double-click to edit"/>
          <p:cNvSpPr txBox="1"/>
          <p:nvPr>
            <p:ph type="body" idx="1"/>
          </p:nvPr>
        </p:nvSpPr>
        <p:spPr>
          <a:prstGeom prst="rect">
            <a:avLst/>
          </a:prstGeom>
        </p:spPr>
        <p:txBody>
          <a:bodyPr/>
          <a:lstStyle/>
          <a:p>
            <a:pPr/>
          </a:p>
        </p:txBody>
      </p:sp>
      <p:sp>
        <p:nvSpPr>
          <p:cNvPr id="5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6" name="6 La Loi de Dieu.055.jpeg" descr="6 La Loi de Dieu.0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Double-click to edit"/>
          <p:cNvSpPr txBox="1"/>
          <p:nvPr>
            <p:ph type="title"/>
          </p:nvPr>
        </p:nvSpPr>
        <p:spPr>
          <a:prstGeom prst="rect">
            <a:avLst/>
          </a:prstGeom>
        </p:spPr>
        <p:txBody>
          <a:bodyPr/>
          <a:lstStyle/>
          <a:p>
            <a:pPr/>
          </a:p>
        </p:txBody>
      </p:sp>
      <p:sp>
        <p:nvSpPr>
          <p:cNvPr id="539" name="Double-click to edit"/>
          <p:cNvSpPr txBox="1"/>
          <p:nvPr>
            <p:ph type="body" idx="1"/>
          </p:nvPr>
        </p:nvSpPr>
        <p:spPr>
          <a:prstGeom prst="rect">
            <a:avLst/>
          </a:prstGeom>
        </p:spPr>
        <p:txBody>
          <a:bodyPr/>
          <a:lstStyle/>
          <a:p>
            <a:pPr/>
          </a:p>
        </p:txBody>
      </p:sp>
      <p:sp>
        <p:nvSpPr>
          <p:cNvPr id="5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1" name="6 La Loi de Dieu.046.jpeg" descr="6 La Loi de Dieu.0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Double-click to edit"/>
          <p:cNvSpPr txBox="1"/>
          <p:nvPr>
            <p:ph type="title"/>
          </p:nvPr>
        </p:nvSpPr>
        <p:spPr>
          <a:prstGeom prst="rect">
            <a:avLst/>
          </a:prstGeom>
        </p:spPr>
        <p:txBody>
          <a:bodyPr/>
          <a:lstStyle/>
          <a:p>
            <a:pPr/>
          </a:p>
        </p:txBody>
      </p:sp>
      <p:sp>
        <p:nvSpPr>
          <p:cNvPr id="544" name="Double-click to edit"/>
          <p:cNvSpPr txBox="1"/>
          <p:nvPr>
            <p:ph type="body" idx="1"/>
          </p:nvPr>
        </p:nvSpPr>
        <p:spPr>
          <a:prstGeom prst="rect">
            <a:avLst/>
          </a:prstGeom>
        </p:spPr>
        <p:txBody>
          <a:bodyPr/>
          <a:lstStyle/>
          <a:p>
            <a:pPr/>
          </a:p>
        </p:txBody>
      </p:sp>
      <p:sp>
        <p:nvSpPr>
          <p:cNvPr id="5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6" name="6 La Loi de Dieu.047.jpeg" descr="6 La Loi de Dieu.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Double-click to edit"/>
          <p:cNvSpPr txBox="1"/>
          <p:nvPr>
            <p:ph type="title"/>
          </p:nvPr>
        </p:nvSpPr>
        <p:spPr>
          <a:prstGeom prst="rect">
            <a:avLst/>
          </a:prstGeom>
        </p:spPr>
        <p:txBody>
          <a:bodyPr/>
          <a:lstStyle/>
          <a:p>
            <a:pPr/>
          </a:p>
        </p:txBody>
      </p:sp>
      <p:sp>
        <p:nvSpPr>
          <p:cNvPr id="549" name="Double-click to edit"/>
          <p:cNvSpPr txBox="1"/>
          <p:nvPr>
            <p:ph type="body" idx="1"/>
          </p:nvPr>
        </p:nvSpPr>
        <p:spPr>
          <a:prstGeom prst="rect">
            <a:avLst/>
          </a:prstGeom>
        </p:spPr>
        <p:txBody>
          <a:bodyPr/>
          <a:lstStyle/>
          <a:p>
            <a:pPr/>
          </a:p>
        </p:txBody>
      </p:sp>
      <p:sp>
        <p:nvSpPr>
          <p:cNvPr id="5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1" name="6 La Loi de Dieu.048.jpeg" descr="6 La Loi de Dieu.0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Double-click to edit"/>
          <p:cNvSpPr txBox="1"/>
          <p:nvPr>
            <p:ph type="title"/>
          </p:nvPr>
        </p:nvSpPr>
        <p:spPr>
          <a:prstGeom prst="rect">
            <a:avLst/>
          </a:prstGeom>
        </p:spPr>
        <p:txBody>
          <a:bodyPr/>
          <a:lstStyle/>
          <a:p>
            <a:pPr/>
          </a:p>
        </p:txBody>
      </p:sp>
      <p:sp>
        <p:nvSpPr>
          <p:cNvPr id="554" name="Double-click to edit"/>
          <p:cNvSpPr txBox="1"/>
          <p:nvPr>
            <p:ph type="body" idx="1"/>
          </p:nvPr>
        </p:nvSpPr>
        <p:spPr>
          <a:prstGeom prst="rect">
            <a:avLst/>
          </a:prstGeom>
        </p:spPr>
        <p:txBody>
          <a:bodyPr/>
          <a:lstStyle/>
          <a:p>
            <a:pPr/>
          </a:p>
        </p:txBody>
      </p:sp>
      <p:sp>
        <p:nvSpPr>
          <p:cNvPr id="5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6" name="6 La Loi de Dieu.049.jpeg" descr="6 La Loi de Dieu.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Double-click to edit"/>
          <p:cNvSpPr txBox="1"/>
          <p:nvPr>
            <p:ph type="title"/>
          </p:nvPr>
        </p:nvSpPr>
        <p:spPr>
          <a:prstGeom prst="rect">
            <a:avLst/>
          </a:prstGeom>
        </p:spPr>
        <p:txBody>
          <a:bodyPr/>
          <a:lstStyle/>
          <a:p>
            <a:pPr/>
          </a:p>
        </p:txBody>
      </p:sp>
      <p:sp>
        <p:nvSpPr>
          <p:cNvPr id="285" name="Double-click to edit"/>
          <p:cNvSpPr txBox="1"/>
          <p:nvPr>
            <p:ph type="body" idx="1"/>
          </p:nvPr>
        </p:nvSpPr>
        <p:spPr>
          <a:prstGeom prst="rect">
            <a:avLst/>
          </a:prstGeom>
        </p:spPr>
        <p:txBody>
          <a:bodyPr/>
          <a:lstStyle/>
          <a:p>
            <a:pPr/>
          </a:p>
        </p:txBody>
      </p:sp>
      <p:sp>
        <p:nvSpPr>
          <p:cNvPr id="286"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7" name="6 La Loi de Dieu.008.jpeg" descr="6 La Loi de Dieu.0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Double-click to edit"/>
          <p:cNvSpPr txBox="1"/>
          <p:nvPr>
            <p:ph type="title"/>
          </p:nvPr>
        </p:nvSpPr>
        <p:spPr>
          <a:prstGeom prst="rect">
            <a:avLst/>
          </a:prstGeom>
        </p:spPr>
        <p:txBody>
          <a:bodyPr/>
          <a:lstStyle/>
          <a:p>
            <a:pPr/>
          </a:p>
        </p:txBody>
      </p:sp>
      <p:sp>
        <p:nvSpPr>
          <p:cNvPr id="559" name="Double-click to edit"/>
          <p:cNvSpPr txBox="1"/>
          <p:nvPr>
            <p:ph type="body" idx="1"/>
          </p:nvPr>
        </p:nvSpPr>
        <p:spPr>
          <a:prstGeom prst="rect">
            <a:avLst/>
          </a:prstGeom>
        </p:spPr>
        <p:txBody>
          <a:bodyPr/>
          <a:lstStyle/>
          <a:p>
            <a:pPr/>
          </a:p>
        </p:txBody>
      </p:sp>
      <p:sp>
        <p:nvSpPr>
          <p:cNvPr id="5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1" name="6 La Loi de Dieu.050.jpeg" descr="6 La Loi de Dieu.0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Double-click to edit"/>
          <p:cNvSpPr txBox="1"/>
          <p:nvPr>
            <p:ph type="title"/>
          </p:nvPr>
        </p:nvSpPr>
        <p:spPr>
          <a:prstGeom prst="rect">
            <a:avLst/>
          </a:prstGeom>
        </p:spPr>
        <p:txBody>
          <a:bodyPr/>
          <a:lstStyle/>
          <a:p>
            <a:pPr/>
          </a:p>
        </p:txBody>
      </p:sp>
      <p:sp>
        <p:nvSpPr>
          <p:cNvPr id="564" name="Double-click to edit"/>
          <p:cNvSpPr txBox="1"/>
          <p:nvPr>
            <p:ph type="body" idx="1"/>
          </p:nvPr>
        </p:nvSpPr>
        <p:spPr>
          <a:prstGeom prst="rect">
            <a:avLst/>
          </a:prstGeom>
        </p:spPr>
        <p:txBody>
          <a:bodyPr/>
          <a:lstStyle/>
          <a:p>
            <a:pPr/>
          </a:p>
        </p:txBody>
      </p:sp>
      <p:sp>
        <p:nvSpPr>
          <p:cNvPr id="5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6" name="6 La Loi de Dieu.051.jpeg" descr="6 La Loi de Dieu.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Double-click to edit"/>
          <p:cNvSpPr txBox="1"/>
          <p:nvPr>
            <p:ph type="title"/>
          </p:nvPr>
        </p:nvSpPr>
        <p:spPr>
          <a:prstGeom prst="rect">
            <a:avLst/>
          </a:prstGeom>
        </p:spPr>
        <p:txBody>
          <a:bodyPr/>
          <a:lstStyle/>
          <a:p>
            <a:pPr/>
          </a:p>
        </p:txBody>
      </p:sp>
      <p:sp>
        <p:nvSpPr>
          <p:cNvPr id="569" name="Double-click to edit"/>
          <p:cNvSpPr txBox="1"/>
          <p:nvPr>
            <p:ph type="body" idx="1"/>
          </p:nvPr>
        </p:nvSpPr>
        <p:spPr>
          <a:prstGeom prst="rect">
            <a:avLst/>
          </a:prstGeom>
        </p:spPr>
        <p:txBody>
          <a:bodyPr/>
          <a:lstStyle/>
          <a:p>
            <a:pPr/>
          </a:p>
        </p:txBody>
      </p:sp>
      <p:sp>
        <p:nvSpPr>
          <p:cNvPr id="5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1" name="6 La Loi de Dieu.052.jpeg" descr="6 La Loi de Dieu.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Double-click to edit"/>
          <p:cNvSpPr txBox="1"/>
          <p:nvPr>
            <p:ph type="title"/>
          </p:nvPr>
        </p:nvSpPr>
        <p:spPr>
          <a:prstGeom prst="rect">
            <a:avLst/>
          </a:prstGeom>
        </p:spPr>
        <p:txBody>
          <a:bodyPr/>
          <a:lstStyle/>
          <a:p>
            <a:pPr/>
          </a:p>
        </p:txBody>
      </p:sp>
      <p:sp>
        <p:nvSpPr>
          <p:cNvPr id="574" name="Double-click to edit"/>
          <p:cNvSpPr txBox="1"/>
          <p:nvPr>
            <p:ph type="body" idx="1"/>
          </p:nvPr>
        </p:nvSpPr>
        <p:spPr>
          <a:prstGeom prst="rect">
            <a:avLst/>
          </a:prstGeom>
        </p:spPr>
        <p:txBody>
          <a:bodyPr/>
          <a:lstStyle/>
          <a:p>
            <a:pPr/>
          </a:p>
        </p:txBody>
      </p:sp>
      <p:sp>
        <p:nvSpPr>
          <p:cNvPr id="5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6" name="6 La Loi de Dieu.053.jpeg" descr="6 La Loi de Dieu.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Double-click to edit"/>
          <p:cNvSpPr txBox="1"/>
          <p:nvPr>
            <p:ph type="title"/>
          </p:nvPr>
        </p:nvSpPr>
        <p:spPr>
          <a:prstGeom prst="rect">
            <a:avLst/>
          </a:prstGeom>
        </p:spPr>
        <p:txBody>
          <a:bodyPr/>
          <a:lstStyle/>
          <a:p>
            <a:pPr/>
          </a:p>
        </p:txBody>
      </p:sp>
      <p:sp>
        <p:nvSpPr>
          <p:cNvPr id="579" name="Double-click to edit"/>
          <p:cNvSpPr txBox="1"/>
          <p:nvPr>
            <p:ph type="body" idx="1"/>
          </p:nvPr>
        </p:nvSpPr>
        <p:spPr>
          <a:prstGeom prst="rect">
            <a:avLst/>
          </a:prstGeom>
        </p:spPr>
        <p:txBody>
          <a:bodyPr/>
          <a:lstStyle/>
          <a:p>
            <a:pPr/>
          </a:p>
        </p:txBody>
      </p:sp>
      <p:sp>
        <p:nvSpPr>
          <p:cNvPr id="5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1" name="6 La Loi de Dieu.054.jpeg" descr="6 La Loi de Dieu.0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Double-click to edit"/>
          <p:cNvSpPr txBox="1"/>
          <p:nvPr>
            <p:ph type="title"/>
          </p:nvPr>
        </p:nvSpPr>
        <p:spPr>
          <a:prstGeom prst="rect">
            <a:avLst/>
          </a:prstGeom>
        </p:spPr>
        <p:txBody>
          <a:bodyPr/>
          <a:lstStyle/>
          <a:p>
            <a:pPr/>
          </a:p>
        </p:txBody>
      </p:sp>
      <p:sp>
        <p:nvSpPr>
          <p:cNvPr id="584" name="Double-click to edit"/>
          <p:cNvSpPr txBox="1"/>
          <p:nvPr>
            <p:ph type="body" idx="1"/>
          </p:nvPr>
        </p:nvSpPr>
        <p:spPr>
          <a:prstGeom prst="rect">
            <a:avLst/>
          </a:prstGeom>
        </p:spPr>
        <p:txBody>
          <a:bodyPr/>
          <a:lstStyle/>
          <a:p>
            <a:pPr/>
          </a:p>
        </p:txBody>
      </p:sp>
      <p:sp>
        <p:nvSpPr>
          <p:cNvPr id="5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6" name="6 La Loi de Dieu.055.jpeg" descr="6 La Loi de Dieu.0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Double-click to edit"/>
          <p:cNvSpPr txBox="1"/>
          <p:nvPr>
            <p:ph type="title"/>
          </p:nvPr>
        </p:nvSpPr>
        <p:spPr>
          <a:prstGeom prst="rect">
            <a:avLst/>
          </a:prstGeom>
        </p:spPr>
        <p:txBody>
          <a:bodyPr/>
          <a:lstStyle/>
          <a:p>
            <a:pPr/>
          </a:p>
        </p:txBody>
      </p:sp>
      <p:sp>
        <p:nvSpPr>
          <p:cNvPr id="589" name="Double-click to edit"/>
          <p:cNvSpPr txBox="1"/>
          <p:nvPr>
            <p:ph type="body" idx="1"/>
          </p:nvPr>
        </p:nvSpPr>
        <p:spPr>
          <a:prstGeom prst="rect">
            <a:avLst/>
          </a:prstGeom>
        </p:spPr>
        <p:txBody>
          <a:bodyPr/>
          <a:lstStyle/>
          <a:p>
            <a:pPr/>
          </a:p>
        </p:txBody>
      </p:sp>
      <p:sp>
        <p:nvSpPr>
          <p:cNvPr id="5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1" name="6 La Loi de Dieu.056.jpeg" descr="6 La Loi de Dieu.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Double-click to edit"/>
          <p:cNvSpPr txBox="1"/>
          <p:nvPr>
            <p:ph type="title"/>
          </p:nvPr>
        </p:nvSpPr>
        <p:spPr>
          <a:prstGeom prst="rect">
            <a:avLst/>
          </a:prstGeom>
        </p:spPr>
        <p:txBody>
          <a:bodyPr/>
          <a:lstStyle/>
          <a:p>
            <a:pPr/>
          </a:p>
        </p:txBody>
      </p:sp>
      <p:sp>
        <p:nvSpPr>
          <p:cNvPr id="594" name="Double-click to edit"/>
          <p:cNvSpPr txBox="1"/>
          <p:nvPr>
            <p:ph type="body" idx="1"/>
          </p:nvPr>
        </p:nvSpPr>
        <p:spPr>
          <a:prstGeom prst="rect">
            <a:avLst/>
          </a:prstGeom>
        </p:spPr>
        <p:txBody>
          <a:bodyPr/>
          <a:lstStyle/>
          <a:p>
            <a:pPr/>
          </a:p>
        </p:txBody>
      </p:sp>
      <p:sp>
        <p:nvSpPr>
          <p:cNvPr id="5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6" name="6 La Loi de Dieu.057.jpeg" descr="6 La Loi de Dieu.0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Double-click to edit"/>
          <p:cNvSpPr txBox="1"/>
          <p:nvPr>
            <p:ph type="title"/>
          </p:nvPr>
        </p:nvSpPr>
        <p:spPr>
          <a:prstGeom prst="rect">
            <a:avLst/>
          </a:prstGeom>
        </p:spPr>
        <p:txBody>
          <a:bodyPr/>
          <a:lstStyle/>
          <a:p>
            <a:pPr/>
          </a:p>
        </p:txBody>
      </p:sp>
      <p:sp>
        <p:nvSpPr>
          <p:cNvPr id="599" name="Double-click to edit"/>
          <p:cNvSpPr txBox="1"/>
          <p:nvPr>
            <p:ph type="body" idx="1"/>
          </p:nvPr>
        </p:nvSpPr>
        <p:spPr>
          <a:prstGeom prst="rect">
            <a:avLst/>
          </a:prstGeom>
        </p:spPr>
        <p:txBody>
          <a:bodyPr/>
          <a:lstStyle/>
          <a:p>
            <a:pPr/>
          </a:p>
        </p:txBody>
      </p:sp>
      <p:sp>
        <p:nvSpPr>
          <p:cNvPr id="6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1" name="6 La Loi de Dieu.058.jpeg" descr="6 La Loi de Dieu.0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Double-click to edit"/>
          <p:cNvSpPr txBox="1"/>
          <p:nvPr>
            <p:ph type="title"/>
          </p:nvPr>
        </p:nvSpPr>
        <p:spPr>
          <a:prstGeom prst="rect">
            <a:avLst/>
          </a:prstGeom>
        </p:spPr>
        <p:txBody>
          <a:bodyPr/>
          <a:lstStyle/>
          <a:p>
            <a:pPr/>
          </a:p>
        </p:txBody>
      </p:sp>
      <p:sp>
        <p:nvSpPr>
          <p:cNvPr id="604" name="Double-click to edit"/>
          <p:cNvSpPr txBox="1"/>
          <p:nvPr>
            <p:ph type="body" idx="1"/>
          </p:nvPr>
        </p:nvSpPr>
        <p:spPr>
          <a:prstGeom prst="rect">
            <a:avLst/>
          </a:prstGeom>
        </p:spPr>
        <p:txBody>
          <a:bodyPr/>
          <a:lstStyle/>
          <a:p>
            <a:pPr/>
          </a:p>
        </p:txBody>
      </p:sp>
      <p:sp>
        <p:nvSpPr>
          <p:cNvPr id="6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6" name="6 La Loi de Dieu.059.jpeg" descr="6 La Loi de Dieu.0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Double-click to edit"/>
          <p:cNvSpPr txBox="1"/>
          <p:nvPr>
            <p:ph type="title"/>
          </p:nvPr>
        </p:nvSpPr>
        <p:spPr>
          <a:prstGeom prst="rect">
            <a:avLst/>
          </a:prstGeom>
        </p:spPr>
        <p:txBody>
          <a:bodyPr/>
          <a:lstStyle/>
          <a:p>
            <a:pPr/>
          </a:p>
        </p:txBody>
      </p:sp>
      <p:sp>
        <p:nvSpPr>
          <p:cNvPr id="290" name="Double-click to edit"/>
          <p:cNvSpPr txBox="1"/>
          <p:nvPr>
            <p:ph type="body" idx="1"/>
          </p:nvPr>
        </p:nvSpPr>
        <p:spPr>
          <a:prstGeom prst="rect">
            <a:avLst/>
          </a:prstGeom>
        </p:spPr>
        <p:txBody>
          <a:bodyPr/>
          <a:lstStyle/>
          <a:p>
            <a:pPr/>
          </a:p>
        </p:txBody>
      </p:sp>
      <p:sp>
        <p:nvSpPr>
          <p:cNvPr id="291"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2" name="6 La Loi de Dieu.009.jpeg" descr="6 La Loi de Dieu.0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Double-click to edit"/>
          <p:cNvSpPr txBox="1"/>
          <p:nvPr>
            <p:ph type="title"/>
          </p:nvPr>
        </p:nvSpPr>
        <p:spPr>
          <a:prstGeom prst="rect">
            <a:avLst/>
          </a:prstGeom>
        </p:spPr>
        <p:txBody>
          <a:bodyPr/>
          <a:lstStyle/>
          <a:p>
            <a:pPr/>
          </a:p>
        </p:txBody>
      </p:sp>
      <p:sp>
        <p:nvSpPr>
          <p:cNvPr id="609" name="Double-click to edit"/>
          <p:cNvSpPr txBox="1"/>
          <p:nvPr>
            <p:ph type="body" idx="1"/>
          </p:nvPr>
        </p:nvSpPr>
        <p:spPr>
          <a:prstGeom prst="rect">
            <a:avLst/>
          </a:prstGeom>
        </p:spPr>
        <p:txBody>
          <a:bodyPr/>
          <a:lstStyle/>
          <a:p>
            <a:pPr/>
          </a:p>
        </p:txBody>
      </p:sp>
      <p:sp>
        <p:nvSpPr>
          <p:cNvPr id="6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1" name="6 La Loi de Dieu.060.jpeg" descr="6 La Loi de Dieu.0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Double-click to edit"/>
          <p:cNvSpPr txBox="1"/>
          <p:nvPr>
            <p:ph type="title"/>
          </p:nvPr>
        </p:nvSpPr>
        <p:spPr>
          <a:prstGeom prst="rect">
            <a:avLst/>
          </a:prstGeom>
        </p:spPr>
        <p:txBody>
          <a:bodyPr/>
          <a:lstStyle/>
          <a:p>
            <a:pPr/>
          </a:p>
        </p:txBody>
      </p:sp>
      <p:sp>
        <p:nvSpPr>
          <p:cNvPr id="614" name="Double-click to edit"/>
          <p:cNvSpPr txBox="1"/>
          <p:nvPr>
            <p:ph type="body" idx="1"/>
          </p:nvPr>
        </p:nvSpPr>
        <p:spPr>
          <a:prstGeom prst="rect">
            <a:avLst/>
          </a:prstGeom>
        </p:spPr>
        <p:txBody>
          <a:bodyPr/>
          <a:lstStyle/>
          <a:p>
            <a:pPr/>
          </a:p>
        </p:txBody>
      </p:sp>
      <p:sp>
        <p:nvSpPr>
          <p:cNvPr id="6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6" name="6 La Loi de Dieu.061.jpeg" descr="6 La Loi de Dieu.0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Double-click to edit"/>
          <p:cNvSpPr txBox="1"/>
          <p:nvPr>
            <p:ph type="title"/>
          </p:nvPr>
        </p:nvSpPr>
        <p:spPr>
          <a:prstGeom prst="rect">
            <a:avLst/>
          </a:prstGeom>
        </p:spPr>
        <p:txBody>
          <a:bodyPr/>
          <a:lstStyle/>
          <a:p>
            <a:pPr/>
          </a:p>
        </p:txBody>
      </p:sp>
      <p:sp>
        <p:nvSpPr>
          <p:cNvPr id="619" name="Double-click to edit"/>
          <p:cNvSpPr txBox="1"/>
          <p:nvPr>
            <p:ph type="body" idx="1"/>
          </p:nvPr>
        </p:nvSpPr>
        <p:spPr>
          <a:prstGeom prst="rect">
            <a:avLst/>
          </a:prstGeom>
        </p:spPr>
        <p:txBody>
          <a:bodyPr/>
          <a:lstStyle/>
          <a:p>
            <a:pPr/>
          </a:p>
        </p:txBody>
      </p:sp>
      <p:sp>
        <p:nvSpPr>
          <p:cNvPr id="6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1" name="6 La Loi de Dieu.062.jpeg" descr="6 La Loi de Dieu.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Double-click to edit"/>
          <p:cNvSpPr txBox="1"/>
          <p:nvPr>
            <p:ph type="title"/>
          </p:nvPr>
        </p:nvSpPr>
        <p:spPr>
          <a:prstGeom prst="rect">
            <a:avLst/>
          </a:prstGeom>
        </p:spPr>
        <p:txBody>
          <a:bodyPr/>
          <a:lstStyle/>
          <a:p>
            <a:pPr/>
          </a:p>
        </p:txBody>
      </p:sp>
      <p:sp>
        <p:nvSpPr>
          <p:cNvPr id="624" name="Double-click to edit"/>
          <p:cNvSpPr txBox="1"/>
          <p:nvPr>
            <p:ph type="body" idx="1"/>
          </p:nvPr>
        </p:nvSpPr>
        <p:spPr>
          <a:prstGeom prst="rect">
            <a:avLst/>
          </a:prstGeom>
        </p:spPr>
        <p:txBody>
          <a:bodyPr/>
          <a:lstStyle/>
          <a:p>
            <a:pPr/>
          </a:p>
        </p:txBody>
      </p:sp>
      <p:sp>
        <p:nvSpPr>
          <p:cNvPr id="6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6" name="6 La Loi de Dieu.063.jpeg" descr="6 La Loi de Dieu.06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Double-click to edit"/>
          <p:cNvSpPr txBox="1"/>
          <p:nvPr>
            <p:ph type="title"/>
          </p:nvPr>
        </p:nvSpPr>
        <p:spPr>
          <a:prstGeom prst="rect">
            <a:avLst/>
          </a:prstGeom>
        </p:spPr>
        <p:txBody>
          <a:bodyPr/>
          <a:lstStyle/>
          <a:p>
            <a:pPr/>
          </a:p>
        </p:txBody>
      </p:sp>
      <p:sp>
        <p:nvSpPr>
          <p:cNvPr id="631" name="Double-click to edit"/>
          <p:cNvSpPr txBox="1"/>
          <p:nvPr>
            <p:ph type="body" idx="1"/>
          </p:nvPr>
        </p:nvSpPr>
        <p:spPr>
          <a:prstGeom prst="rect">
            <a:avLst/>
          </a:prstGeom>
        </p:spPr>
        <p:txBody>
          <a:bodyPr/>
          <a:lstStyle/>
          <a:p>
            <a:pPr/>
          </a:p>
        </p:txBody>
      </p:sp>
      <p:sp>
        <p:nvSpPr>
          <p:cNvPr id="6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3" name="6 La Loi de Dieu.064.jpeg" descr="6 La Loi de Dieu.0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Double-click to edit"/>
          <p:cNvSpPr txBox="1"/>
          <p:nvPr>
            <p:ph type="title"/>
          </p:nvPr>
        </p:nvSpPr>
        <p:spPr>
          <a:prstGeom prst="rect">
            <a:avLst/>
          </a:prstGeom>
        </p:spPr>
        <p:txBody>
          <a:bodyPr/>
          <a:lstStyle/>
          <a:p>
            <a:pPr/>
          </a:p>
        </p:txBody>
      </p:sp>
      <p:sp>
        <p:nvSpPr>
          <p:cNvPr id="636" name="Double-click to edit"/>
          <p:cNvSpPr txBox="1"/>
          <p:nvPr>
            <p:ph type="body" idx="1"/>
          </p:nvPr>
        </p:nvSpPr>
        <p:spPr>
          <a:prstGeom prst="rect">
            <a:avLst/>
          </a:prstGeom>
        </p:spPr>
        <p:txBody>
          <a:bodyPr/>
          <a:lstStyle/>
          <a:p>
            <a:pPr/>
          </a:p>
        </p:txBody>
      </p:sp>
      <p:sp>
        <p:nvSpPr>
          <p:cNvPr id="6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8" name="6 La Loi de Dieu.065.jpeg" descr="6 La Loi de Dieu.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Double-click to edit"/>
          <p:cNvSpPr txBox="1"/>
          <p:nvPr>
            <p:ph type="title"/>
          </p:nvPr>
        </p:nvSpPr>
        <p:spPr>
          <a:prstGeom prst="rect">
            <a:avLst/>
          </a:prstGeom>
        </p:spPr>
        <p:txBody>
          <a:bodyPr/>
          <a:lstStyle/>
          <a:p>
            <a:pPr/>
          </a:p>
        </p:txBody>
      </p:sp>
      <p:sp>
        <p:nvSpPr>
          <p:cNvPr id="641" name="Double-click to edit"/>
          <p:cNvSpPr txBox="1"/>
          <p:nvPr>
            <p:ph type="body" idx="1"/>
          </p:nvPr>
        </p:nvSpPr>
        <p:spPr>
          <a:prstGeom prst="rect">
            <a:avLst/>
          </a:prstGeom>
        </p:spPr>
        <p:txBody>
          <a:bodyPr/>
          <a:lstStyle/>
          <a:p>
            <a:pPr/>
          </a:p>
        </p:txBody>
      </p:sp>
      <p:sp>
        <p:nvSpPr>
          <p:cNvPr id="6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3" name="6 La Loi de Dieu.066.jpeg" descr="6 La Loi de Dieu.0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Double-click to edit"/>
          <p:cNvSpPr txBox="1"/>
          <p:nvPr>
            <p:ph type="title"/>
          </p:nvPr>
        </p:nvSpPr>
        <p:spPr>
          <a:prstGeom prst="rect">
            <a:avLst/>
          </a:prstGeom>
        </p:spPr>
        <p:txBody>
          <a:bodyPr/>
          <a:lstStyle/>
          <a:p>
            <a:pPr/>
          </a:p>
        </p:txBody>
      </p:sp>
      <p:sp>
        <p:nvSpPr>
          <p:cNvPr id="646" name="Double-click to edit"/>
          <p:cNvSpPr txBox="1"/>
          <p:nvPr>
            <p:ph type="body" idx="1"/>
          </p:nvPr>
        </p:nvSpPr>
        <p:spPr>
          <a:prstGeom prst="rect">
            <a:avLst/>
          </a:prstGeom>
        </p:spPr>
        <p:txBody>
          <a:bodyPr/>
          <a:lstStyle/>
          <a:p>
            <a:pPr/>
          </a:p>
        </p:txBody>
      </p:sp>
      <p:sp>
        <p:nvSpPr>
          <p:cNvPr id="6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8" name="6 La Loi de Dieu.067.jpeg" descr="6 La Loi de Dieu.0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Double-click to edit"/>
          <p:cNvSpPr txBox="1"/>
          <p:nvPr>
            <p:ph type="title"/>
          </p:nvPr>
        </p:nvSpPr>
        <p:spPr>
          <a:prstGeom prst="rect">
            <a:avLst/>
          </a:prstGeom>
        </p:spPr>
        <p:txBody>
          <a:bodyPr/>
          <a:lstStyle/>
          <a:p>
            <a:pPr/>
          </a:p>
        </p:txBody>
      </p:sp>
      <p:sp>
        <p:nvSpPr>
          <p:cNvPr id="651" name="Double-click to edit"/>
          <p:cNvSpPr txBox="1"/>
          <p:nvPr>
            <p:ph type="body" idx="1"/>
          </p:nvPr>
        </p:nvSpPr>
        <p:spPr>
          <a:prstGeom prst="rect">
            <a:avLst/>
          </a:prstGeom>
        </p:spPr>
        <p:txBody>
          <a:bodyPr/>
          <a:lstStyle/>
          <a:p>
            <a:pPr/>
          </a:p>
        </p:txBody>
      </p:sp>
      <p:sp>
        <p:nvSpPr>
          <p:cNvPr id="6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3" name="6 La Loi de Dieu.068.jpeg" descr="6 La Loi de Dieu.0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Double-click to edit"/>
          <p:cNvSpPr txBox="1"/>
          <p:nvPr>
            <p:ph type="title"/>
          </p:nvPr>
        </p:nvSpPr>
        <p:spPr>
          <a:prstGeom prst="rect">
            <a:avLst/>
          </a:prstGeom>
        </p:spPr>
        <p:txBody>
          <a:bodyPr/>
          <a:lstStyle/>
          <a:p>
            <a:pPr/>
          </a:p>
        </p:txBody>
      </p:sp>
      <p:sp>
        <p:nvSpPr>
          <p:cNvPr id="656" name="Double-click to edit"/>
          <p:cNvSpPr txBox="1"/>
          <p:nvPr>
            <p:ph type="body" idx="1"/>
          </p:nvPr>
        </p:nvSpPr>
        <p:spPr>
          <a:prstGeom prst="rect">
            <a:avLst/>
          </a:prstGeom>
        </p:spPr>
        <p:txBody>
          <a:bodyPr/>
          <a:lstStyle/>
          <a:p>
            <a:pPr/>
          </a:p>
        </p:txBody>
      </p:sp>
      <p:sp>
        <p:nvSpPr>
          <p:cNvPr id="6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8" name="6 La Loi de Dieu.069.jpeg" descr="6 La Loi de Dieu.0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Double-click to edit"/>
          <p:cNvSpPr txBox="1"/>
          <p:nvPr>
            <p:ph type="title"/>
          </p:nvPr>
        </p:nvSpPr>
        <p:spPr>
          <a:prstGeom prst="rect">
            <a:avLst/>
          </a:prstGeom>
        </p:spPr>
        <p:txBody>
          <a:bodyPr/>
          <a:lstStyle/>
          <a:p>
            <a:pPr/>
          </a:p>
        </p:txBody>
      </p:sp>
      <p:sp>
        <p:nvSpPr>
          <p:cNvPr id="295" name="Double-click to edit"/>
          <p:cNvSpPr txBox="1"/>
          <p:nvPr>
            <p:ph type="body" idx="1"/>
          </p:nvPr>
        </p:nvSpPr>
        <p:spPr>
          <a:prstGeom prst="rect">
            <a:avLst/>
          </a:prstGeom>
        </p:spPr>
        <p:txBody>
          <a:bodyPr/>
          <a:lstStyle/>
          <a:p>
            <a:pPr/>
          </a:p>
        </p:txBody>
      </p:sp>
      <p:sp>
        <p:nvSpPr>
          <p:cNvPr id="296"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7" name="6 La Loi de Dieu.010.jpeg" descr="6 La Loi de Dieu.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Double-click to edit"/>
          <p:cNvSpPr txBox="1"/>
          <p:nvPr>
            <p:ph type="title"/>
          </p:nvPr>
        </p:nvSpPr>
        <p:spPr>
          <a:prstGeom prst="rect">
            <a:avLst/>
          </a:prstGeom>
        </p:spPr>
        <p:txBody>
          <a:bodyPr/>
          <a:lstStyle/>
          <a:p>
            <a:pPr/>
          </a:p>
        </p:txBody>
      </p:sp>
      <p:sp>
        <p:nvSpPr>
          <p:cNvPr id="661" name="Double-click to edit"/>
          <p:cNvSpPr txBox="1"/>
          <p:nvPr>
            <p:ph type="body" idx="1"/>
          </p:nvPr>
        </p:nvSpPr>
        <p:spPr>
          <a:prstGeom prst="rect">
            <a:avLst/>
          </a:prstGeom>
        </p:spPr>
        <p:txBody>
          <a:bodyPr/>
          <a:lstStyle/>
          <a:p>
            <a:pPr/>
          </a:p>
        </p:txBody>
      </p:sp>
      <p:sp>
        <p:nvSpPr>
          <p:cNvPr id="6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3" name="6 La Loi de Dieu.070.jpeg" descr="6 La Loi de Dieu.0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Double-click to edit"/>
          <p:cNvSpPr txBox="1"/>
          <p:nvPr>
            <p:ph type="title"/>
          </p:nvPr>
        </p:nvSpPr>
        <p:spPr>
          <a:prstGeom prst="rect">
            <a:avLst/>
          </a:prstGeom>
        </p:spPr>
        <p:txBody>
          <a:bodyPr/>
          <a:lstStyle/>
          <a:p>
            <a:pPr/>
          </a:p>
        </p:txBody>
      </p:sp>
      <p:sp>
        <p:nvSpPr>
          <p:cNvPr id="666" name="Double-click to edit"/>
          <p:cNvSpPr txBox="1"/>
          <p:nvPr>
            <p:ph type="body" idx="1"/>
          </p:nvPr>
        </p:nvSpPr>
        <p:spPr>
          <a:prstGeom prst="rect">
            <a:avLst/>
          </a:prstGeom>
        </p:spPr>
        <p:txBody>
          <a:bodyPr/>
          <a:lstStyle/>
          <a:p>
            <a:pPr/>
          </a:p>
        </p:txBody>
      </p:sp>
      <p:sp>
        <p:nvSpPr>
          <p:cNvPr id="6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8" name="6 La Loi de Dieu.071.jpeg" descr="6 La Loi de Dieu.0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Double-click to edit"/>
          <p:cNvSpPr txBox="1"/>
          <p:nvPr>
            <p:ph type="title"/>
          </p:nvPr>
        </p:nvSpPr>
        <p:spPr>
          <a:prstGeom prst="rect">
            <a:avLst/>
          </a:prstGeom>
        </p:spPr>
        <p:txBody>
          <a:bodyPr/>
          <a:lstStyle/>
          <a:p>
            <a:pPr/>
          </a:p>
        </p:txBody>
      </p:sp>
      <p:sp>
        <p:nvSpPr>
          <p:cNvPr id="671" name="Double-click to edit"/>
          <p:cNvSpPr txBox="1"/>
          <p:nvPr>
            <p:ph type="body" idx="1"/>
          </p:nvPr>
        </p:nvSpPr>
        <p:spPr>
          <a:prstGeom prst="rect">
            <a:avLst/>
          </a:prstGeom>
        </p:spPr>
        <p:txBody>
          <a:bodyPr/>
          <a:lstStyle/>
          <a:p>
            <a:pPr/>
          </a:p>
        </p:txBody>
      </p:sp>
      <p:sp>
        <p:nvSpPr>
          <p:cNvPr id="6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3" name="6 La Loi de Dieu.072.jpeg" descr="6 La Loi de Dieu.0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Double-click to edit"/>
          <p:cNvSpPr txBox="1"/>
          <p:nvPr>
            <p:ph type="title"/>
          </p:nvPr>
        </p:nvSpPr>
        <p:spPr>
          <a:prstGeom prst="rect">
            <a:avLst/>
          </a:prstGeom>
        </p:spPr>
        <p:txBody>
          <a:bodyPr/>
          <a:lstStyle/>
          <a:p>
            <a:pPr/>
          </a:p>
        </p:txBody>
      </p:sp>
      <p:sp>
        <p:nvSpPr>
          <p:cNvPr id="676" name="Double-click to edit"/>
          <p:cNvSpPr txBox="1"/>
          <p:nvPr>
            <p:ph type="body" idx="1"/>
          </p:nvPr>
        </p:nvSpPr>
        <p:spPr>
          <a:prstGeom prst="rect">
            <a:avLst/>
          </a:prstGeom>
        </p:spPr>
        <p:txBody>
          <a:bodyPr/>
          <a:lstStyle/>
          <a:p>
            <a:pPr/>
          </a:p>
        </p:txBody>
      </p:sp>
      <p:sp>
        <p:nvSpPr>
          <p:cNvPr id="6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8" name="6 La Loi de Dieu.073.jpeg" descr="6 La Loi de Dieu.0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Double-click to edit"/>
          <p:cNvSpPr txBox="1"/>
          <p:nvPr>
            <p:ph type="title"/>
          </p:nvPr>
        </p:nvSpPr>
        <p:spPr>
          <a:prstGeom prst="rect">
            <a:avLst/>
          </a:prstGeom>
        </p:spPr>
        <p:txBody>
          <a:bodyPr/>
          <a:lstStyle/>
          <a:p>
            <a:pPr/>
          </a:p>
        </p:txBody>
      </p:sp>
      <p:sp>
        <p:nvSpPr>
          <p:cNvPr id="681" name="Double-click to edit"/>
          <p:cNvSpPr txBox="1"/>
          <p:nvPr>
            <p:ph type="body" idx="1"/>
          </p:nvPr>
        </p:nvSpPr>
        <p:spPr>
          <a:prstGeom prst="rect">
            <a:avLst/>
          </a:prstGeom>
        </p:spPr>
        <p:txBody>
          <a:bodyPr/>
          <a:lstStyle/>
          <a:p>
            <a:pPr/>
          </a:p>
        </p:txBody>
      </p:sp>
      <p:sp>
        <p:nvSpPr>
          <p:cNvPr id="6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3" name="6 La Loi de Dieu.074.jpeg" descr="6 La Loi de Dieu.0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Double-click to edit"/>
          <p:cNvSpPr txBox="1"/>
          <p:nvPr>
            <p:ph type="title"/>
          </p:nvPr>
        </p:nvSpPr>
        <p:spPr>
          <a:prstGeom prst="rect">
            <a:avLst/>
          </a:prstGeom>
        </p:spPr>
        <p:txBody>
          <a:bodyPr/>
          <a:lstStyle/>
          <a:p>
            <a:pPr/>
          </a:p>
        </p:txBody>
      </p:sp>
      <p:sp>
        <p:nvSpPr>
          <p:cNvPr id="686" name="Double-click to edit"/>
          <p:cNvSpPr txBox="1"/>
          <p:nvPr>
            <p:ph type="body" idx="1"/>
          </p:nvPr>
        </p:nvSpPr>
        <p:spPr>
          <a:prstGeom prst="rect">
            <a:avLst/>
          </a:prstGeom>
        </p:spPr>
        <p:txBody>
          <a:bodyPr/>
          <a:lstStyle/>
          <a:p>
            <a:pPr/>
          </a:p>
        </p:txBody>
      </p:sp>
      <p:sp>
        <p:nvSpPr>
          <p:cNvPr id="6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8" name="6 La Loi de Dieu.075.jpeg" descr="6 La Loi de Dieu.07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Double-click to edit"/>
          <p:cNvSpPr txBox="1"/>
          <p:nvPr>
            <p:ph type="title"/>
          </p:nvPr>
        </p:nvSpPr>
        <p:spPr>
          <a:prstGeom prst="rect">
            <a:avLst/>
          </a:prstGeom>
        </p:spPr>
        <p:txBody>
          <a:bodyPr/>
          <a:lstStyle/>
          <a:p>
            <a:pPr/>
          </a:p>
        </p:txBody>
      </p:sp>
      <p:sp>
        <p:nvSpPr>
          <p:cNvPr id="693" name="Double-click to edit"/>
          <p:cNvSpPr txBox="1"/>
          <p:nvPr>
            <p:ph type="body" idx="1"/>
          </p:nvPr>
        </p:nvSpPr>
        <p:spPr>
          <a:prstGeom prst="rect">
            <a:avLst/>
          </a:prstGeom>
        </p:spPr>
        <p:txBody>
          <a:bodyPr/>
          <a:lstStyle/>
          <a:p>
            <a:pPr/>
          </a:p>
        </p:txBody>
      </p:sp>
      <p:sp>
        <p:nvSpPr>
          <p:cNvPr id="6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5" name="6 La Loi de Dieu.076.jpeg" descr="6 La Loi de Dieu.0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Double-click to edit"/>
          <p:cNvSpPr txBox="1"/>
          <p:nvPr>
            <p:ph type="title"/>
          </p:nvPr>
        </p:nvSpPr>
        <p:spPr>
          <a:prstGeom prst="rect">
            <a:avLst/>
          </a:prstGeom>
        </p:spPr>
        <p:txBody>
          <a:bodyPr/>
          <a:lstStyle/>
          <a:p>
            <a:pPr/>
          </a:p>
        </p:txBody>
      </p:sp>
      <p:sp>
        <p:nvSpPr>
          <p:cNvPr id="698" name="Double-click to edit"/>
          <p:cNvSpPr txBox="1"/>
          <p:nvPr>
            <p:ph type="body" idx="1"/>
          </p:nvPr>
        </p:nvSpPr>
        <p:spPr>
          <a:prstGeom prst="rect">
            <a:avLst/>
          </a:prstGeom>
        </p:spPr>
        <p:txBody>
          <a:bodyPr/>
          <a:lstStyle/>
          <a:p>
            <a:pPr/>
          </a:p>
        </p:txBody>
      </p:sp>
      <p:sp>
        <p:nvSpPr>
          <p:cNvPr id="6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0" name="6 La Loi de Dieu.077.jpeg" descr="6 La Loi de Dieu.0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Double-click to edit"/>
          <p:cNvSpPr txBox="1"/>
          <p:nvPr>
            <p:ph type="title"/>
          </p:nvPr>
        </p:nvSpPr>
        <p:spPr>
          <a:prstGeom prst="rect">
            <a:avLst/>
          </a:prstGeom>
        </p:spPr>
        <p:txBody>
          <a:bodyPr/>
          <a:lstStyle/>
          <a:p>
            <a:pPr/>
          </a:p>
        </p:txBody>
      </p:sp>
      <p:sp>
        <p:nvSpPr>
          <p:cNvPr id="703" name="Double-click to edit"/>
          <p:cNvSpPr txBox="1"/>
          <p:nvPr>
            <p:ph type="body" idx="1"/>
          </p:nvPr>
        </p:nvSpPr>
        <p:spPr>
          <a:prstGeom prst="rect">
            <a:avLst/>
          </a:prstGeom>
        </p:spPr>
        <p:txBody>
          <a:bodyPr/>
          <a:lstStyle/>
          <a:p>
            <a:pPr/>
          </a:p>
        </p:txBody>
      </p:sp>
      <p:sp>
        <p:nvSpPr>
          <p:cNvPr id="7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5" name="6 La Loi de Dieu.078.jpeg" descr="6 La Loi de Dieu.0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Double-click to edit"/>
          <p:cNvSpPr txBox="1"/>
          <p:nvPr>
            <p:ph type="title"/>
          </p:nvPr>
        </p:nvSpPr>
        <p:spPr>
          <a:prstGeom prst="rect">
            <a:avLst/>
          </a:prstGeom>
        </p:spPr>
        <p:txBody>
          <a:bodyPr/>
          <a:lstStyle/>
          <a:p>
            <a:pPr/>
          </a:p>
        </p:txBody>
      </p:sp>
      <p:sp>
        <p:nvSpPr>
          <p:cNvPr id="708" name="Double-click to edit"/>
          <p:cNvSpPr txBox="1"/>
          <p:nvPr>
            <p:ph type="body" idx="1"/>
          </p:nvPr>
        </p:nvSpPr>
        <p:spPr>
          <a:prstGeom prst="rect">
            <a:avLst/>
          </a:prstGeom>
        </p:spPr>
        <p:txBody>
          <a:bodyPr/>
          <a:lstStyle/>
          <a:p>
            <a:pPr/>
          </a:p>
        </p:txBody>
      </p:sp>
      <p:sp>
        <p:nvSpPr>
          <p:cNvPr id="7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0" name="6 La Loi de Dieu.079.jpeg" descr="6 La Loi de Dieu.0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Double-click to edit"/>
          <p:cNvSpPr txBox="1"/>
          <p:nvPr>
            <p:ph type="title"/>
          </p:nvPr>
        </p:nvSpPr>
        <p:spPr>
          <a:prstGeom prst="rect">
            <a:avLst/>
          </a:prstGeom>
        </p:spPr>
        <p:txBody>
          <a:bodyPr/>
          <a:lstStyle/>
          <a:p>
            <a:pPr/>
          </a:p>
        </p:txBody>
      </p:sp>
      <p:sp>
        <p:nvSpPr>
          <p:cNvPr id="300" name="Double-click to edit"/>
          <p:cNvSpPr txBox="1"/>
          <p:nvPr>
            <p:ph type="body" idx="1"/>
          </p:nvPr>
        </p:nvSpPr>
        <p:spPr>
          <a:prstGeom prst="rect">
            <a:avLst/>
          </a:prstGeom>
        </p:spPr>
        <p:txBody>
          <a:bodyPr/>
          <a:lstStyle/>
          <a:p>
            <a:pPr/>
          </a:p>
        </p:txBody>
      </p:sp>
      <p:sp>
        <p:nvSpPr>
          <p:cNvPr id="301"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2" name="6 La Loi de Dieu.011.jpeg" descr="6 La Loi de Dieu.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Double-click to edit"/>
          <p:cNvSpPr txBox="1"/>
          <p:nvPr>
            <p:ph type="title"/>
          </p:nvPr>
        </p:nvSpPr>
        <p:spPr>
          <a:prstGeom prst="rect">
            <a:avLst/>
          </a:prstGeom>
        </p:spPr>
        <p:txBody>
          <a:bodyPr/>
          <a:lstStyle/>
          <a:p>
            <a:pPr/>
          </a:p>
        </p:txBody>
      </p:sp>
      <p:sp>
        <p:nvSpPr>
          <p:cNvPr id="713" name="Double-click to edit"/>
          <p:cNvSpPr txBox="1"/>
          <p:nvPr>
            <p:ph type="body" idx="1"/>
          </p:nvPr>
        </p:nvSpPr>
        <p:spPr>
          <a:prstGeom prst="rect">
            <a:avLst/>
          </a:prstGeom>
        </p:spPr>
        <p:txBody>
          <a:bodyPr/>
          <a:lstStyle/>
          <a:p>
            <a:pPr/>
          </a:p>
        </p:txBody>
      </p:sp>
      <p:sp>
        <p:nvSpPr>
          <p:cNvPr id="7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5" name="6 La Loi de Dieu.080.jpeg" descr="6 La Loi de Dieu.0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Double-click to edit"/>
          <p:cNvSpPr txBox="1"/>
          <p:nvPr>
            <p:ph type="title"/>
          </p:nvPr>
        </p:nvSpPr>
        <p:spPr>
          <a:prstGeom prst="rect">
            <a:avLst/>
          </a:prstGeom>
        </p:spPr>
        <p:txBody>
          <a:bodyPr/>
          <a:lstStyle/>
          <a:p>
            <a:pPr/>
          </a:p>
        </p:txBody>
      </p:sp>
      <p:sp>
        <p:nvSpPr>
          <p:cNvPr id="718" name="Double-click to edit"/>
          <p:cNvSpPr txBox="1"/>
          <p:nvPr>
            <p:ph type="body" idx="1"/>
          </p:nvPr>
        </p:nvSpPr>
        <p:spPr>
          <a:prstGeom prst="rect">
            <a:avLst/>
          </a:prstGeom>
        </p:spPr>
        <p:txBody>
          <a:bodyPr/>
          <a:lstStyle/>
          <a:p>
            <a:pPr/>
          </a:p>
        </p:txBody>
      </p:sp>
      <p:sp>
        <p:nvSpPr>
          <p:cNvPr id="7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0" name="6 La Loi de Dieu.081.jpeg" descr="6 La Loi de Dieu.08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Double-click to edit"/>
          <p:cNvSpPr txBox="1"/>
          <p:nvPr>
            <p:ph type="title"/>
          </p:nvPr>
        </p:nvSpPr>
        <p:spPr>
          <a:prstGeom prst="rect">
            <a:avLst/>
          </a:prstGeom>
        </p:spPr>
        <p:txBody>
          <a:bodyPr/>
          <a:lstStyle/>
          <a:p>
            <a:pPr/>
          </a:p>
        </p:txBody>
      </p:sp>
      <p:sp>
        <p:nvSpPr>
          <p:cNvPr id="725" name="Double-click to edit"/>
          <p:cNvSpPr txBox="1"/>
          <p:nvPr>
            <p:ph type="body" idx="1"/>
          </p:nvPr>
        </p:nvSpPr>
        <p:spPr>
          <a:prstGeom prst="rect">
            <a:avLst/>
          </a:prstGeom>
        </p:spPr>
        <p:txBody>
          <a:bodyPr/>
          <a:lstStyle/>
          <a:p>
            <a:pPr/>
          </a:p>
        </p:txBody>
      </p:sp>
      <p:sp>
        <p:nvSpPr>
          <p:cNvPr id="7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7" name="6 La Loi de Dieu.082.jpeg" descr="6 La Loi de Dieu.0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Double-click to edit"/>
          <p:cNvSpPr txBox="1"/>
          <p:nvPr>
            <p:ph type="title"/>
          </p:nvPr>
        </p:nvSpPr>
        <p:spPr>
          <a:prstGeom prst="rect">
            <a:avLst/>
          </a:prstGeom>
        </p:spPr>
        <p:txBody>
          <a:bodyPr/>
          <a:lstStyle/>
          <a:p>
            <a:pPr/>
          </a:p>
        </p:txBody>
      </p:sp>
      <p:sp>
        <p:nvSpPr>
          <p:cNvPr id="730" name="Double-click to edit"/>
          <p:cNvSpPr txBox="1"/>
          <p:nvPr>
            <p:ph type="body" idx="1"/>
          </p:nvPr>
        </p:nvSpPr>
        <p:spPr>
          <a:prstGeom prst="rect">
            <a:avLst/>
          </a:prstGeom>
        </p:spPr>
        <p:txBody>
          <a:bodyPr/>
          <a:lstStyle/>
          <a:p>
            <a:pPr/>
          </a:p>
        </p:txBody>
      </p:sp>
      <p:sp>
        <p:nvSpPr>
          <p:cNvPr id="7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2" name="6 La Loi de Dieu.083.jpeg" descr="6 La Loi de Dieu.0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Double-click to edit"/>
          <p:cNvSpPr txBox="1"/>
          <p:nvPr>
            <p:ph type="title"/>
          </p:nvPr>
        </p:nvSpPr>
        <p:spPr>
          <a:prstGeom prst="rect">
            <a:avLst/>
          </a:prstGeom>
        </p:spPr>
        <p:txBody>
          <a:bodyPr/>
          <a:lstStyle/>
          <a:p>
            <a:pPr/>
          </a:p>
        </p:txBody>
      </p:sp>
      <p:sp>
        <p:nvSpPr>
          <p:cNvPr id="735" name="Double-click to edit"/>
          <p:cNvSpPr txBox="1"/>
          <p:nvPr>
            <p:ph type="body" idx="1"/>
          </p:nvPr>
        </p:nvSpPr>
        <p:spPr>
          <a:prstGeom prst="rect">
            <a:avLst/>
          </a:prstGeom>
        </p:spPr>
        <p:txBody>
          <a:bodyPr/>
          <a:lstStyle/>
          <a:p>
            <a:pPr/>
          </a:p>
        </p:txBody>
      </p:sp>
      <p:sp>
        <p:nvSpPr>
          <p:cNvPr id="7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7" name="6 La Loi de Dieu.084.jpeg" descr="6 La Loi de Dieu.0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Double-click to edit"/>
          <p:cNvSpPr txBox="1"/>
          <p:nvPr>
            <p:ph type="title"/>
          </p:nvPr>
        </p:nvSpPr>
        <p:spPr>
          <a:prstGeom prst="rect">
            <a:avLst/>
          </a:prstGeom>
        </p:spPr>
        <p:txBody>
          <a:bodyPr/>
          <a:lstStyle/>
          <a:p>
            <a:pPr/>
          </a:p>
        </p:txBody>
      </p:sp>
      <p:sp>
        <p:nvSpPr>
          <p:cNvPr id="740" name="Double-click to edit"/>
          <p:cNvSpPr txBox="1"/>
          <p:nvPr>
            <p:ph type="body" idx="1"/>
          </p:nvPr>
        </p:nvSpPr>
        <p:spPr>
          <a:prstGeom prst="rect">
            <a:avLst/>
          </a:prstGeom>
        </p:spPr>
        <p:txBody>
          <a:bodyPr/>
          <a:lstStyle/>
          <a:p>
            <a:pPr/>
          </a:p>
        </p:txBody>
      </p:sp>
      <p:sp>
        <p:nvSpPr>
          <p:cNvPr id="7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2" name="6 La Loi de Dieu.095.jpeg" descr="6 La Loi de Dieu.0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Double-click to edit"/>
          <p:cNvSpPr txBox="1"/>
          <p:nvPr>
            <p:ph type="title"/>
          </p:nvPr>
        </p:nvSpPr>
        <p:spPr>
          <a:prstGeom prst="rect">
            <a:avLst/>
          </a:prstGeom>
        </p:spPr>
        <p:txBody>
          <a:bodyPr/>
          <a:lstStyle/>
          <a:p>
            <a:pPr/>
          </a:p>
        </p:txBody>
      </p:sp>
      <p:sp>
        <p:nvSpPr>
          <p:cNvPr id="745" name="Double-click to edit"/>
          <p:cNvSpPr txBox="1"/>
          <p:nvPr>
            <p:ph type="body" idx="1"/>
          </p:nvPr>
        </p:nvSpPr>
        <p:spPr>
          <a:prstGeom prst="rect">
            <a:avLst/>
          </a:prstGeom>
        </p:spPr>
        <p:txBody>
          <a:bodyPr/>
          <a:lstStyle/>
          <a:p>
            <a:pPr/>
          </a:p>
        </p:txBody>
      </p:sp>
      <p:sp>
        <p:nvSpPr>
          <p:cNvPr id="7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7" name="6 La Loi de Dieu.086.jpeg" descr="6 La Loi de Dieu.0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Double-click to edit"/>
          <p:cNvSpPr txBox="1"/>
          <p:nvPr>
            <p:ph type="title"/>
          </p:nvPr>
        </p:nvSpPr>
        <p:spPr>
          <a:prstGeom prst="rect">
            <a:avLst/>
          </a:prstGeom>
        </p:spPr>
        <p:txBody>
          <a:bodyPr/>
          <a:lstStyle/>
          <a:p>
            <a:pPr/>
          </a:p>
        </p:txBody>
      </p:sp>
      <p:sp>
        <p:nvSpPr>
          <p:cNvPr id="750" name="Double-click to edit"/>
          <p:cNvSpPr txBox="1"/>
          <p:nvPr>
            <p:ph type="body" idx="1"/>
          </p:nvPr>
        </p:nvSpPr>
        <p:spPr>
          <a:prstGeom prst="rect">
            <a:avLst/>
          </a:prstGeom>
        </p:spPr>
        <p:txBody>
          <a:bodyPr/>
          <a:lstStyle/>
          <a:p>
            <a:pPr/>
          </a:p>
        </p:txBody>
      </p:sp>
      <p:sp>
        <p:nvSpPr>
          <p:cNvPr id="7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2" name="6 La Loi de Dieu.087.jpeg" descr="6 La Loi de Dieu.0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Double-click to edit"/>
          <p:cNvSpPr txBox="1"/>
          <p:nvPr>
            <p:ph type="title"/>
          </p:nvPr>
        </p:nvSpPr>
        <p:spPr>
          <a:prstGeom prst="rect">
            <a:avLst/>
          </a:prstGeom>
        </p:spPr>
        <p:txBody>
          <a:bodyPr/>
          <a:lstStyle/>
          <a:p>
            <a:pPr/>
          </a:p>
        </p:txBody>
      </p:sp>
      <p:sp>
        <p:nvSpPr>
          <p:cNvPr id="755" name="Double-click to edit"/>
          <p:cNvSpPr txBox="1"/>
          <p:nvPr>
            <p:ph type="body" idx="1"/>
          </p:nvPr>
        </p:nvSpPr>
        <p:spPr>
          <a:prstGeom prst="rect">
            <a:avLst/>
          </a:prstGeom>
        </p:spPr>
        <p:txBody>
          <a:bodyPr/>
          <a:lstStyle/>
          <a:p>
            <a:pPr/>
          </a:p>
        </p:txBody>
      </p:sp>
      <p:sp>
        <p:nvSpPr>
          <p:cNvPr id="7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7" name="6 La Loi de Dieu.088.jpeg" descr="6 La Loi de Dieu.08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Double-click to edit"/>
          <p:cNvSpPr txBox="1"/>
          <p:nvPr>
            <p:ph type="title"/>
          </p:nvPr>
        </p:nvSpPr>
        <p:spPr>
          <a:prstGeom prst="rect">
            <a:avLst/>
          </a:prstGeom>
        </p:spPr>
        <p:txBody>
          <a:bodyPr/>
          <a:lstStyle/>
          <a:p>
            <a:pPr/>
          </a:p>
        </p:txBody>
      </p:sp>
      <p:sp>
        <p:nvSpPr>
          <p:cNvPr id="762" name="Double-click to edit"/>
          <p:cNvSpPr txBox="1"/>
          <p:nvPr>
            <p:ph type="body" idx="1"/>
          </p:nvPr>
        </p:nvSpPr>
        <p:spPr>
          <a:prstGeom prst="rect">
            <a:avLst/>
          </a:prstGeom>
        </p:spPr>
        <p:txBody>
          <a:bodyPr/>
          <a:lstStyle/>
          <a:p>
            <a:pPr/>
          </a:p>
        </p:txBody>
      </p:sp>
      <p:sp>
        <p:nvSpPr>
          <p:cNvPr id="7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4" name="6 La Loi de Dieu.089.jpeg" descr="6 La Loi de Dieu.0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80808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