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notesSlides/notesSlide1.xml" ContentType="application/vnd.openxmlformats-officedocument.presentationml.notesSlide+xml"/>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notesSlides/notesSlide2.xml" ContentType="application/vnd.openxmlformats-officedocument.presentationml.notesSlide+xml"/>
  <Override PartName="/ppt/media/image117.jpeg" ContentType="image/jpeg"/>
  <Override PartName="/ppt/media/image118.jpeg" ContentType="image/jpeg"/>
  <Override PartName="/ppt/media/image119.jpeg" ContentType="image/jpeg"/>
  <Override PartName="/ppt/media/image120.jpeg" ContentType="image/jpeg"/>
  <Override PartName="/ppt/media/image121.jpeg" ContentType="image/jpeg"/>
  <Override PartName="/ppt/notesSlides/notesSlide3.xml" ContentType="application/vnd.openxmlformats-officedocument.presentationml.notesSlide+xml"/>
  <Override PartName="/ppt/media/image122.jpeg" ContentType="image/jpeg"/>
  <Override PartName="/ppt/notesSlides/notesSlide4.xml" ContentType="application/vnd.openxmlformats-officedocument.presentationml.notesSlide+xml"/>
  <Override PartName="/ppt/media/image123.jpeg" ContentType="image/jpeg"/>
  <Override PartName="/ppt/notesSlides/notesSlide5.xml" ContentType="application/vnd.openxmlformats-officedocument.presentationml.notesSlide+xml"/>
  <Override PartName="/ppt/media/image124.jpeg" ContentType="image/jpeg"/>
  <Override PartName="/ppt/media/image125.jpeg" ContentType="image/jpeg"/>
  <Override PartName="/ppt/notesSlides/notesSlide6.xml" ContentType="application/vnd.openxmlformats-officedocument.presentationml.notesSlide+xml"/>
  <Override PartName="/ppt/media/image126.jpeg" ContentType="image/jpeg"/>
  <Override PartName="/ppt/notesSlides/notesSlide7.xml" ContentType="application/vnd.openxmlformats-officedocument.presentationml.notesSlide+xml"/>
  <Override PartName="/ppt/media/image127.jpeg" ContentType="image/jpeg"/>
  <Override PartName="/ppt/media/image128.jpeg" ContentType="image/jpeg"/>
  <Override PartName="/ppt/media/image129.jpeg" ContentType="image/jpeg"/>
  <Override PartName="/ppt/media/image130.jpeg" ContentType="image/jpeg"/>
  <Override PartName="/ppt/notesSlides/notesSlide8.xml" ContentType="application/vnd.openxmlformats-officedocument.presentationml.notesSlide+xml"/>
  <Override PartName="/ppt/media/image131.jpeg" ContentType="image/jpeg"/>
  <Override PartName="/ppt/media/image132.jpeg" ContentType="image/jpeg"/>
  <Override PartName="/ppt/media/image133.jpeg" ContentType="image/jpeg"/>
  <Override PartName="/ppt/notesSlides/notesSlide9.xml" ContentType="application/vnd.openxmlformats-officedocument.presentationml.notesSlide+xml"/>
  <Override PartName="/ppt/media/image134.jpeg" ContentType="image/jpeg"/>
  <Override PartName="/ppt/media/image135.jpeg" ContentType="image/jpeg"/>
  <Override PartName="/ppt/media/image136.jpeg" ContentType="image/jpeg"/>
  <Override PartName="/ppt/notesSlides/notesSlide10.xml" ContentType="application/vnd.openxmlformats-officedocument.presentationml.notesSlide+xml"/>
  <Override PartName="/ppt/media/image137.jpeg" ContentType="image/jpeg"/>
  <Override PartName="/ppt/media/image138.jpeg" ContentType="image/jpeg"/>
  <Override PartName="/ppt/media/image139.jpeg" ContentType="image/jpeg"/>
  <Override PartName="/ppt/notesSlides/notesSlide11.xml" ContentType="application/vnd.openxmlformats-officedocument.presentationml.notesSlide+xml"/>
  <Override PartName="/ppt/media/image140.jpeg" ContentType="image/jpeg"/>
  <Override PartName="/ppt/media/image141.jpeg" ContentType="image/jpeg"/>
  <Override PartName="/ppt/media/image142.jpeg" ContentType="image/jpeg"/>
  <Override PartName="/ppt/notesSlides/notesSlide12.xml" ContentType="application/vnd.openxmlformats-officedocument.presentationml.notesSlide+xml"/>
  <Override PartName="/ppt/media/image143.jpeg" ContentType="image/jpeg"/>
  <Override PartName="/ppt/media/image144.jpeg" ContentType="image/jpeg"/>
  <Override PartName="/ppt/media/image145.jpeg" ContentType="image/jpeg"/>
  <Override PartName="/ppt/notesSlides/notesSlide13.xml" ContentType="application/vnd.openxmlformats-officedocument.presentationml.notesSlide+xml"/>
  <Override PartName="/ppt/media/image146.jpeg" ContentType="image/jpeg"/>
  <Override PartName="/ppt/notesSlides/notesSlide14.xml" ContentType="application/vnd.openxmlformats-officedocument.presentationml.notesSlide+xml"/>
  <Override PartName="/ppt/media/image147.jpeg" ContentType="image/jpeg"/>
  <Override PartName="/ppt/media/image148.jpeg" ContentType="image/jpeg"/>
  <Override PartName="/ppt/media/image149.jpeg" ContentType="image/jpeg"/>
  <Override PartName="/ppt/media/image150.jpeg" ContentType="image/jpeg"/>
  <Override PartName="/ppt/notesSlides/notesSlide15.xml" ContentType="application/vnd.openxmlformats-officedocument.presentationml.notesSlide+xml"/>
  <Override PartName="/ppt/media/image151.jpeg" ContentType="image/jpeg"/>
  <Override PartName="/ppt/media/image152.jpeg" ContentType="image/jpeg"/>
  <Override PartName="/ppt/notesSlides/notesSlide16.xml" ContentType="application/vnd.openxmlformats-officedocument.presentationml.notesSlide+xml"/>
  <Override PartName="/ppt/media/image153.jpeg" ContentType="image/jpeg"/>
  <Override PartName="/ppt/notesSlides/notesSlide17.xml" ContentType="application/vnd.openxmlformats-officedocument.presentationml.notesSlide+xml"/>
  <Override PartName="/ppt/media/image154.jpeg" ContentType="image/jpeg"/>
  <Override PartName="/ppt/media/image155.jpeg" ContentType="image/jpeg"/>
  <Override PartName="/ppt/media/image156.jpeg" ContentType="image/jpeg"/>
  <Override PartName="/ppt/notesSlides/notesSlide18.xml" ContentType="application/vnd.openxmlformats-officedocument.presentationml.notesSlide+xml"/>
  <Override PartName="/ppt/media/image157.jpeg" ContentType="image/jpeg"/>
  <Override PartName="/ppt/notesSlides/notesSlide19.xml" ContentType="application/vnd.openxmlformats-officedocument.presentationml.notesSlide+xml"/>
  <Override PartName="/ppt/media/image158.jpeg" ContentType="image/jpeg"/>
  <Override PartName="/ppt/media/image159.jpeg" ContentType="image/jpeg"/>
  <Override PartName="/ppt/notesSlides/notesSlide20.xml" ContentType="application/vnd.openxmlformats-officedocument.presentationml.notesSlide+xml"/>
  <Override PartName="/ppt/media/image160.jpeg" ContentType="image/jpeg"/>
  <Override PartName="/ppt/notesSlides/notesSlide21.xml" ContentType="application/vnd.openxmlformats-officedocument.presentationml.notesSlide+xml"/>
  <Override PartName="/ppt/media/image161.jpeg" ContentType="image/jpeg"/>
  <Override PartName="/ppt/notesSlides/notesSlide22.xml" ContentType="application/vnd.openxmlformats-officedocument.presentationml.notesSlide+xml"/>
  <Override PartName="/ppt/media/image162.jpeg" ContentType="image/jpeg"/>
  <Override PartName="/ppt/notesSlides/notesSlide23.xml" ContentType="application/vnd.openxmlformats-officedocument.presentationml.notesSlide+xml"/>
  <Override PartName="/ppt/media/image163.jpeg" ContentType="image/jpeg"/>
  <Override PartName="/ppt/notesSlides/notesSlide24.xml" ContentType="application/vnd.openxmlformats-officedocument.presentationml.notesSlide+xml"/>
  <Override PartName="/ppt/media/image164.jpeg" ContentType="image/jpeg"/>
  <Override PartName="/ppt/notesSlides/notesSlide25.xml" ContentType="application/vnd.openxmlformats-officedocument.presentationml.notesSlide+xml"/>
  <Override PartName="/ppt/media/image165.jpeg" ContentType="image/jpeg"/>
  <Override PartName="/ppt/media/image166.jpeg" ContentType="image/jpeg"/>
  <Override PartName="/ppt/media/image167.jpeg" ContentType="image/jpeg"/>
  <Override PartName="/ppt/media/image168.jpeg" ContentType="image/jpeg"/>
  <Override PartName="/ppt/notesSlides/notesSlide26.xml" ContentType="application/vnd.openxmlformats-officedocument.presentationml.notesSlide+xml"/>
  <Override PartName="/ppt/media/image169.jpeg" ContentType="image/jpeg"/>
  <Override PartName="/ppt/media/image170.jpeg" ContentType="image/jpeg"/>
  <Override PartName="/ppt/notesSlides/notesSlide27.xml" ContentType="application/vnd.openxmlformats-officedocument.presentationml.notesSlide+xml"/>
  <Override PartName="/ppt/media/image171.jpeg" ContentType="image/jpeg"/>
  <Override PartName="/ppt/media/image172.jpeg" ContentType="image/jpeg"/>
  <Override PartName="/ppt/notesSlides/notesSlide28.xml" ContentType="application/vnd.openxmlformats-officedocument.presentationml.notesSlide+xml"/>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notesSlides/notesSlide29.xml" ContentType="application/vnd.openxmlformats-officedocument.presentationml.notesSlide+xml"/>
  <Override PartName="/ppt/media/image179.jpeg" ContentType="image/jpeg"/>
  <Override PartName="/ppt/media/image180.jpeg" ContentType="image/jpeg"/>
  <Override PartName="/ppt/media/image181.jpeg" ContentType="image/jpeg"/>
  <Override PartName="/ppt/notesSlides/notesSlide30.xml" ContentType="application/vnd.openxmlformats-officedocument.presentationml.notesSlide+xml"/>
  <Override PartName="/ppt/media/image182.jpeg" ContentType="image/jpeg"/>
  <Override PartName="/ppt/media/image183.jpeg" ContentType="image/jpeg"/>
  <Override PartName="/ppt/notesSlides/notesSlide31.xml" ContentType="application/vnd.openxmlformats-officedocument.presentationml.notesSlide+xml"/>
  <Override PartName="/ppt/media/image184.jpeg" ContentType="image/jpeg"/>
  <Override PartName="/ppt/media/image185.jpeg" ContentType="image/jpeg"/>
  <Override PartName="/ppt/media/image186.jpeg" ContentType="image/jpeg"/>
  <Override PartName="/ppt/notesSlides/notesSlide32.xml" ContentType="application/vnd.openxmlformats-officedocument.presentationml.notesSlide+xml"/>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notesSlides/notesSlide33.xml" ContentType="application/vnd.openxmlformats-officedocument.presentationml.notesSlide+xml"/>
  <Override PartName="/ppt/media/image192.jpeg" ContentType="image/jpeg"/>
  <Override PartName="/ppt/media/image193.jpeg" ContentType="image/jpeg"/>
  <Override PartName="/ppt/notesSlides/notesSlide34.xml" ContentType="application/vnd.openxmlformats-officedocument.presentationml.notesSlide+xml"/>
  <Override PartName="/ppt/media/image194.jpeg" ContentType="image/jpeg"/>
  <Override PartName="/ppt/media/image195.jpeg" ContentType="image/jpeg"/>
  <Override PartName="/ppt/media/image196.jpeg" ContentType="image/jpeg"/>
  <Override PartName="/ppt/notesSlides/notesSlide35.xml" ContentType="application/vnd.openxmlformats-officedocument.presentationml.notesSlide+xml"/>
  <Override PartName="/ppt/media/image197.jpeg" ContentType="image/jpeg"/>
  <Override PartName="/ppt/media/image198.jpeg" ContentType="image/jpeg"/>
  <Override PartName="/ppt/notesSlides/notesSlide36.xml" ContentType="application/vnd.openxmlformats-officedocument.presentationml.notesSlide+xml"/>
  <Override PartName="/ppt/media/image199.jpeg" ContentType="image/jpeg"/>
  <Override PartName="/ppt/media/image200.jpeg" ContentType="image/jpeg"/>
  <Override PartName="/ppt/notesSlides/notesSlide37.xml" ContentType="application/vnd.openxmlformats-officedocument.presentationml.notesSlide+xml"/>
  <Override PartName="/ppt/media/image201.jpeg" ContentType="image/jpeg"/>
  <Override PartName="/ppt/media/image202.jpeg" ContentType="image/jpeg"/>
  <Override PartName="/ppt/media/image203.jpeg" ContentType="image/jpeg"/>
  <Override PartName="/ppt/notesSlides/notesSlide38.xml" ContentType="application/vnd.openxmlformats-officedocument.presentationml.notesSlide+xml"/>
  <Override PartName="/ppt/media/image204.jpeg" ContentType="image/jpeg"/>
  <Override PartName="/ppt/notesSlides/notesSlide39.xml" ContentType="application/vnd.openxmlformats-officedocument.presentationml.notesSlide+xml"/>
  <Override PartName="/ppt/media/image205.jpeg" ContentType="image/jpeg"/>
  <Override PartName="/ppt/media/image206.jpeg" ContentType="image/jpeg"/>
  <Override PartName="/ppt/media/image207.jpeg" ContentType="image/jpeg"/>
  <Override PartName="/ppt/notesSlides/notesSlide40.xml" ContentType="application/vnd.openxmlformats-officedocument.presentationml.notesSlide+xml"/>
  <Override PartName="/ppt/media/image208.jpeg" ContentType="image/jpeg"/>
  <Override PartName="/ppt/media/image209.jpeg" ContentType="image/jpeg"/>
  <Override PartName="/ppt/notesSlides/notesSlide41.xml" ContentType="application/vnd.openxmlformats-officedocument.presentationml.notesSlide+xml"/>
  <Override PartName="/ppt/media/image210.jpeg" ContentType="image/jpeg"/>
  <Override PartName="/ppt/notesSlides/notesSlide42.xml" ContentType="application/vnd.openxmlformats-officedocument.presentationml.notesSlide+xml"/>
  <Override PartName="/ppt/media/image211.jpeg" ContentType="image/jpeg"/>
  <Override PartName="/ppt/media/image212.jpeg" ContentType="image/jpeg"/>
  <Override PartName="/ppt/media/image213.jpeg" ContentType="image/jpeg"/>
  <Override PartName="/ppt/notesSlides/notesSlide43.xml" ContentType="application/vnd.openxmlformats-officedocument.presentationml.notesSlide+xml"/>
  <Override PartName="/ppt/media/image214.jpeg" ContentType="image/jpeg"/>
  <Override PartName="/ppt/media/image215.jpeg" ContentType="image/jpeg"/>
  <Override PartName="/ppt/notesSlides/notesSlide44.xml" ContentType="application/vnd.openxmlformats-officedocument.presentationml.notesSlide+xml"/>
  <Override PartName="/ppt/media/image216.jpeg" ContentType="image/jpeg"/>
  <Override PartName="/ppt/media/image217.jpeg" ContentType="image/jpeg"/>
  <Override PartName="/ppt/notesSlides/notesSlide45.xml" ContentType="application/vnd.openxmlformats-officedocument.presentationml.notesSlide+xml"/>
  <Override PartName="/ppt/media/image218.jpeg" ContentType="image/jpeg"/>
  <Override PartName="/ppt/media/image219.jpeg" ContentType="image/jpeg"/>
  <Override PartName="/ppt/media/image220.jpeg" ContentType="image/jpeg"/>
  <Override PartName="/ppt/media/image221.jpeg" ContentType="image/jpeg"/>
  <Override PartName="/ppt/notesSlides/notesSlide46.xml" ContentType="application/vnd.openxmlformats-officedocument.presentationml.notesSlide+xml"/>
  <Override PartName="/ppt/media/image222.jpeg" ContentType="image/jpeg"/>
  <Override PartName="/ppt/media/image223.jpeg" ContentType="image/jpeg"/>
  <Override PartName="/ppt/notesSlides/notesSlide47.xml" ContentType="application/vnd.openxmlformats-officedocument.presentationml.notesSlide+xml"/>
  <Override PartName="/ppt/media/image224.jpeg" ContentType="image/jpeg"/>
  <Override PartName="/ppt/notesSlides/notesSlide48.xml" ContentType="application/vnd.openxmlformats-officedocument.presentationml.notesSlide+xml"/>
  <Override PartName="/ppt/media/image225.jpeg" ContentType="image/jpeg"/>
  <Override PartName="/ppt/media/image226.jpeg" ContentType="image/jpeg"/>
  <Override PartName="/ppt/notesSlides/notesSlide49.xml" ContentType="application/vnd.openxmlformats-officedocument.presentationml.notesSlide+xml"/>
  <Override PartName="/ppt/media/image227.jpeg" ContentType="image/jpeg"/>
  <Override PartName="/ppt/notesSlides/notesSlide50.xml" ContentType="application/vnd.openxmlformats-officedocument.presentationml.notesSlide+xml"/>
  <Override PartName="/ppt/media/image228.jpeg" ContentType="image/jpeg"/>
  <Override PartName="/ppt/media/image229.jpeg" ContentType="image/jpeg"/>
  <Override PartName="/ppt/notesSlides/notesSlide51.xml" ContentType="application/vnd.openxmlformats-officedocument.presentationml.notesSlide+xml"/>
  <Override PartName="/ppt/media/image230.jpeg" ContentType="image/jpeg"/>
  <Override PartName="/ppt/notesSlides/notesSlide52.xml" ContentType="application/vnd.openxmlformats-officedocument.presentationml.notesSlide+xml"/>
  <Override PartName="/ppt/media/image231.jpeg" ContentType="image/jpeg"/>
  <Override PartName="/ppt/media/image232.jpeg" ContentType="image/jpeg"/>
  <Override PartName="/ppt/notesSlides/notesSlide53.xml" ContentType="application/vnd.openxmlformats-officedocument.presentationml.notesSlide+xml"/>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media/image261.jpeg" ContentType="image/jpeg"/>
  <Override PartName="/ppt/media/image262.jpeg" ContentType="image/jpeg"/>
  <Override PartName="/ppt/media/image26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6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7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8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8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9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9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9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20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20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20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20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20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21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21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215.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21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219.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223.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22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22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22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22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23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23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23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hape 789"/>
          <p:cNvSpPr/>
          <p:nvPr>
            <p:ph type="sldImg"/>
          </p:nvPr>
        </p:nvSpPr>
        <p:spPr>
          <a:prstGeom prst="rect">
            <a:avLst/>
          </a:prstGeom>
        </p:spPr>
        <p:txBody>
          <a:bodyPr/>
          <a:lstStyle/>
          <a:p>
            <a:pPr/>
          </a:p>
        </p:txBody>
      </p:sp>
      <p:sp>
        <p:nvSpPr>
          <p:cNvPr id="790" name="Shape 790"/>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1 Timothée 6: 14-16</a:t>
            </a:r>
          </a:p>
          <a:p>
            <a:pPr>
              <a:lnSpc>
                <a:spcPct val="90000"/>
              </a:lnSpc>
            </a:pPr>
            <a:r>
              <a:rPr sz="3000"/>
              <a:t>de garder le commandement, et de vivre sans tache, sans reproche, jusqu'à l'apparition de notre Seigneur Jésus Christ, 15que manifestera en son temps le bienheureux et seul souverain, le roi des rois, et le Seigneur des seigneurs, 16qui seul possède l'immortalité, qui habite une lumière inaccessible, que nul homme n'a vu ni ne peut voir, à qui appartiennent l'honneur et la puissance éternelle. Amen!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Shape 957"/>
          <p:cNvSpPr/>
          <p:nvPr>
            <p:ph type="sldImg"/>
          </p:nvPr>
        </p:nvSpPr>
        <p:spPr>
          <a:prstGeom prst="rect">
            <a:avLst/>
          </a:prstGeom>
        </p:spPr>
        <p:txBody>
          <a:bodyPr/>
          <a:lstStyle/>
          <a:p>
            <a:pPr/>
          </a:p>
        </p:txBody>
      </p:sp>
      <p:sp>
        <p:nvSpPr>
          <p:cNvPr id="958" name="Shape 958"/>
          <p:cNvSpPr/>
          <p:nvPr>
            <p:ph type="body" sz="quarter" idx="1"/>
          </p:nvPr>
        </p:nvSpPr>
        <p:spPr>
          <a:prstGeom prst="rect">
            <a:avLst/>
          </a:prstGeom>
        </p:spPr>
        <p:txBody>
          <a:bodyPr/>
          <a:lstStyle>
            <a:lvl1pPr>
              <a:buClr>
                <a:srgbClr val="000000"/>
              </a:buClr>
              <a:buFont typeface="Arial"/>
              <a:defRPr b="1" sz="3000"/>
            </a:lvl1pPr>
          </a:lstStyle>
          <a:p>
            <a:pPr/>
            <a:r>
              <a:t>6. Qui est bienheureux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hape 974"/>
          <p:cNvSpPr/>
          <p:nvPr>
            <p:ph type="sldImg"/>
          </p:nvPr>
        </p:nvSpPr>
        <p:spPr>
          <a:prstGeom prst="rect">
            <a:avLst/>
          </a:prstGeom>
        </p:spPr>
        <p:txBody>
          <a:bodyPr/>
          <a:lstStyle/>
          <a:p>
            <a:pPr/>
          </a:p>
        </p:txBody>
      </p:sp>
      <p:sp>
        <p:nvSpPr>
          <p:cNvPr id="975" name="Shape 975"/>
          <p:cNvSpPr/>
          <p:nvPr>
            <p:ph type="body" sz="quarter" idx="1"/>
          </p:nvPr>
        </p:nvSpPr>
        <p:spPr>
          <a:prstGeom prst="rect">
            <a:avLst/>
          </a:prstGeom>
        </p:spPr>
        <p:txBody>
          <a:bodyPr/>
          <a:lstStyle>
            <a:lvl1pPr>
              <a:lnSpc>
                <a:spcPct val="90000"/>
              </a:lnSpc>
              <a:buClr>
                <a:srgbClr val="000000"/>
              </a:buClr>
              <a:buFont typeface="Arial"/>
              <a:defRPr b="1" sz="3000"/>
            </a:lvl1pPr>
          </a:lstStyle>
          <a:p>
            <a:pPr/>
            <a:r>
              <a:t>7. Quelle était la confession d’Aaron sur la tête du bouc destiné à Azazel?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hape 991"/>
          <p:cNvSpPr/>
          <p:nvPr>
            <p:ph type="sldImg"/>
          </p:nvPr>
        </p:nvSpPr>
        <p:spPr>
          <a:prstGeom prst="rect">
            <a:avLst/>
          </a:prstGeom>
        </p:spPr>
        <p:txBody>
          <a:bodyPr/>
          <a:lstStyle/>
          <a:p>
            <a:pPr/>
          </a:p>
        </p:txBody>
      </p:sp>
      <p:sp>
        <p:nvSpPr>
          <p:cNvPr id="992" name="Shape 992"/>
          <p:cNvSpPr/>
          <p:nvPr>
            <p:ph type="body" sz="quarter" idx="1"/>
          </p:nvPr>
        </p:nvSpPr>
        <p:spPr>
          <a:prstGeom prst="rect">
            <a:avLst/>
          </a:prstGeom>
        </p:spPr>
        <p:txBody>
          <a:bodyPr/>
          <a:lstStyle>
            <a:lvl1pPr>
              <a:buClr>
                <a:srgbClr val="000000"/>
              </a:buClr>
              <a:buFont typeface="Arial"/>
              <a:defRPr b="1" sz="3000"/>
            </a:lvl1pPr>
          </a:lstStyle>
          <a:p>
            <a:pPr/>
            <a:r>
              <a:t>8. Étant dans l’épreuve Job a fait une prière à Dieu, qu’a-t-il demandé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hape 1008"/>
          <p:cNvSpPr/>
          <p:nvPr>
            <p:ph type="sldImg"/>
          </p:nvPr>
        </p:nvSpPr>
        <p:spPr>
          <a:prstGeom prst="rect">
            <a:avLst/>
          </a:prstGeom>
        </p:spPr>
        <p:txBody>
          <a:bodyPr/>
          <a:lstStyle/>
          <a:p>
            <a:pPr/>
          </a:p>
        </p:txBody>
      </p:sp>
      <p:sp>
        <p:nvSpPr>
          <p:cNvPr id="1009" name="Shape 1009"/>
          <p:cNvSpPr/>
          <p:nvPr>
            <p:ph type="body" sz="quarter" idx="1"/>
          </p:nvPr>
        </p:nvSpPr>
        <p:spPr>
          <a:prstGeom prst="rect">
            <a:avLst/>
          </a:prstGeom>
        </p:spPr>
        <p:txBody>
          <a:bodyPr/>
          <a:lstStyle>
            <a:lvl1pPr>
              <a:buClr>
                <a:srgbClr val="000000"/>
              </a:buClr>
              <a:buFont typeface="Arial"/>
              <a:defRPr b="1" sz="3000"/>
            </a:lvl1pPr>
          </a:lstStyle>
          <a:p>
            <a:pPr/>
            <a:r>
              <a:t>9. D’après le prophète, quel était le problème d’Israël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Shape 1015"/>
          <p:cNvSpPr/>
          <p:nvPr>
            <p:ph type="sldImg"/>
          </p:nvPr>
        </p:nvSpPr>
        <p:spPr>
          <a:prstGeom prst="rect">
            <a:avLst/>
          </a:prstGeom>
        </p:spPr>
        <p:txBody>
          <a:bodyPr/>
          <a:lstStyle/>
          <a:p>
            <a:pPr/>
          </a:p>
        </p:txBody>
      </p:sp>
      <p:sp>
        <p:nvSpPr>
          <p:cNvPr id="1016" name="Shape 1016"/>
          <p:cNvSpPr/>
          <p:nvPr>
            <p:ph type="body" sz="quarter" idx="1"/>
          </p:nvPr>
        </p:nvSpPr>
        <p:spPr>
          <a:prstGeom prst="rect">
            <a:avLst/>
          </a:prstGeom>
        </p:spPr>
        <p:txBody>
          <a:bodyPr/>
          <a:lstStyle/>
          <a:p>
            <a:pPr>
              <a:buClr>
                <a:srgbClr val="000000"/>
              </a:buClr>
              <a:buFont typeface="Arial"/>
              <a:defRPr b="1" sz="3000"/>
            </a:pPr>
            <a:r>
              <a:t>9. D’après le prophète, quel était le problème d’Israël ?</a:t>
            </a:r>
          </a:p>
          <a:p>
            <a:pPr>
              <a:buClr>
                <a:srgbClr val="000000"/>
              </a:buClr>
              <a:buFont typeface="Arial"/>
              <a:defRPr b="1" sz="3000"/>
            </a:pPr>
          </a:p>
          <a:p>
            <a:pPr>
              <a:lnSpc>
                <a:spcPct val="90000"/>
              </a:lnSpc>
              <a:defRPr sz="3000"/>
            </a:pPr>
            <a:r>
              <a:t>Dans ce texte, le prophète Isaïe fait référence aux transgressions et aux péchés.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Shape 1037"/>
          <p:cNvSpPr/>
          <p:nvPr>
            <p:ph type="sldImg"/>
          </p:nvPr>
        </p:nvSpPr>
        <p:spPr>
          <a:prstGeom prst="rect">
            <a:avLst/>
          </a:prstGeom>
        </p:spPr>
        <p:txBody>
          <a:bodyPr/>
          <a:lstStyle/>
          <a:p>
            <a:pPr/>
          </a:p>
        </p:txBody>
      </p:sp>
      <p:sp>
        <p:nvSpPr>
          <p:cNvPr id="1038" name="Shape 1038"/>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Que disent les prophètes au sujet du problème de l’homme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Shape 1049"/>
          <p:cNvSpPr/>
          <p:nvPr>
            <p:ph type="sldImg"/>
          </p:nvPr>
        </p:nvSpPr>
        <p:spPr>
          <a:prstGeom prst="rect">
            <a:avLst/>
          </a:prstGeom>
        </p:spPr>
        <p:txBody>
          <a:bodyPr/>
          <a:lstStyle/>
          <a:p>
            <a:pPr/>
          </a:p>
        </p:txBody>
      </p:sp>
      <p:sp>
        <p:nvSpPr>
          <p:cNvPr id="1050" name="Shape 1050"/>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Que disent les prophètes au sujet du problème de l’homme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Shape 1056"/>
          <p:cNvSpPr/>
          <p:nvPr>
            <p:ph type="sldImg"/>
          </p:nvPr>
        </p:nvSpPr>
        <p:spPr>
          <a:prstGeom prst="rect">
            <a:avLst/>
          </a:prstGeom>
        </p:spPr>
        <p:txBody>
          <a:bodyPr/>
          <a:lstStyle/>
          <a:p>
            <a:pPr/>
          </a:p>
        </p:txBody>
      </p:sp>
      <p:sp>
        <p:nvSpPr>
          <p:cNvPr id="1057" name="Shape 1057"/>
          <p:cNvSpPr/>
          <p:nvPr>
            <p:ph type="body" sz="quarter" idx="1"/>
          </p:nvPr>
        </p:nvSpPr>
        <p:spPr>
          <a:prstGeom prst="rect">
            <a:avLst/>
          </a:prstGeom>
        </p:spPr>
        <p:txBody>
          <a:bodyPr/>
          <a:lstStyle>
            <a:lvl1pPr>
              <a:lnSpc>
                <a:spcPct val="90000"/>
              </a:lnSpc>
              <a:defRPr sz="3000"/>
            </a:lvl1pPr>
          </a:lstStyle>
          <a:p>
            <a:pPr/>
            <a:r>
              <a:t>La venue du Messie allait mettre fin au problème du péché dans ses trois dimensions.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Shape 1073"/>
          <p:cNvSpPr/>
          <p:nvPr>
            <p:ph type="sldImg"/>
          </p:nvPr>
        </p:nvSpPr>
        <p:spPr>
          <a:prstGeom prst="rect">
            <a:avLst/>
          </a:prstGeom>
        </p:spPr>
        <p:txBody>
          <a:bodyPr/>
          <a:lstStyle/>
          <a:p>
            <a:pPr/>
          </a:p>
        </p:txBody>
      </p:sp>
      <p:sp>
        <p:nvSpPr>
          <p:cNvPr id="1074" name="Shape 1074"/>
          <p:cNvSpPr/>
          <p:nvPr>
            <p:ph type="body" sz="quarter" idx="1"/>
          </p:nvPr>
        </p:nvSpPr>
        <p:spPr>
          <a:prstGeom prst="rect">
            <a:avLst/>
          </a:prstGeom>
        </p:spPr>
        <p:txBody>
          <a:bodyPr/>
          <a:lstStyle>
            <a:lvl1pPr>
              <a:buClr>
                <a:srgbClr val="000000"/>
              </a:buClr>
              <a:buFont typeface="Arial"/>
              <a:defRPr b="1" sz="3000"/>
            </a:lvl1pPr>
          </a:lstStyle>
          <a:p>
            <a:pPr/>
            <a:r>
              <a:t>11. D’après le prophète Michée, que  fait Dieu avec notre condition de pécheur?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Shape 1080"/>
          <p:cNvSpPr/>
          <p:nvPr>
            <p:ph type="sldImg"/>
          </p:nvPr>
        </p:nvSpPr>
        <p:spPr>
          <a:prstGeom prst="rect">
            <a:avLst/>
          </a:prstGeom>
        </p:spPr>
        <p:txBody>
          <a:bodyPr/>
          <a:lstStyle/>
          <a:p>
            <a:pPr/>
          </a:p>
        </p:txBody>
      </p:sp>
      <p:sp>
        <p:nvSpPr>
          <p:cNvPr id="1081" name="Shape 1081"/>
          <p:cNvSpPr/>
          <p:nvPr>
            <p:ph type="body" sz="quarter" idx="1"/>
          </p:nvPr>
        </p:nvSpPr>
        <p:spPr>
          <a:prstGeom prst="rect">
            <a:avLst/>
          </a:prstGeom>
        </p:spPr>
        <p:txBody>
          <a:bodyPr/>
          <a:lstStyle>
            <a:lvl1pPr>
              <a:lnSpc>
                <a:spcPct val="90000"/>
              </a:lnSpc>
              <a:defRPr sz="3000"/>
            </a:lvl1pPr>
          </a:lstStyle>
          <a:p>
            <a:pPr/>
            <a:r>
              <a:t>Dans ce texte, le prophète Esaïe fait référence aux transgressions et aux péchés.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lvl1pPr>
              <a:buClr>
                <a:srgbClr val="000000"/>
              </a:buClr>
              <a:buFont typeface="Arial"/>
              <a:defRPr b="1" sz="3000"/>
            </a:lvl1pPr>
          </a:lstStyle>
          <a:p>
            <a:pPr>
              <a:defRPr sz="2200"/>
            </a:pPr>
            <a:r>
              <a:rPr sz="3000"/>
              <a:t>2. Pourquoi la mort existe-t-elle ?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Shape 1092"/>
          <p:cNvSpPr/>
          <p:nvPr>
            <p:ph type="sldImg"/>
          </p:nvPr>
        </p:nvSpPr>
        <p:spPr>
          <a:prstGeom prst="rect">
            <a:avLst/>
          </a:prstGeom>
        </p:spPr>
        <p:txBody>
          <a:bodyPr/>
          <a:lstStyle/>
          <a:p>
            <a:pPr/>
          </a:p>
        </p:txBody>
      </p:sp>
      <p:sp>
        <p:nvSpPr>
          <p:cNvPr id="1093" name="Shape 1093"/>
          <p:cNvSpPr/>
          <p:nvPr>
            <p:ph type="body" sz="quarter" idx="1"/>
          </p:nvPr>
        </p:nvSpPr>
        <p:spPr>
          <a:prstGeom prst="rect">
            <a:avLst/>
          </a:prstGeom>
        </p:spPr>
        <p:txBody>
          <a:bodyPr/>
          <a:lstStyle>
            <a:lvl1pPr>
              <a:lnSpc>
                <a:spcPct val="90000"/>
              </a:lnSpc>
              <a:buClr>
                <a:srgbClr val="000000"/>
              </a:buClr>
              <a:buFont typeface="Arial"/>
              <a:defRPr b="1" sz="3000"/>
            </a:lvl1pPr>
          </a:lstStyle>
          <a:p>
            <a:pPr/>
            <a:r>
              <a:t>12. Quels trois mots apparaissent répétitivement dans ces versets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Shape 1099"/>
          <p:cNvSpPr/>
          <p:nvPr>
            <p:ph type="sldImg"/>
          </p:nvPr>
        </p:nvSpPr>
        <p:spPr>
          <a:prstGeom prst="rect">
            <a:avLst/>
          </a:prstGeom>
        </p:spPr>
        <p:txBody>
          <a:bodyPr/>
          <a:lstStyle/>
          <a:p>
            <a:pPr/>
          </a:p>
        </p:txBody>
      </p:sp>
      <p:sp>
        <p:nvSpPr>
          <p:cNvPr id="1100" name="Shape 1100"/>
          <p:cNvSpPr/>
          <p:nvPr>
            <p:ph type="body" sz="quarter" idx="1"/>
          </p:nvPr>
        </p:nvSpPr>
        <p:spPr>
          <a:prstGeom prst="rect">
            <a:avLst/>
          </a:prstGeom>
        </p:spPr>
        <p:txBody>
          <a:bodyPr/>
          <a:lstStyle>
            <a:lvl1pPr>
              <a:lnSpc>
                <a:spcPct val="90000"/>
              </a:lnSpc>
              <a:buClr>
                <a:srgbClr val="000000"/>
              </a:buClr>
              <a:buFont typeface="Arial"/>
              <a:defRPr b="1" sz="3000"/>
            </a:lvl1pPr>
          </a:lstStyle>
          <a:p>
            <a:pPr/>
            <a:r>
              <a:t>12. Quels trois mots apparaissent répétitivement dans ces versets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buClr>
                <a:srgbClr val="000000"/>
              </a:buClr>
              <a:buFont typeface="Arial"/>
              <a:defRPr b="1" sz="3000"/>
            </a:pPr>
            <a:r>
              <a:t>12. Quels trois mots apparaissent répétitivement dans ces versets ?</a:t>
            </a:r>
          </a:p>
          <a:p>
            <a:pPr>
              <a:buClr>
                <a:srgbClr val="000000"/>
              </a:buClr>
              <a:buFont typeface="Arial"/>
              <a:defRPr b="1" sz="3000"/>
            </a:pPr>
          </a:p>
          <a:p>
            <a:pPr>
              <a:buClr>
                <a:srgbClr val="000000"/>
              </a:buClr>
              <a:buFont typeface="Arial"/>
              <a:defRPr b="1" sz="3000"/>
            </a:pPr>
          </a:p>
          <a:p>
            <a:pPr>
              <a:defRPr sz="3000"/>
            </a:pPr>
            <a:r>
              <a:t>Strong - H5771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Shape 1113"/>
          <p:cNvSpPr/>
          <p:nvPr>
            <p:ph type="sldImg"/>
          </p:nvPr>
        </p:nvSpPr>
        <p:spPr>
          <a:prstGeom prst="rect">
            <a:avLst/>
          </a:prstGeom>
        </p:spPr>
        <p:txBody>
          <a:bodyPr/>
          <a:lstStyle/>
          <a:p>
            <a:pPr/>
          </a:p>
        </p:txBody>
      </p:sp>
      <p:sp>
        <p:nvSpPr>
          <p:cNvPr id="1114" name="Shape 1114"/>
          <p:cNvSpPr/>
          <p:nvPr>
            <p:ph type="body" sz="quarter" idx="1"/>
          </p:nvPr>
        </p:nvSpPr>
        <p:spPr>
          <a:prstGeom prst="rect">
            <a:avLst/>
          </a:prstGeom>
        </p:spPr>
        <p:txBody>
          <a:bodyPr/>
          <a:lstStyle/>
          <a:p>
            <a:pPr>
              <a:lnSpc>
                <a:spcPct val="90000"/>
              </a:lnSpc>
              <a:buClr>
                <a:srgbClr val="000000"/>
              </a:buClr>
              <a:buFont typeface="Arial"/>
              <a:defRPr b="1" sz="3000"/>
            </a:pPr>
            <a:r>
              <a:t>12. Quels trois mots apparaissent répétitivement dans ces versets ?</a:t>
            </a:r>
          </a:p>
          <a:p>
            <a:pPr>
              <a:lnSpc>
                <a:spcPct val="90000"/>
              </a:lnSpc>
              <a:buClr>
                <a:srgbClr val="000000"/>
              </a:buClr>
              <a:buFont typeface="Arial"/>
              <a:defRPr b="1" sz="3000"/>
            </a:pPr>
          </a:p>
          <a:p>
            <a:pPr>
              <a:lnSpc>
                <a:spcPct val="90000"/>
              </a:lnSpc>
              <a:defRPr b="1" sz="3000"/>
            </a:pPr>
          </a:p>
          <a:p>
            <a:pPr>
              <a:lnSpc>
                <a:spcPct val="90000"/>
              </a:lnSpc>
              <a:defRPr sz="3000"/>
            </a:pPr>
            <a:r>
              <a:t>Strong - H6588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hape 1120"/>
          <p:cNvSpPr/>
          <p:nvPr>
            <p:ph type="sldImg"/>
          </p:nvPr>
        </p:nvSpPr>
        <p:spPr>
          <a:prstGeom prst="rect">
            <a:avLst/>
          </a:prstGeom>
        </p:spPr>
        <p:txBody>
          <a:bodyPr/>
          <a:lstStyle/>
          <a:p>
            <a:pPr/>
          </a:p>
        </p:txBody>
      </p:sp>
      <p:sp>
        <p:nvSpPr>
          <p:cNvPr id="1121" name="Shape 1121"/>
          <p:cNvSpPr/>
          <p:nvPr>
            <p:ph type="body" sz="quarter" idx="1"/>
          </p:nvPr>
        </p:nvSpPr>
        <p:spPr>
          <a:prstGeom prst="rect">
            <a:avLst/>
          </a:prstGeom>
        </p:spPr>
        <p:txBody>
          <a:bodyPr/>
          <a:lstStyle/>
          <a:p>
            <a:pPr>
              <a:buClr>
                <a:srgbClr val="000000"/>
              </a:buClr>
              <a:buFont typeface="Arial"/>
              <a:defRPr b="1" sz="3000"/>
            </a:pPr>
            <a:r>
              <a:t>12. Quels trois mots apparaissent répétitivement dans ces versets ?</a:t>
            </a:r>
          </a:p>
          <a:p>
            <a:pPr>
              <a:defRPr b="1" sz="3000"/>
            </a:pPr>
          </a:p>
          <a:p>
            <a:pPr>
              <a:defRPr sz="3000"/>
            </a:pPr>
            <a:r>
              <a:t>Strong - H2401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Shape 1127"/>
          <p:cNvSpPr/>
          <p:nvPr>
            <p:ph type="sldImg"/>
          </p:nvPr>
        </p:nvSpPr>
        <p:spPr>
          <a:prstGeom prst="rect">
            <a:avLst/>
          </a:prstGeom>
        </p:spPr>
        <p:txBody>
          <a:bodyPr/>
          <a:lstStyle/>
          <a:p>
            <a:pPr/>
          </a:p>
        </p:txBody>
      </p:sp>
      <p:sp>
        <p:nvSpPr>
          <p:cNvPr id="1128" name="Shape 1128"/>
          <p:cNvSpPr/>
          <p:nvPr>
            <p:ph type="body" sz="quarter" idx="1"/>
          </p:nvPr>
        </p:nvSpPr>
        <p:spPr>
          <a:prstGeom prst="rect">
            <a:avLst/>
          </a:prstGeom>
        </p:spPr>
        <p:txBody>
          <a:bodyPr/>
          <a:lstStyle>
            <a:lvl1pPr>
              <a:lnSpc>
                <a:spcPct val="90000"/>
              </a:lnSpc>
              <a:buClr>
                <a:srgbClr val="000000"/>
              </a:buClr>
              <a:buFont typeface="Arial"/>
              <a:defRPr sz="3000"/>
            </a:lvl1pPr>
          </a:lstStyle>
          <a:p>
            <a:pPr/>
            <a:r>
              <a:t>Nous sommes nés dans l'iniquité. En d'autres termes, nous sommes égoïstes, tordus ou tournés vers nous-mêmes.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Shape 1149"/>
          <p:cNvSpPr/>
          <p:nvPr>
            <p:ph type="sldImg"/>
          </p:nvPr>
        </p:nvSpPr>
        <p:spPr>
          <a:prstGeom prst="rect">
            <a:avLst/>
          </a:prstGeom>
        </p:spPr>
        <p:txBody>
          <a:bodyPr/>
          <a:lstStyle/>
          <a:p>
            <a:pPr/>
          </a:p>
        </p:txBody>
      </p:sp>
      <p:sp>
        <p:nvSpPr>
          <p:cNvPr id="1150" name="Shape 1150"/>
          <p:cNvSpPr/>
          <p:nvPr>
            <p:ph type="body" sz="quarter" idx="1"/>
          </p:nvPr>
        </p:nvSpPr>
        <p:spPr>
          <a:prstGeom prst="rect">
            <a:avLst/>
          </a:prstGeom>
        </p:spPr>
        <p:txBody>
          <a:bodyPr/>
          <a:lstStyle>
            <a:lvl1pPr>
              <a:lnSpc>
                <a:spcPct val="90000"/>
              </a:lnSpc>
              <a:defRPr sz="3000"/>
            </a:lvl1pPr>
          </a:lstStyle>
          <a:p>
            <a:pPr/>
            <a:r>
              <a:t>La venue du Messie allait mettre fin au problème du péché dans ses trois dimensions.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Shape 1161"/>
          <p:cNvSpPr/>
          <p:nvPr>
            <p:ph type="sldImg"/>
          </p:nvPr>
        </p:nvSpPr>
        <p:spPr>
          <a:prstGeom prst="rect">
            <a:avLst/>
          </a:prstGeom>
        </p:spPr>
        <p:txBody>
          <a:bodyPr/>
          <a:lstStyle/>
          <a:p>
            <a:pPr/>
          </a:p>
        </p:txBody>
      </p:sp>
      <p:sp>
        <p:nvSpPr>
          <p:cNvPr id="1162" name="Shape 1162"/>
          <p:cNvSpPr/>
          <p:nvPr>
            <p:ph type="body" sz="quarter" idx="1"/>
          </p:nvPr>
        </p:nvSpPr>
        <p:spPr>
          <a:prstGeom prst="rect">
            <a:avLst/>
          </a:prstGeom>
        </p:spPr>
        <p:txBody>
          <a:bodyPr/>
          <a:lstStyle/>
          <a:p>
            <a:pPr>
              <a:buClr>
                <a:srgbClr val="000000"/>
              </a:buClr>
              <a:buFont typeface="Arial"/>
              <a:defRPr b="1" sz="3000"/>
            </a:pPr>
            <a:r>
              <a:t>14. Que dit le Roi David de la condition de sa conception, qu’il partage ave nous tous ?</a:t>
            </a:r>
          </a:p>
          <a:p>
            <a:pPr>
              <a:buClr>
                <a:srgbClr val="000000"/>
              </a:buClr>
              <a:buFont typeface="Arial"/>
              <a:defRPr b="1" sz="3000"/>
            </a:pPr>
          </a:p>
          <a:p>
            <a:pPr>
              <a:buClr>
                <a:srgbClr val="000000"/>
              </a:buClr>
              <a:buFont typeface="Arial"/>
              <a:defRPr sz="3000"/>
            </a:pPr>
            <a:r>
              <a:t>Reina Valera 1960 traduit l’iniquité en péché.</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Shape 1173"/>
          <p:cNvSpPr/>
          <p:nvPr>
            <p:ph type="sldImg"/>
          </p:nvPr>
        </p:nvSpPr>
        <p:spPr>
          <a:prstGeom prst="rect">
            <a:avLst/>
          </a:prstGeom>
        </p:spPr>
        <p:txBody>
          <a:bodyPr/>
          <a:lstStyle/>
          <a:p>
            <a:pPr/>
          </a:p>
        </p:txBody>
      </p:sp>
      <p:sp>
        <p:nvSpPr>
          <p:cNvPr id="1174" name="Shape 1174"/>
          <p:cNvSpPr/>
          <p:nvPr>
            <p:ph type="body" sz="quarter" idx="1"/>
          </p:nvPr>
        </p:nvSpPr>
        <p:spPr>
          <a:prstGeom prst="rect">
            <a:avLst/>
          </a:prstGeom>
        </p:spPr>
        <p:txBody>
          <a:bodyPr/>
          <a:lstStyle>
            <a:lvl1pPr>
              <a:buClr>
                <a:srgbClr val="000000"/>
              </a:buClr>
              <a:buFont typeface="Arial"/>
              <a:defRPr b="1" sz="3000"/>
            </a:lvl1pPr>
          </a:lstStyle>
          <a:p>
            <a:pPr/>
            <a:r>
              <a:t>14. Que dit le Roi David de la condition de sa conception, qu’il partage ave nous tous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Shape 1205"/>
          <p:cNvSpPr/>
          <p:nvPr>
            <p:ph type="sldImg"/>
          </p:nvPr>
        </p:nvSpPr>
        <p:spPr>
          <a:prstGeom prst="rect">
            <a:avLst/>
          </a:prstGeom>
        </p:spPr>
        <p:txBody>
          <a:bodyPr/>
          <a:lstStyle/>
          <a:p>
            <a:pPr/>
          </a:p>
        </p:txBody>
      </p:sp>
      <p:sp>
        <p:nvSpPr>
          <p:cNvPr id="1206" name="Shape 1206"/>
          <p:cNvSpPr/>
          <p:nvPr>
            <p:ph type="body" sz="quarter" idx="1"/>
          </p:nvPr>
        </p:nvSpPr>
        <p:spPr>
          <a:prstGeom prst="rect">
            <a:avLst/>
          </a:prstGeom>
        </p:spPr>
        <p:txBody>
          <a:bodyPr/>
          <a:lstStyle>
            <a:lvl1pPr>
              <a:buClr>
                <a:srgbClr val="000000"/>
              </a:buClr>
              <a:buFont typeface="Arial"/>
              <a:defRPr b="1" sz="3000"/>
            </a:lvl1pPr>
          </a:lstStyle>
          <a:p>
            <a:pPr/>
            <a:r>
              <a:t>Dans Daniel 8: 12, p̱eša ’, il est également traduit par prévarication.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lvl1pPr>
              <a:lnSpc>
                <a:spcPct val="90000"/>
              </a:lnSpc>
              <a:buClr>
                <a:srgbClr val="000000"/>
              </a:buClr>
              <a:buFont typeface="Arial"/>
              <a:defRPr b="1" sz="3000"/>
            </a:lvl1pPr>
          </a:lstStyle>
          <a:p>
            <a:pPr/>
            <a:r>
              <a:t>3. Pour quelle raison l’ange a dit a Joseph que l’enfant devait porter le nom de Jésus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Shape 1222"/>
          <p:cNvSpPr/>
          <p:nvPr>
            <p:ph type="sldImg"/>
          </p:nvPr>
        </p:nvSpPr>
        <p:spPr>
          <a:prstGeom prst="rect">
            <a:avLst/>
          </a:prstGeom>
        </p:spPr>
        <p:txBody>
          <a:bodyPr/>
          <a:lstStyle/>
          <a:p>
            <a:pPr/>
          </a:p>
        </p:txBody>
      </p:sp>
      <p:sp>
        <p:nvSpPr>
          <p:cNvPr id="1223" name="Shape 1223"/>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Shape 1234"/>
          <p:cNvSpPr/>
          <p:nvPr>
            <p:ph type="sldImg"/>
          </p:nvPr>
        </p:nvSpPr>
        <p:spPr>
          <a:prstGeom prst="rect">
            <a:avLst/>
          </a:prstGeom>
        </p:spPr>
        <p:txBody>
          <a:bodyPr/>
          <a:lstStyle/>
          <a:p>
            <a:pPr/>
          </a:p>
        </p:txBody>
      </p:sp>
      <p:sp>
        <p:nvSpPr>
          <p:cNvPr id="1235" name="Shape 1235"/>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Shape 1251"/>
          <p:cNvSpPr/>
          <p:nvPr>
            <p:ph type="sldImg"/>
          </p:nvPr>
        </p:nvSpPr>
        <p:spPr>
          <a:prstGeom prst="rect">
            <a:avLst/>
          </a:prstGeom>
        </p:spPr>
        <p:txBody>
          <a:bodyPr/>
          <a:lstStyle/>
          <a:p>
            <a:pPr/>
          </a:p>
        </p:txBody>
      </p:sp>
      <p:sp>
        <p:nvSpPr>
          <p:cNvPr id="1252" name="Shape 1252"/>
          <p:cNvSpPr/>
          <p:nvPr>
            <p:ph type="body" sz="quarter" idx="1"/>
          </p:nvPr>
        </p:nvSpPr>
        <p:spPr>
          <a:prstGeom prst="rect">
            <a:avLst/>
          </a:prstGeom>
        </p:spPr>
        <p:txBody>
          <a:bodyPr/>
          <a:lstStyle>
            <a:lvl1pPr>
              <a:lnSpc>
                <a:spcPct val="90000"/>
              </a:lnSpc>
              <a:defRPr b="1" sz="3000"/>
            </a:lvl1pPr>
          </a:lstStyle>
          <a:p>
            <a:pPr/>
            <a:r>
              <a:t>16. Transgression. Cela implique une violation volontaire de la loi de Dieu.</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Shape 1278"/>
          <p:cNvSpPr/>
          <p:nvPr>
            <p:ph type="sldImg"/>
          </p:nvPr>
        </p:nvSpPr>
        <p:spPr>
          <a:prstGeom prst="rect">
            <a:avLst/>
          </a:prstGeom>
        </p:spPr>
        <p:txBody>
          <a:bodyPr/>
          <a:lstStyle/>
          <a:p>
            <a:pPr/>
          </a:p>
        </p:txBody>
      </p:sp>
      <p:sp>
        <p:nvSpPr>
          <p:cNvPr id="1279" name="Shape 1279"/>
          <p:cNvSpPr/>
          <p:nvPr>
            <p:ph type="body" sz="quarter" idx="1"/>
          </p:nvPr>
        </p:nvSpPr>
        <p:spPr>
          <a:prstGeom prst="rect">
            <a:avLst/>
          </a:prstGeom>
        </p:spPr>
        <p:txBody>
          <a:bodyPr/>
          <a:lstStyle/>
          <a:p>
            <a:pPr>
              <a:buClr>
                <a:srgbClr val="000000"/>
              </a:buClr>
              <a:buFont typeface="Arial"/>
              <a:defRPr b="1" sz="3000"/>
            </a:pPr>
            <a:r>
              <a:t>17. Quelles trois définitions du pèche nous présente le Nouveau Testament ?</a:t>
            </a:r>
          </a:p>
          <a:p>
            <a:pPr>
              <a:defRPr b="1" sz="3000"/>
            </a:pPr>
          </a:p>
          <a:p>
            <a:pPr>
              <a:defRPr sz="3000"/>
            </a:pPr>
            <a:r>
              <a:t>Strong - G0266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Shape 1290"/>
          <p:cNvSpPr/>
          <p:nvPr>
            <p:ph type="sldImg"/>
          </p:nvPr>
        </p:nvSpPr>
        <p:spPr>
          <a:prstGeom prst="rect">
            <a:avLst/>
          </a:prstGeom>
        </p:spPr>
        <p:txBody>
          <a:bodyPr/>
          <a:lstStyle/>
          <a:p>
            <a:pPr/>
          </a:p>
        </p:txBody>
      </p:sp>
      <p:sp>
        <p:nvSpPr>
          <p:cNvPr id="1291" name="Shape 1291"/>
          <p:cNvSpPr/>
          <p:nvPr>
            <p:ph type="body" sz="quarter" idx="1"/>
          </p:nvPr>
        </p:nvSpPr>
        <p:spPr>
          <a:prstGeom prst="rect">
            <a:avLst/>
          </a:prstGeom>
        </p:spPr>
        <p:txBody>
          <a:bodyPr/>
          <a:lstStyle/>
          <a:p>
            <a:pPr>
              <a:lnSpc>
                <a:spcPct val="90000"/>
              </a:lnSpc>
              <a:buClr>
                <a:srgbClr val="000000"/>
              </a:buClr>
              <a:buFont typeface="Arial"/>
              <a:defRPr b="1" sz="3000"/>
            </a:pPr>
            <a:r>
              <a:t>17. Quelles trois définitions du pèche nous présente le Nouveau Testament ?</a:t>
            </a:r>
          </a:p>
          <a:p>
            <a:pPr>
              <a:lnSpc>
                <a:spcPct val="90000"/>
              </a:lnSpc>
              <a:buClr>
                <a:srgbClr val="000000"/>
              </a:buClr>
              <a:buFont typeface="Arial"/>
              <a:defRPr b="1" sz="3000"/>
            </a:pPr>
          </a:p>
          <a:p>
            <a:pPr>
              <a:lnSpc>
                <a:spcPct val="90000"/>
              </a:lnSpc>
              <a:defRPr sz="3000"/>
            </a:pPr>
            <a:r>
              <a:t>Les actions que nous accomplissons sans l'intervention ou la direction du Saint-Esprit sont un péché. Quand un incroyant fait un bon travail, la Bible le considère comme un péché, car il n’exalte pas Dieu.</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p>
            <a:pPr>
              <a:lnSpc>
                <a:spcPct val="90000"/>
              </a:lnSpc>
              <a:buClr>
                <a:srgbClr val="000000"/>
              </a:buClr>
              <a:buFont typeface="Arial"/>
              <a:defRPr b="1" sz="3000"/>
            </a:pPr>
            <a:r>
              <a:t>17. Quelles trois définitions du pèche nous présente le Nouveau Testament ?</a:t>
            </a:r>
          </a:p>
          <a:p>
            <a:pPr>
              <a:lnSpc>
                <a:spcPct val="90000"/>
              </a:lnSpc>
              <a:defRPr b="1" sz="3000"/>
            </a:pPr>
          </a:p>
          <a:p>
            <a:pPr>
              <a:lnSpc>
                <a:spcPct val="90000"/>
              </a:lnSpc>
              <a:defRPr sz="3000"/>
            </a:pPr>
            <a:r>
              <a:t>Strong - G0458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9" name="Shape 1319"/>
          <p:cNvSpPr/>
          <p:nvPr>
            <p:ph type="sldImg"/>
          </p:nvPr>
        </p:nvSpPr>
        <p:spPr>
          <a:prstGeom prst="rect">
            <a:avLst/>
          </a:prstGeom>
        </p:spPr>
        <p:txBody>
          <a:bodyPr/>
          <a:lstStyle/>
          <a:p>
            <a:pPr/>
          </a:p>
        </p:txBody>
      </p:sp>
      <p:sp>
        <p:nvSpPr>
          <p:cNvPr id="1320" name="Shape 1320"/>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Shape 1331"/>
          <p:cNvSpPr/>
          <p:nvPr>
            <p:ph type="sldImg"/>
          </p:nvPr>
        </p:nvSpPr>
        <p:spPr>
          <a:prstGeom prst="rect">
            <a:avLst/>
          </a:prstGeom>
        </p:spPr>
        <p:txBody>
          <a:bodyPr/>
          <a:lstStyle/>
          <a:p>
            <a:pPr/>
          </a:p>
        </p:txBody>
      </p:sp>
      <p:sp>
        <p:nvSpPr>
          <p:cNvPr id="1332" name="Shape 1332"/>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8" name="Shape 1348"/>
          <p:cNvSpPr/>
          <p:nvPr>
            <p:ph type="sldImg"/>
          </p:nvPr>
        </p:nvSpPr>
        <p:spPr>
          <a:prstGeom prst="rect">
            <a:avLst/>
          </a:prstGeom>
        </p:spPr>
        <p:txBody>
          <a:bodyPr/>
          <a:lstStyle/>
          <a:p>
            <a:pPr/>
          </a:p>
        </p:txBody>
      </p:sp>
      <p:sp>
        <p:nvSpPr>
          <p:cNvPr id="1349" name="Shape 1349"/>
          <p:cNvSpPr/>
          <p:nvPr>
            <p:ph type="body" sz="quarter" idx="1"/>
          </p:nvPr>
        </p:nvSpPr>
        <p:spPr>
          <a:prstGeom prst="rect">
            <a:avLst/>
          </a:prstGeom>
        </p:spPr>
        <p:txBody>
          <a:bodyPr/>
          <a:lstStyle/>
          <a:p>
            <a:pPr>
              <a:buClr>
                <a:srgbClr val="000000"/>
              </a:buClr>
              <a:buFont typeface="Arial"/>
              <a:defRPr b="1" sz="3000"/>
            </a:pPr>
            <a:r>
              <a:t>17. Quelles 3 définitions du péché présente le Nouveau Testament?</a:t>
            </a:r>
          </a:p>
          <a:p>
            <a:pPr>
              <a:defRPr b="1" sz="3000"/>
            </a:pPr>
          </a:p>
          <a:p>
            <a:pPr>
              <a:defRPr sz="3000"/>
            </a:pPr>
            <a:r>
              <a:t>Strong - G0093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5" name="Shape 1355"/>
          <p:cNvSpPr/>
          <p:nvPr>
            <p:ph type="sldImg"/>
          </p:nvPr>
        </p:nvSpPr>
        <p:spPr>
          <a:prstGeom prst="rect">
            <a:avLst/>
          </a:prstGeom>
        </p:spPr>
        <p:txBody>
          <a:bodyPr/>
          <a:lstStyle/>
          <a:p>
            <a:pPr/>
          </a:p>
        </p:txBody>
      </p:sp>
      <p:sp>
        <p:nvSpPr>
          <p:cNvPr id="1356" name="Shape 1356"/>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lvl1pPr>
              <a:buClr>
                <a:srgbClr val="000000"/>
              </a:buClr>
              <a:buFont typeface="Arial"/>
              <a:defRPr sz="3000"/>
            </a:lvl1pPr>
          </a:lstStyle>
          <a:p>
            <a:pPr/>
            <a:r>
              <a:t>Jésus. Gr. Iisóus, l'équivalent du nom hébreu Yehoshua, "Josué". (Dans le texte grec des Actes 7: 45 et Héb. 4: 8, Luc et Paul se réfèrent à "Josué" comme étant I'sóus). Il est généralement entendu que ce nom signifie "Jéhovah est le salut" (Matt. 1: 21). Certains érudits suggèrent que cela devrait être traduit par "Jéhovah est générosité". Le nom original de Josué (voir t. 11, p. 173), Hoshea '[Osé] a été changé en Yehoshua' [Joshua] (voir com. N ° 13: 16).</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Shape 1372"/>
          <p:cNvSpPr/>
          <p:nvPr>
            <p:ph type="sldImg"/>
          </p:nvPr>
        </p:nvSpPr>
        <p:spPr>
          <a:prstGeom prst="rect">
            <a:avLst/>
          </a:prstGeom>
        </p:spPr>
        <p:txBody>
          <a:bodyPr/>
          <a:lstStyle/>
          <a:p>
            <a:pPr/>
          </a:p>
        </p:txBody>
      </p:sp>
      <p:sp>
        <p:nvSpPr>
          <p:cNvPr id="1373" name="Shape 1373"/>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Quelles 3 définitions du péché présente le Nouveau Testament?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4" name="Shape 1384"/>
          <p:cNvSpPr/>
          <p:nvPr>
            <p:ph type="sldImg"/>
          </p:nvPr>
        </p:nvSpPr>
        <p:spPr>
          <a:prstGeom prst="rect">
            <a:avLst/>
          </a:prstGeom>
        </p:spPr>
        <p:txBody>
          <a:bodyPr/>
          <a:lstStyle/>
          <a:p>
            <a:pPr/>
          </a:p>
        </p:txBody>
      </p:sp>
      <p:sp>
        <p:nvSpPr>
          <p:cNvPr id="1385" name="Shape 1385"/>
          <p:cNvSpPr/>
          <p:nvPr>
            <p:ph type="body" sz="quarter" idx="1"/>
          </p:nvPr>
        </p:nvSpPr>
        <p:spPr>
          <a:prstGeom prst="rect">
            <a:avLst/>
          </a:prstGeom>
        </p:spPr>
        <p:txBody>
          <a:bodyPr/>
          <a:lstStyle/>
          <a:p>
            <a:pPr>
              <a:buClr>
                <a:srgbClr val="000000"/>
              </a:buClr>
              <a:buFont typeface="Arial"/>
              <a:defRPr b="1" sz="3000"/>
            </a:pPr>
            <a:r>
              <a:t>17. Quelles 3 définitions du péché présente le Nouveau Testament?</a:t>
            </a:r>
          </a:p>
          <a:p>
            <a:pPr>
              <a:buClr>
                <a:srgbClr val="000000"/>
              </a:buClr>
              <a:buFont typeface="Arial"/>
              <a:defRPr b="1" sz="3000"/>
            </a:pPr>
          </a:p>
          <a:p>
            <a:pPr>
              <a:buClr>
                <a:srgbClr val="000000"/>
              </a:buClr>
              <a:buFont typeface="Arial"/>
              <a:defRPr sz="3000"/>
            </a:pPr>
            <a:r>
              <a:t>Bien que dans les versions de Louis Segond et de NEG 1979, la transgression (adikia) ne soit pas mentionnée, les versions du NKJV et du Reina Valera de 1960 identifient les trois modalités du péché.</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hape 1391"/>
          <p:cNvSpPr/>
          <p:nvPr>
            <p:ph type="sldImg"/>
          </p:nvPr>
        </p:nvSpPr>
        <p:spPr>
          <a:prstGeom prst="rect">
            <a:avLst/>
          </a:prstGeom>
        </p:spPr>
        <p:txBody>
          <a:bodyPr/>
          <a:lstStyle/>
          <a:p>
            <a:pPr/>
          </a:p>
        </p:txBody>
      </p:sp>
      <p:sp>
        <p:nvSpPr>
          <p:cNvPr id="1392" name="Shape 1392"/>
          <p:cNvSpPr/>
          <p:nvPr>
            <p:ph type="body" sz="quarter" idx="1"/>
          </p:nvPr>
        </p:nvSpPr>
        <p:spPr>
          <a:prstGeom prst="rect">
            <a:avLst/>
          </a:prstGeom>
        </p:spPr>
        <p:txBody>
          <a:bodyPr/>
          <a:lstStyle/>
          <a:p>
            <a:pPr>
              <a:lnSpc>
                <a:spcPct val="90000"/>
              </a:lnSpc>
              <a:buClr>
                <a:srgbClr val="000000"/>
              </a:buClr>
              <a:buFont typeface="Arial"/>
              <a:defRPr b="1" sz="3000"/>
            </a:pPr>
            <a:r>
              <a:t>17. Quelles 3 définitions du péché présente le Nouveau Testament?</a:t>
            </a:r>
          </a:p>
          <a:p>
            <a:pPr>
              <a:lnSpc>
                <a:spcPct val="90000"/>
              </a:lnSpc>
              <a:defRPr sz="3000"/>
            </a:pPr>
          </a:p>
          <a:p>
            <a:pPr>
              <a:lnSpc>
                <a:spcPct val="90000"/>
              </a:lnSpc>
              <a:buClr>
                <a:srgbClr val="000000"/>
              </a:buClr>
              <a:buFont typeface="Arial"/>
              <a:defRPr sz="3000"/>
            </a:pPr>
            <a:r>
              <a:t>Bien que dans les versions de Louis Segond et de NEG 1979, la transgression (adikia) ne soit pas mentionnée, les versions du NKJV et du Reina Valera de 1960 identifient les trois modalités du péché.</a:t>
            </a:r>
          </a:p>
          <a:p>
            <a:pPr>
              <a:lnSpc>
                <a:spcPct val="90000"/>
              </a:lnSpc>
              <a:buClr>
                <a:srgbClr val="000000"/>
              </a:buClr>
              <a:buFont typeface="Arial"/>
              <a:defRPr sz="3000"/>
            </a:pPr>
          </a:p>
          <a:p>
            <a:pPr>
              <a:lnSpc>
                <a:spcPct val="90000"/>
              </a:lnSpc>
              <a:buClr>
                <a:srgbClr val="000000"/>
              </a:buClr>
              <a:buFont typeface="Arial"/>
              <a:defRPr sz="3000"/>
            </a:pPr>
            <a:r>
              <a:t>Hébreux 8: 12 Bible Segond 21 (S21)</a:t>
            </a:r>
          </a:p>
          <a:p>
            <a:pPr>
              <a:lnSpc>
                <a:spcPct val="90000"/>
              </a:lnSpc>
              <a:buClr>
                <a:srgbClr val="000000"/>
              </a:buClr>
              <a:buFont typeface="Arial"/>
              <a:defRPr sz="3000"/>
            </a:pPr>
            <a:r>
              <a:t>En effet, je pardonnerai leurs injustices (adikia) et je ne me souviendrai plus de leurs péchés (hamartia) [ni de leurs fautes (anomia)].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8" name="Shape 1408"/>
          <p:cNvSpPr/>
          <p:nvPr>
            <p:ph type="sldImg"/>
          </p:nvPr>
        </p:nvSpPr>
        <p:spPr>
          <a:prstGeom prst="rect">
            <a:avLst/>
          </a:prstGeom>
        </p:spPr>
        <p:txBody>
          <a:bodyPr/>
          <a:lstStyle/>
          <a:p>
            <a:pPr/>
          </a:p>
        </p:txBody>
      </p:sp>
      <p:sp>
        <p:nvSpPr>
          <p:cNvPr id="1409" name="Shape 1409"/>
          <p:cNvSpPr/>
          <p:nvPr>
            <p:ph type="body" sz="quarter" idx="1"/>
          </p:nvPr>
        </p:nvSpPr>
        <p:spPr>
          <a:prstGeom prst="rect">
            <a:avLst/>
          </a:prstGeom>
        </p:spPr>
        <p:txBody>
          <a:bodyPr/>
          <a:lstStyle>
            <a:lvl1pPr>
              <a:lnSpc>
                <a:spcPct val="90000"/>
              </a:lnSpc>
              <a:defRPr sz="3000"/>
            </a:lvl1pPr>
          </a:lstStyle>
          <a:p>
            <a:pPr/>
            <a:r>
              <a:t>L'iniquité implique que nous ayons une nature pécheresse. Le péché est présent en nous.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Shape 1420"/>
          <p:cNvSpPr/>
          <p:nvPr>
            <p:ph type="sldImg"/>
          </p:nvPr>
        </p:nvSpPr>
        <p:spPr>
          <a:prstGeom prst="rect">
            <a:avLst/>
          </a:prstGeom>
        </p:spPr>
        <p:txBody>
          <a:bodyPr/>
          <a:lstStyle/>
          <a:p>
            <a:pPr/>
          </a:p>
        </p:txBody>
      </p:sp>
      <p:sp>
        <p:nvSpPr>
          <p:cNvPr id="1421" name="Shape 1421"/>
          <p:cNvSpPr/>
          <p:nvPr>
            <p:ph type="body" sz="quarter" idx="1"/>
          </p:nvPr>
        </p:nvSpPr>
        <p:spPr>
          <a:prstGeom prst="rect">
            <a:avLst/>
          </a:prstGeom>
        </p:spPr>
        <p:txBody>
          <a:bodyPr/>
          <a:lstStyle>
            <a:lvl1pPr>
              <a:lnSpc>
                <a:spcPct val="90000"/>
              </a:lnSpc>
              <a:defRPr sz="3000"/>
            </a:lvl1pPr>
          </a:lstStyle>
          <a:p>
            <a:pPr/>
            <a:r>
              <a:t>La transgression souligne le fait que le péché nous gouverne et nous asservit. Puisque nous avons une nature intrinsèque de péché en nous, depuis que nous sommes nés, il est facile pour le péché de dominer, de nous asservir et de nous tenir à l'écart du Seigneur.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Shape 1432"/>
          <p:cNvSpPr/>
          <p:nvPr>
            <p:ph type="sldImg"/>
          </p:nvPr>
        </p:nvSpPr>
        <p:spPr>
          <a:prstGeom prst="rect">
            <a:avLst/>
          </a:prstGeom>
        </p:spPr>
        <p:txBody>
          <a:bodyPr/>
          <a:lstStyle/>
          <a:p>
            <a:pPr/>
          </a:p>
        </p:txBody>
      </p:sp>
      <p:sp>
        <p:nvSpPr>
          <p:cNvPr id="1433" name="Shape 1433"/>
          <p:cNvSpPr/>
          <p:nvPr>
            <p:ph type="body" sz="quarter" idx="1"/>
          </p:nvPr>
        </p:nvSpPr>
        <p:spPr>
          <a:prstGeom prst="rect">
            <a:avLst/>
          </a:prstGeom>
        </p:spPr>
        <p:txBody>
          <a:bodyPr/>
          <a:lstStyle>
            <a:lvl1pPr>
              <a:defRPr sz="3000"/>
            </a:lvl1pPr>
          </a:lstStyle>
          <a:p>
            <a:pPr/>
            <a:r>
              <a:t>Le péché implique de rater la cible. Le péché nous en blâme et nous condamne. "Car le salaire du péché, c’est la mort;..." Romains 6: 23a</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4" name="Shape 1454"/>
          <p:cNvSpPr/>
          <p:nvPr>
            <p:ph type="sldImg"/>
          </p:nvPr>
        </p:nvSpPr>
        <p:spPr>
          <a:prstGeom prst="rect">
            <a:avLst/>
          </a:prstGeom>
        </p:spPr>
        <p:txBody>
          <a:bodyPr/>
          <a:lstStyle/>
          <a:p>
            <a:pPr/>
          </a:p>
        </p:txBody>
      </p:sp>
      <p:sp>
        <p:nvSpPr>
          <p:cNvPr id="1455" name="Shape 1455"/>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Quelle est la réalité que l’être humain confronte au sujet du peche et qui ressort de ces versets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6" name="Shape 1466"/>
          <p:cNvSpPr/>
          <p:nvPr>
            <p:ph type="sldImg"/>
          </p:nvPr>
        </p:nvSpPr>
        <p:spPr>
          <a:prstGeom prst="rect">
            <a:avLst/>
          </a:prstGeom>
        </p:spPr>
        <p:txBody>
          <a:bodyPr/>
          <a:lstStyle/>
          <a:p>
            <a:pPr/>
          </a:p>
        </p:txBody>
      </p:sp>
      <p:sp>
        <p:nvSpPr>
          <p:cNvPr id="1467" name="Shape 1467"/>
          <p:cNvSpPr/>
          <p:nvPr>
            <p:ph type="body" sz="quarter" idx="1"/>
          </p:nvPr>
        </p:nvSpPr>
        <p:spPr>
          <a:prstGeom prst="rect">
            <a:avLst/>
          </a:prstGeom>
        </p:spPr>
        <p:txBody>
          <a:bodyPr/>
          <a:lstStyle/>
          <a:p>
            <a:pPr>
              <a:lnSpc>
                <a:spcPct val="90000"/>
              </a:lnSpc>
              <a:buClr>
                <a:srgbClr val="000000"/>
              </a:buClr>
              <a:buFont typeface="Arial"/>
              <a:defRPr b="1" sz="3000"/>
            </a:pPr>
            <a:r>
              <a:t>18. Quelle est la réalité que l’être humain confronte au sujet du peche et qui ressort de ces versets ?</a:t>
            </a:r>
          </a:p>
          <a:p>
            <a:pPr>
              <a:lnSpc>
                <a:spcPct val="90000"/>
              </a:lnSpc>
              <a:defRPr sz="3000"/>
            </a:pPr>
          </a:p>
          <a:p>
            <a:pPr>
              <a:lnSpc>
                <a:spcPct val="90000"/>
              </a:lnSpc>
              <a:defRPr sz="3000"/>
            </a:pPr>
            <a:r>
              <a:t>Ce texte nous parle </a:t>
            </a:r>
            <a:r>
              <a:rPr b="1"/>
              <a:t>d'iniquité.</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3" name="Shape 1473"/>
          <p:cNvSpPr/>
          <p:nvPr>
            <p:ph type="sldImg"/>
          </p:nvPr>
        </p:nvSpPr>
        <p:spPr>
          <a:prstGeom prst="rect">
            <a:avLst/>
          </a:prstGeom>
        </p:spPr>
        <p:txBody>
          <a:bodyPr/>
          <a:lstStyle/>
          <a:p>
            <a:pPr/>
          </a:p>
        </p:txBody>
      </p:sp>
      <p:sp>
        <p:nvSpPr>
          <p:cNvPr id="1474" name="Shape 1474"/>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Quelle est la réalité que l’être humain confronte au sujet du peche et qui ressort de ces versets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Shape 1485"/>
          <p:cNvSpPr/>
          <p:nvPr>
            <p:ph type="sldImg"/>
          </p:nvPr>
        </p:nvSpPr>
        <p:spPr>
          <a:prstGeom prst="rect">
            <a:avLst/>
          </a:prstGeom>
        </p:spPr>
        <p:txBody>
          <a:bodyPr/>
          <a:lstStyle/>
          <a:p>
            <a:pPr/>
          </a:p>
        </p:txBody>
      </p:sp>
      <p:sp>
        <p:nvSpPr>
          <p:cNvPr id="1486" name="Shape 1486"/>
          <p:cNvSpPr/>
          <p:nvPr>
            <p:ph type="body" sz="quarter" idx="1"/>
          </p:nvPr>
        </p:nvSpPr>
        <p:spPr>
          <a:prstGeom prst="rect">
            <a:avLst/>
          </a:prstGeom>
        </p:spPr>
        <p:txBody>
          <a:bodyPr/>
          <a:lstStyle/>
          <a:p>
            <a:pPr>
              <a:lnSpc>
                <a:spcPct val="90000"/>
              </a:lnSpc>
              <a:buClr>
                <a:srgbClr val="000000"/>
              </a:buClr>
              <a:buFont typeface="Arial"/>
              <a:defRPr b="1" sz="3000"/>
            </a:pPr>
            <a:r>
              <a:t>18. Quelle est la réalité que l’être humain confronte au sujet du peche et qui ressort de ces versets ?</a:t>
            </a:r>
          </a:p>
          <a:p>
            <a:pPr>
              <a:lnSpc>
                <a:spcPct val="90000"/>
              </a:lnSpc>
              <a:buClr>
                <a:srgbClr val="000000"/>
              </a:buClr>
              <a:buFont typeface="Arial"/>
              <a:defRPr b="1" sz="3000"/>
            </a:pPr>
          </a:p>
          <a:p>
            <a:pPr>
              <a:lnSpc>
                <a:spcPct val="90000"/>
              </a:lnSpc>
              <a:defRPr sz="3000"/>
            </a:pPr>
            <a:r>
              <a:t>Jean 8: 34 indique la transgression.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hape 882"/>
          <p:cNvSpPr/>
          <p:nvPr>
            <p:ph type="sldImg"/>
          </p:nvPr>
        </p:nvSpPr>
        <p:spPr>
          <a:prstGeom prst="rect">
            <a:avLst/>
          </a:prstGeom>
        </p:spPr>
        <p:txBody>
          <a:bodyPr/>
          <a:lstStyle/>
          <a:p>
            <a:pPr/>
          </a:p>
        </p:txBody>
      </p:sp>
      <p:sp>
        <p:nvSpPr>
          <p:cNvPr id="883" name="Shape 883"/>
          <p:cNvSpPr/>
          <p:nvPr>
            <p:ph type="body" sz="quarter" idx="1"/>
          </p:nvPr>
        </p:nvSpPr>
        <p:spPr>
          <a:prstGeom prst="rect">
            <a:avLst/>
          </a:prstGeom>
        </p:spPr>
        <p:txBody>
          <a:bodyPr/>
          <a:lstStyle/>
          <a:p>
            <a:pPr>
              <a:buClr>
                <a:srgbClr val="000000"/>
              </a:buClr>
              <a:buFont typeface="Arial"/>
              <a:defRPr sz="3000"/>
            </a:pPr>
            <a:r>
              <a:t>Quelle est la différence entre “</a:t>
            </a:r>
            <a:r>
              <a:rPr b="1"/>
              <a:t>de</a:t>
            </a:r>
            <a:r>
              <a:t>” et “</a:t>
            </a:r>
            <a:r>
              <a:rPr b="1"/>
              <a:t>en</a:t>
            </a:r>
            <a:r>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Shape 1492"/>
          <p:cNvSpPr/>
          <p:nvPr>
            <p:ph type="sldImg"/>
          </p:nvPr>
        </p:nvSpPr>
        <p:spPr>
          <a:prstGeom prst="rect">
            <a:avLst/>
          </a:prstGeom>
        </p:spPr>
        <p:txBody>
          <a:bodyPr/>
          <a:lstStyle/>
          <a:p>
            <a:pPr/>
          </a:p>
        </p:txBody>
      </p:sp>
      <p:sp>
        <p:nvSpPr>
          <p:cNvPr id="1493" name="Shape 1493"/>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Quelle est la réalité que l’être humain confronte au sujet du peche et qui ressort de ces versets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4" name="Shape 1504"/>
          <p:cNvSpPr/>
          <p:nvPr>
            <p:ph type="sldImg"/>
          </p:nvPr>
        </p:nvSpPr>
        <p:spPr>
          <a:prstGeom prst="rect">
            <a:avLst/>
          </a:prstGeom>
        </p:spPr>
        <p:txBody>
          <a:bodyPr/>
          <a:lstStyle/>
          <a:p>
            <a:pPr/>
          </a:p>
        </p:txBody>
      </p:sp>
      <p:sp>
        <p:nvSpPr>
          <p:cNvPr id="1505" name="Shape 1505"/>
          <p:cNvSpPr/>
          <p:nvPr>
            <p:ph type="body" sz="quarter" idx="1"/>
          </p:nvPr>
        </p:nvSpPr>
        <p:spPr>
          <a:prstGeom prst="rect">
            <a:avLst/>
          </a:prstGeom>
        </p:spPr>
        <p:txBody>
          <a:bodyPr/>
          <a:lstStyle/>
          <a:p>
            <a:pPr>
              <a:lnSpc>
                <a:spcPct val="90000"/>
              </a:lnSpc>
              <a:buClr>
                <a:srgbClr val="000000"/>
              </a:buClr>
              <a:buFont typeface="Arial"/>
              <a:defRPr b="1" sz="3000"/>
            </a:pPr>
            <a:r>
              <a:t>18. Quelle est la réalité que l’être humain confronte au sujet du peche et qui ressort de ces versets ?</a:t>
            </a:r>
          </a:p>
          <a:p>
            <a:pPr>
              <a:lnSpc>
                <a:spcPct val="90000"/>
              </a:lnSpc>
              <a:defRPr sz="3000"/>
            </a:pPr>
          </a:p>
          <a:p>
            <a:pPr>
              <a:lnSpc>
                <a:spcPct val="90000"/>
              </a:lnSpc>
              <a:defRPr sz="3000"/>
            </a:pPr>
            <a:r>
              <a:t>Romains 6: 16 souligne la </a:t>
            </a:r>
            <a:r>
              <a:rPr b="1"/>
              <a:t>Transgression.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1" name="Shape 1511"/>
          <p:cNvSpPr/>
          <p:nvPr>
            <p:ph type="sldImg"/>
          </p:nvPr>
        </p:nvSpPr>
        <p:spPr>
          <a:prstGeom prst="rect">
            <a:avLst/>
          </a:prstGeom>
        </p:spPr>
        <p:txBody>
          <a:bodyPr/>
          <a:lstStyle/>
          <a:p>
            <a:pPr/>
          </a:p>
        </p:txBody>
      </p:sp>
      <p:sp>
        <p:nvSpPr>
          <p:cNvPr id="1512" name="Shape 1512"/>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Quelle est la réalité que l’être humain confronte au sujet du péché et qui ressort de ces versets ?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3" name="Shape 1523"/>
          <p:cNvSpPr/>
          <p:nvPr>
            <p:ph type="sldImg"/>
          </p:nvPr>
        </p:nvSpPr>
        <p:spPr>
          <a:prstGeom prst="rect">
            <a:avLst/>
          </a:prstGeom>
        </p:spPr>
        <p:txBody>
          <a:bodyPr/>
          <a:lstStyle/>
          <a:p>
            <a:pPr/>
          </a:p>
        </p:txBody>
      </p:sp>
      <p:sp>
        <p:nvSpPr>
          <p:cNvPr id="1524" name="Shape 1524"/>
          <p:cNvSpPr/>
          <p:nvPr>
            <p:ph type="body" sz="quarter" idx="1"/>
          </p:nvPr>
        </p:nvSpPr>
        <p:spPr>
          <a:prstGeom prst="rect">
            <a:avLst/>
          </a:prstGeom>
        </p:spPr>
        <p:txBody>
          <a:bodyPr/>
          <a:lstStyle/>
          <a:p>
            <a:pPr>
              <a:lnSpc>
                <a:spcPct val="90000"/>
              </a:lnSpc>
              <a:buClr>
                <a:srgbClr val="000000"/>
              </a:buClr>
              <a:buFont typeface="Arial"/>
              <a:defRPr b="1" sz="3000"/>
            </a:pPr>
            <a:r>
              <a:t>18. Quelle est la réalité que l’être humain confronte au sujet du peche et qui ressort de ces versets ?</a:t>
            </a:r>
          </a:p>
          <a:p>
            <a:pPr>
              <a:lnSpc>
                <a:spcPct val="90000"/>
              </a:lnSpc>
              <a:defRPr sz="3000"/>
            </a:pPr>
          </a:p>
          <a:p>
            <a:pPr>
              <a:lnSpc>
                <a:spcPct val="90000"/>
              </a:lnSpc>
              <a:defRPr sz="3000"/>
            </a:pPr>
            <a:r>
              <a:t>Romains 6: 23 souligne la réalité de la culpabilité et de la condamnation de la loi du péché.</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Shape 894"/>
          <p:cNvSpPr/>
          <p:nvPr>
            <p:ph type="sldImg"/>
          </p:nvPr>
        </p:nvSpPr>
        <p:spPr>
          <a:prstGeom prst="rect">
            <a:avLst/>
          </a:prstGeom>
        </p:spPr>
        <p:txBody>
          <a:bodyPr/>
          <a:lstStyle/>
          <a:p>
            <a:pPr/>
          </a:p>
        </p:txBody>
      </p:sp>
      <p:sp>
        <p:nvSpPr>
          <p:cNvPr id="895" name="Shape 895"/>
          <p:cNvSpPr/>
          <p:nvPr>
            <p:ph type="body" sz="quarter" idx="1"/>
          </p:nvPr>
        </p:nvSpPr>
        <p:spPr>
          <a:prstGeom prst="rect">
            <a:avLst/>
          </a:prstGeom>
        </p:spPr>
        <p:txBody>
          <a:bodyPr/>
          <a:lstStyle>
            <a:lvl1pPr>
              <a:buClr>
                <a:srgbClr val="000000"/>
              </a:buClr>
              <a:buFont typeface="Arial"/>
              <a:defRPr b="1" sz="3000"/>
            </a:lvl1pPr>
          </a:lstStyle>
          <a:p>
            <a:pPr/>
            <a:r>
              <a:t>4. Pourquoi  Dieu a-t-Il envoyé Son Fils au monde?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lvl1pPr>
              <a:buClr>
                <a:srgbClr val="000000"/>
              </a:buClr>
              <a:buFont typeface="Arial"/>
              <a:defRPr b="1" sz="3000"/>
            </a:lvl1pPr>
          </a:lstStyle>
          <a:p>
            <a:pPr/>
            <a:r>
              <a:t>4. Pourquoi  Dieu a-t-Il envoyé Son Fils au monde?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Shape 923"/>
          <p:cNvSpPr/>
          <p:nvPr>
            <p:ph type="sldImg"/>
          </p:nvPr>
        </p:nvSpPr>
        <p:spPr>
          <a:prstGeom prst="rect">
            <a:avLst/>
          </a:prstGeom>
        </p:spPr>
        <p:txBody>
          <a:bodyPr/>
          <a:lstStyle/>
          <a:p>
            <a:pPr/>
          </a:p>
        </p:txBody>
      </p:sp>
      <p:sp>
        <p:nvSpPr>
          <p:cNvPr id="924" name="Shape 924"/>
          <p:cNvSpPr/>
          <p:nvPr>
            <p:ph type="body" sz="quarter" idx="1"/>
          </p:nvPr>
        </p:nvSpPr>
        <p:spPr>
          <a:prstGeom prst="rect">
            <a:avLst/>
          </a:prstGeom>
        </p:spPr>
        <p:txBody>
          <a:bodyPr/>
          <a:lstStyle>
            <a:lvl1pPr>
              <a:buClr>
                <a:srgbClr val="000000"/>
              </a:buClr>
              <a:buFont typeface="Arial"/>
              <a:defRPr b="1" sz="3000"/>
            </a:lvl1pPr>
          </a:lstStyle>
          <a:p>
            <a:pPr/>
            <a:r>
              <a:t>5. Quelles trois choses Dieu pardonne-t-Il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Shape 940"/>
          <p:cNvSpPr/>
          <p:nvPr>
            <p:ph type="sldImg"/>
          </p:nvPr>
        </p:nvSpPr>
        <p:spPr>
          <a:prstGeom prst="rect">
            <a:avLst/>
          </a:prstGeom>
        </p:spPr>
        <p:txBody>
          <a:bodyPr/>
          <a:lstStyle/>
          <a:p>
            <a:pPr/>
          </a:p>
        </p:txBody>
      </p:sp>
      <p:sp>
        <p:nvSpPr>
          <p:cNvPr id="941" name="Shape 941"/>
          <p:cNvSpPr/>
          <p:nvPr>
            <p:ph type="body" sz="quarter" idx="1"/>
          </p:nvPr>
        </p:nvSpPr>
        <p:spPr>
          <a:prstGeom prst="rect">
            <a:avLst/>
          </a:prstGeom>
        </p:spPr>
        <p:txBody>
          <a:bodyPr/>
          <a:lstStyle>
            <a:lvl1pPr>
              <a:buClr>
                <a:srgbClr val="000000"/>
              </a:buClr>
              <a:buFont typeface="Arial"/>
              <a:defRPr b="1" sz="3000"/>
            </a:lvl1pPr>
          </a:lstStyle>
          <a:p>
            <a:pPr/>
            <a:r>
              <a:t>6. Qui est bienheureux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2.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4.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7.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9.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1.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4.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5.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0.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1.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4.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16.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22.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24.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25.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27.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2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30.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31.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33.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jpe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9.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jpe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jpe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5 Le problème du Péché.001.jpeg" descr="5 Le problème du Péch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5 Le problème du Péché.010.jpeg" descr="5 Le problème du Péch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Double-click to edit"/>
          <p:cNvSpPr txBox="1"/>
          <p:nvPr>
            <p:ph type="title"/>
          </p:nvPr>
        </p:nvSpPr>
        <p:spPr>
          <a:prstGeom prst="rect">
            <a:avLst/>
          </a:prstGeom>
        </p:spPr>
        <p:txBody>
          <a:bodyPr/>
          <a:lstStyle/>
          <a:p>
            <a:pPr/>
          </a:p>
        </p:txBody>
      </p:sp>
      <p:sp>
        <p:nvSpPr>
          <p:cNvPr id="746" name="Double-click to edit"/>
          <p:cNvSpPr txBox="1"/>
          <p:nvPr>
            <p:ph type="body" idx="1"/>
          </p:nvPr>
        </p:nvSpPr>
        <p:spPr>
          <a:prstGeom prst="rect">
            <a:avLst/>
          </a:prstGeom>
        </p:spPr>
        <p:txBody>
          <a:bodyPr/>
          <a:lstStyle/>
          <a:p>
            <a:pPr/>
          </a:p>
        </p:txBody>
      </p:sp>
      <p:sp>
        <p:nvSpPr>
          <p:cNvPr id="7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8" name="5 Le problème du Péché.083.jpeg" descr="5 Le problème du Péché.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Double-click to edit"/>
          <p:cNvSpPr txBox="1"/>
          <p:nvPr>
            <p:ph type="title"/>
          </p:nvPr>
        </p:nvSpPr>
        <p:spPr>
          <a:prstGeom prst="rect">
            <a:avLst/>
          </a:prstGeom>
        </p:spPr>
        <p:txBody>
          <a:bodyPr/>
          <a:lstStyle/>
          <a:p>
            <a:pPr/>
          </a:p>
        </p:txBody>
      </p:sp>
      <p:sp>
        <p:nvSpPr>
          <p:cNvPr id="751" name="Double-click to edit"/>
          <p:cNvSpPr txBox="1"/>
          <p:nvPr>
            <p:ph type="body" idx="1"/>
          </p:nvPr>
        </p:nvSpPr>
        <p:spPr>
          <a:prstGeom prst="rect">
            <a:avLst/>
          </a:prstGeom>
        </p:spPr>
        <p:txBody>
          <a:bodyPr/>
          <a:lstStyle/>
          <a:p>
            <a:pPr/>
          </a:p>
        </p:txBody>
      </p:sp>
      <p:sp>
        <p:nvSpPr>
          <p:cNvPr id="7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3" name="5 Le problème du Péché.084.jpeg" descr="5 Le problème du Péché.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Double-click to edit"/>
          <p:cNvSpPr txBox="1"/>
          <p:nvPr>
            <p:ph type="title"/>
          </p:nvPr>
        </p:nvSpPr>
        <p:spPr>
          <a:prstGeom prst="rect">
            <a:avLst/>
          </a:prstGeom>
        </p:spPr>
        <p:txBody>
          <a:bodyPr/>
          <a:lstStyle/>
          <a:p>
            <a:pPr/>
          </a:p>
        </p:txBody>
      </p:sp>
      <p:sp>
        <p:nvSpPr>
          <p:cNvPr id="756" name="Double-click to edit"/>
          <p:cNvSpPr txBox="1"/>
          <p:nvPr>
            <p:ph type="body" idx="1"/>
          </p:nvPr>
        </p:nvSpPr>
        <p:spPr>
          <a:prstGeom prst="rect">
            <a:avLst/>
          </a:prstGeom>
        </p:spPr>
        <p:txBody>
          <a:bodyPr/>
          <a:lstStyle/>
          <a:p>
            <a:pPr/>
          </a:p>
        </p:txBody>
      </p:sp>
      <p:sp>
        <p:nvSpPr>
          <p:cNvPr id="7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5 Le problème du Péché.085.jpeg" descr="5 Le problème du Péché.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Double-click to edit"/>
          <p:cNvSpPr txBox="1"/>
          <p:nvPr>
            <p:ph type="title"/>
          </p:nvPr>
        </p:nvSpPr>
        <p:spPr>
          <a:prstGeom prst="rect">
            <a:avLst/>
          </a:prstGeom>
        </p:spPr>
        <p:txBody>
          <a:bodyPr/>
          <a:lstStyle/>
          <a:p>
            <a:pPr/>
          </a:p>
        </p:txBody>
      </p:sp>
      <p:sp>
        <p:nvSpPr>
          <p:cNvPr id="761" name="Double-click to edit"/>
          <p:cNvSpPr txBox="1"/>
          <p:nvPr>
            <p:ph type="body" idx="1"/>
          </p:nvPr>
        </p:nvSpPr>
        <p:spPr>
          <a:prstGeom prst="rect">
            <a:avLst/>
          </a:prstGeom>
        </p:spPr>
        <p:txBody>
          <a:bodyPr/>
          <a:lstStyle/>
          <a:p>
            <a:pPr/>
          </a:p>
        </p:txBody>
      </p:sp>
      <p:sp>
        <p:nvSpPr>
          <p:cNvPr id="7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5 Le problème du Péché.086.jpeg" descr="5 Le problème du Péché.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Double-click to edit"/>
          <p:cNvSpPr txBox="1"/>
          <p:nvPr>
            <p:ph type="title"/>
          </p:nvPr>
        </p:nvSpPr>
        <p:spPr>
          <a:prstGeom prst="rect">
            <a:avLst/>
          </a:prstGeom>
        </p:spPr>
        <p:txBody>
          <a:bodyPr/>
          <a:lstStyle/>
          <a:p>
            <a:pPr/>
          </a:p>
        </p:txBody>
      </p:sp>
      <p:sp>
        <p:nvSpPr>
          <p:cNvPr id="766" name="Double-click to edit"/>
          <p:cNvSpPr txBox="1"/>
          <p:nvPr>
            <p:ph type="body" idx="1"/>
          </p:nvPr>
        </p:nvSpPr>
        <p:spPr>
          <a:prstGeom prst="rect">
            <a:avLst/>
          </a:prstGeom>
        </p:spPr>
        <p:txBody>
          <a:bodyPr/>
          <a:lstStyle/>
          <a:p>
            <a:pPr/>
          </a:p>
        </p:txBody>
      </p:sp>
      <p:sp>
        <p:nvSpPr>
          <p:cNvPr id="7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8" name="5 Le problème du Péché.087.jpeg" descr="5 Le problème du Péché.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Double-click to edit"/>
          <p:cNvSpPr txBox="1"/>
          <p:nvPr>
            <p:ph type="title"/>
          </p:nvPr>
        </p:nvSpPr>
        <p:spPr>
          <a:prstGeom prst="rect">
            <a:avLst/>
          </a:prstGeom>
        </p:spPr>
        <p:txBody>
          <a:bodyPr/>
          <a:lstStyle/>
          <a:p>
            <a:pPr/>
          </a:p>
        </p:txBody>
      </p:sp>
      <p:sp>
        <p:nvSpPr>
          <p:cNvPr id="771" name="Double-click to edit"/>
          <p:cNvSpPr txBox="1"/>
          <p:nvPr>
            <p:ph type="body" idx="1"/>
          </p:nvPr>
        </p:nvSpPr>
        <p:spPr>
          <a:prstGeom prst="rect">
            <a:avLst/>
          </a:prstGeom>
        </p:spPr>
        <p:txBody>
          <a:bodyPr/>
          <a:lstStyle/>
          <a:p>
            <a:pPr/>
          </a:p>
        </p:txBody>
      </p:sp>
      <p:sp>
        <p:nvSpPr>
          <p:cNvPr id="7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3" name="5 Le problème du Péché.088.jpeg" descr="5 Le problème du Péché.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Double-click to edit"/>
          <p:cNvSpPr txBox="1"/>
          <p:nvPr>
            <p:ph type="title"/>
          </p:nvPr>
        </p:nvSpPr>
        <p:spPr>
          <a:prstGeom prst="rect">
            <a:avLst/>
          </a:prstGeom>
        </p:spPr>
        <p:txBody>
          <a:bodyPr/>
          <a:lstStyle/>
          <a:p>
            <a:pPr/>
          </a:p>
        </p:txBody>
      </p:sp>
      <p:sp>
        <p:nvSpPr>
          <p:cNvPr id="776" name="Double-click to edit"/>
          <p:cNvSpPr txBox="1"/>
          <p:nvPr>
            <p:ph type="body" idx="1"/>
          </p:nvPr>
        </p:nvSpPr>
        <p:spPr>
          <a:prstGeom prst="rect">
            <a:avLst/>
          </a:prstGeom>
        </p:spPr>
        <p:txBody>
          <a:bodyPr/>
          <a:lstStyle/>
          <a:p>
            <a:pPr/>
          </a:p>
        </p:txBody>
      </p:sp>
      <p:sp>
        <p:nvSpPr>
          <p:cNvPr id="7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8" name="5 Le problème du Péché.089.jpeg" descr="5 Le problème du Péch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Double-click to edit"/>
          <p:cNvSpPr txBox="1"/>
          <p:nvPr>
            <p:ph type="title"/>
          </p:nvPr>
        </p:nvSpPr>
        <p:spPr>
          <a:prstGeom prst="rect">
            <a:avLst/>
          </a:prstGeom>
        </p:spPr>
        <p:txBody>
          <a:bodyPr/>
          <a:lstStyle/>
          <a:p>
            <a:pPr/>
          </a:p>
        </p:txBody>
      </p:sp>
      <p:sp>
        <p:nvSpPr>
          <p:cNvPr id="781" name="Double-click to edit"/>
          <p:cNvSpPr txBox="1"/>
          <p:nvPr>
            <p:ph type="body" idx="1"/>
          </p:nvPr>
        </p:nvSpPr>
        <p:spPr>
          <a:prstGeom prst="rect">
            <a:avLst/>
          </a:prstGeom>
        </p:spPr>
        <p:txBody>
          <a:bodyPr/>
          <a:lstStyle/>
          <a:p>
            <a:pPr/>
          </a:p>
        </p:txBody>
      </p:sp>
      <p:sp>
        <p:nvSpPr>
          <p:cNvPr id="7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3" name="5 Le problème du Péché.090.jpeg" descr="5 Le problème du Péché.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Double-click to edit"/>
          <p:cNvSpPr txBox="1"/>
          <p:nvPr>
            <p:ph type="title"/>
          </p:nvPr>
        </p:nvSpPr>
        <p:spPr>
          <a:prstGeom prst="rect">
            <a:avLst/>
          </a:prstGeom>
        </p:spPr>
        <p:txBody>
          <a:bodyPr/>
          <a:lstStyle/>
          <a:p>
            <a:pPr/>
          </a:p>
        </p:txBody>
      </p:sp>
      <p:sp>
        <p:nvSpPr>
          <p:cNvPr id="786" name="Double-click to edit"/>
          <p:cNvSpPr txBox="1"/>
          <p:nvPr>
            <p:ph type="body" idx="1"/>
          </p:nvPr>
        </p:nvSpPr>
        <p:spPr>
          <a:prstGeom prst="rect">
            <a:avLst/>
          </a:prstGeom>
        </p:spPr>
        <p:txBody>
          <a:bodyPr/>
          <a:lstStyle/>
          <a:p>
            <a:pPr/>
          </a:p>
        </p:txBody>
      </p:sp>
      <p:sp>
        <p:nvSpPr>
          <p:cNvPr id="7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8" name="5 Le problème du Péché.091.jpeg" descr="5 Le problème du Péché.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Double-click to edit"/>
          <p:cNvSpPr txBox="1"/>
          <p:nvPr>
            <p:ph type="title"/>
          </p:nvPr>
        </p:nvSpPr>
        <p:spPr>
          <a:prstGeom prst="rect">
            <a:avLst/>
          </a:prstGeom>
        </p:spPr>
        <p:txBody>
          <a:bodyPr/>
          <a:lstStyle/>
          <a:p>
            <a:pPr/>
          </a:p>
        </p:txBody>
      </p:sp>
      <p:sp>
        <p:nvSpPr>
          <p:cNvPr id="793" name="Double-click to edit"/>
          <p:cNvSpPr txBox="1"/>
          <p:nvPr>
            <p:ph type="body" idx="1"/>
          </p:nvPr>
        </p:nvSpPr>
        <p:spPr>
          <a:prstGeom prst="rect">
            <a:avLst/>
          </a:prstGeom>
        </p:spPr>
        <p:txBody>
          <a:bodyPr/>
          <a:lstStyle/>
          <a:p>
            <a:pPr/>
          </a:p>
        </p:txBody>
      </p:sp>
      <p:sp>
        <p:nvSpPr>
          <p:cNvPr id="7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5" name="5 Le problème du Péché.092.jpeg" descr="5 Le problème du Péché.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5 Le problème du Péché.011.jpeg" descr="5 Le problème du Péch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Double-click to edit"/>
          <p:cNvSpPr txBox="1"/>
          <p:nvPr>
            <p:ph type="title"/>
          </p:nvPr>
        </p:nvSpPr>
        <p:spPr>
          <a:prstGeom prst="rect">
            <a:avLst/>
          </a:prstGeom>
        </p:spPr>
        <p:txBody>
          <a:bodyPr/>
          <a:lstStyle/>
          <a:p>
            <a:pPr/>
          </a:p>
        </p:txBody>
      </p:sp>
      <p:sp>
        <p:nvSpPr>
          <p:cNvPr id="798" name="Double-click to edit"/>
          <p:cNvSpPr txBox="1"/>
          <p:nvPr>
            <p:ph type="body" idx="1"/>
          </p:nvPr>
        </p:nvSpPr>
        <p:spPr>
          <a:prstGeom prst="rect">
            <a:avLst/>
          </a:prstGeom>
        </p:spPr>
        <p:txBody>
          <a:bodyPr/>
          <a:lstStyle/>
          <a:p>
            <a:pPr/>
          </a:p>
        </p:txBody>
      </p:sp>
      <p:sp>
        <p:nvSpPr>
          <p:cNvPr id="7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0" name="5 Le problème du Péché.093.jpeg" descr="5 Le problème du Péché.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prstGeom prst="rect">
            <a:avLst/>
          </a:prstGeom>
        </p:spPr>
        <p:txBody>
          <a:bodyPr/>
          <a:lstStyle/>
          <a:p>
            <a:pPr/>
          </a:p>
        </p:txBody>
      </p:sp>
      <p:sp>
        <p:nvSpPr>
          <p:cNvPr id="803" name="Double-click to edit"/>
          <p:cNvSpPr txBox="1"/>
          <p:nvPr>
            <p:ph type="body" idx="1"/>
          </p:nvPr>
        </p:nvSpPr>
        <p:spPr>
          <a:prstGeom prst="rect">
            <a:avLst/>
          </a:prstGeom>
        </p:spPr>
        <p:txBody>
          <a:bodyPr/>
          <a:lstStyle/>
          <a:p>
            <a:pPr/>
          </a:p>
        </p:txBody>
      </p:sp>
      <p:sp>
        <p:nvSpPr>
          <p:cNvPr id="8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5 Le problème du Péché.094.jpeg" descr="5 Le problème du Péché.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prstGeom prst="rect">
            <a:avLst/>
          </a:prstGeom>
        </p:spPr>
        <p:txBody>
          <a:bodyPr/>
          <a:lstStyle/>
          <a:p>
            <a:pPr/>
          </a:p>
        </p:txBody>
      </p:sp>
      <p:sp>
        <p:nvSpPr>
          <p:cNvPr id="808" name="Double-click to edit"/>
          <p:cNvSpPr txBox="1"/>
          <p:nvPr>
            <p:ph type="body" idx="1"/>
          </p:nvPr>
        </p:nvSpPr>
        <p:spPr>
          <a:prstGeom prst="rect">
            <a:avLst/>
          </a:prstGeom>
        </p:spPr>
        <p:txBody>
          <a:bodyPr/>
          <a:lstStyle/>
          <a:p>
            <a:pPr/>
          </a:p>
        </p:txBody>
      </p:sp>
      <p:sp>
        <p:nvSpPr>
          <p:cNvPr id="8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5 Le problème du Péché.095.jpeg" descr="5 Le problème du Péché.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ouble-click to edit"/>
          <p:cNvSpPr txBox="1"/>
          <p:nvPr>
            <p:ph type="title"/>
          </p:nvPr>
        </p:nvSpPr>
        <p:spPr>
          <a:prstGeom prst="rect">
            <a:avLst/>
          </a:prstGeom>
        </p:spPr>
        <p:txBody>
          <a:bodyPr/>
          <a:lstStyle/>
          <a:p>
            <a:pPr/>
          </a:p>
        </p:txBody>
      </p:sp>
      <p:sp>
        <p:nvSpPr>
          <p:cNvPr id="813" name="Double-click to edit"/>
          <p:cNvSpPr txBox="1"/>
          <p:nvPr>
            <p:ph type="body" idx="1"/>
          </p:nvPr>
        </p:nvSpPr>
        <p:spPr>
          <a:prstGeom prst="rect">
            <a:avLst/>
          </a:prstGeom>
        </p:spPr>
        <p:txBody>
          <a:bodyPr/>
          <a:lstStyle/>
          <a:p>
            <a:pPr/>
          </a:p>
        </p:txBody>
      </p:sp>
      <p:sp>
        <p:nvSpPr>
          <p:cNvPr id="8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5 Le problème du Péché.096.jpeg" descr="5 Le problème du Péché.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Double-click to edit"/>
          <p:cNvSpPr txBox="1"/>
          <p:nvPr>
            <p:ph type="title"/>
          </p:nvPr>
        </p:nvSpPr>
        <p:spPr>
          <a:prstGeom prst="rect">
            <a:avLst/>
          </a:prstGeom>
        </p:spPr>
        <p:txBody>
          <a:bodyPr/>
          <a:lstStyle/>
          <a:p>
            <a:pPr/>
          </a:p>
        </p:txBody>
      </p:sp>
      <p:sp>
        <p:nvSpPr>
          <p:cNvPr id="818" name="Double-click to edit"/>
          <p:cNvSpPr txBox="1"/>
          <p:nvPr>
            <p:ph type="body" idx="1"/>
          </p:nvPr>
        </p:nvSpPr>
        <p:spPr>
          <a:prstGeom prst="rect">
            <a:avLst/>
          </a:prstGeom>
        </p:spPr>
        <p:txBody>
          <a:bodyPr/>
          <a:lstStyle/>
          <a:p>
            <a:pPr/>
          </a:p>
        </p:txBody>
      </p:sp>
      <p:sp>
        <p:nvSpPr>
          <p:cNvPr id="8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0" name="5 Le problème du Péché.097.jpeg" descr="5 Le problème du Péché.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Double-click to edit"/>
          <p:cNvSpPr txBox="1"/>
          <p:nvPr>
            <p:ph type="title"/>
          </p:nvPr>
        </p:nvSpPr>
        <p:spPr>
          <a:prstGeom prst="rect">
            <a:avLst/>
          </a:prstGeom>
        </p:spPr>
        <p:txBody>
          <a:bodyPr/>
          <a:lstStyle/>
          <a:p>
            <a:pPr/>
          </a:p>
        </p:txBody>
      </p:sp>
      <p:sp>
        <p:nvSpPr>
          <p:cNvPr id="823" name="Double-click to edit"/>
          <p:cNvSpPr txBox="1"/>
          <p:nvPr>
            <p:ph type="body" idx="1"/>
          </p:nvPr>
        </p:nvSpPr>
        <p:spPr>
          <a:prstGeom prst="rect">
            <a:avLst/>
          </a:prstGeom>
        </p:spPr>
        <p:txBody>
          <a:bodyPr/>
          <a:lstStyle/>
          <a:p>
            <a:pPr/>
          </a:p>
        </p:txBody>
      </p:sp>
      <p:sp>
        <p:nvSpPr>
          <p:cNvPr id="8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5" name="5 Le problème du Péché.098.jpeg" descr="5 Le problème du Péché.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Double-click to edit"/>
          <p:cNvSpPr txBox="1"/>
          <p:nvPr>
            <p:ph type="title"/>
          </p:nvPr>
        </p:nvSpPr>
        <p:spPr>
          <a:prstGeom prst="rect">
            <a:avLst/>
          </a:prstGeom>
        </p:spPr>
        <p:txBody>
          <a:bodyPr/>
          <a:lstStyle/>
          <a:p>
            <a:pPr/>
          </a:p>
        </p:txBody>
      </p:sp>
      <p:sp>
        <p:nvSpPr>
          <p:cNvPr id="828" name="Double-click to edit"/>
          <p:cNvSpPr txBox="1"/>
          <p:nvPr>
            <p:ph type="body" idx="1"/>
          </p:nvPr>
        </p:nvSpPr>
        <p:spPr>
          <a:prstGeom prst="rect">
            <a:avLst/>
          </a:prstGeom>
        </p:spPr>
        <p:txBody>
          <a:bodyPr/>
          <a:lstStyle/>
          <a:p>
            <a:pPr/>
          </a:p>
        </p:txBody>
      </p:sp>
      <p:sp>
        <p:nvSpPr>
          <p:cNvPr id="8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0" name="5 Le problème du Péché.099.jpeg" descr="5 Le problème du Péché.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Double-click to edit"/>
          <p:cNvSpPr txBox="1"/>
          <p:nvPr>
            <p:ph type="title"/>
          </p:nvPr>
        </p:nvSpPr>
        <p:spPr>
          <a:prstGeom prst="rect">
            <a:avLst/>
          </a:prstGeom>
        </p:spPr>
        <p:txBody>
          <a:bodyPr/>
          <a:lstStyle/>
          <a:p>
            <a:pPr/>
          </a:p>
        </p:txBody>
      </p:sp>
      <p:sp>
        <p:nvSpPr>
          <p:cNvPr id="833" name="Double-click to edit"/>
          <p:cNvSpPr txBox="1"/>
          <p:nvPr>
            <p:ph type="body" idx="1"/>
          </p:nvPr>
        </p:nvSpPr>
        <p:spPr>
          <a:prstGeom prst="rect">
            <a:avLst/>
          </a:prstGeom>
        </p:spPr>
        <p:txBody>
          <a:bodyPr/>
          <a:lstStyle/>
          <a:p>
            <a:pPr/>
          </a:p>
        </p:txBody>
      </p:sp>
      <p:sp>
        <p:nvSpPr>
          <p:cNvPr id="8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5" name="5 Le problème du Péché.100.jpeg" descr="5 Le problème du Péché.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Double-click to edit"/>
          <p:cNvSpPr txBox="1"/>
          <p:nvPr>
            <p:ph type="title"/>
          </p:nvPr>
        </p:nvSpPr>
        <p:spPr>
          <a:prstGeom prst="rect">
            <a:avLst/>
          </a:prstGeom>
        </p:spPr>
        <p:txBody>
          <a:bodyPr/>
          <a:lstStyle/>
          <a:p>
            <a:pPr/>
          </a:p>
        </p:txBody>
      </p:sp>
      <p:sp>
        <p:nvSpPr>
          <p:cNvPr id="838" name="Double-click to edit"/>
          <p:cNvSpPr txBox="1"/>
          <p:nvPr>
            <p:ph type="body" idx="1"/>
          </p:nvPr>
        </p:nvSpPr>
        <p:spPr>
          <a:prstGeom prst="rect">
            <a:avLst/>
          </a:prstGeom>
        </p:spPr>
        <p:txBody>
          <a:bodyPr/>
          <a:lstStyle/>
          <a:p>
            <a:pPr/>
          </a:p>
        </p:txBody>
      </p:sp>
      <p:sp>
        <p:nvSpPr>
          <p:cNvPr id="8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0" name="5 Le problème du Péché.101.jpeg" descr="5 Le problème du Péché.1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Double-click to edit"/>
          <p:cNvSpPr txBox="1"/>
          <p:nvPr>
            <p:ph type="title"/>
          </p:nvPr>
        </p:nvSpPr>
        <p:spPr>
          <a:prstGeom prst="rect">
            <a:avLst/>
          </a:prstGeom>
        </p:spPr>
        <p:txBody>
          <a:bodyPr/>
          <a:lstStyle/>
          <a:p>
            <a:pPr/>
          </a:p>
        </p:txBody>
      </p:sp>
      <p:sp>
        <p:nvSpPr>
          <p:cNvPr id="845" name="Double-click to edit"/>
          <p:cNvSpPr txBox="1"/>
          <p:nvPr>
            <p:ph type="body" idx="1"/>
          </p:nvPr>
        </p:nvSpPr>
        <p:spPr>
          <a:prstGeom prst="rect">
            <a:avLst/>
          </a:prstGeom>
        </p:spPr>
        <p:txBody>
          <a:bodyPr/>
          <a:lstStyle/>
          <a:p>
            <a:pPr/>
          </a:p>
        </p:txBody>
      </p:sp>
      <p:sp>
        <p:nvSpPr>
          <p:cNvPr id="8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7" name="5 Le problème du Péché.102.jpeg" descr="5 Le problème du Péch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5 Le problème du Péché.012.jpeg" descr="5 Le problème du Péché.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Double-click to edit"/>
          <p:cNvSpPr txBox="1"/>
          <p:nvPr>
            <p:ph type="title"/>
          </p:nvPr>
        </p:nvSpPr>
        <p:spPr>
          <a:prstGeom prst="rect">
            <a:avLst/>
          </a:prstGeom>
        </p:spPr>
        <p:txBody>
          <a:bodyPr/>
          <a:lstStyle/>
          <a:p>
            <a:pPr/>
          </a:p>
        </p:txBody>
      </p:sp>
      <p:sp>
        <p:nvSpPr>
          <p:cNvPr id="850" name="Double-click to edit"/>
          <p:cNvSpPr txBox="1"/>
          <p:nvPr>
            <p:ph type="body" idx="1"/>
          </p:nvPr>
        </p:nvSpPr>
        <p:spPr>
          <a:prstGeom prst="rect">
            <a:avLst/>
          </a:prstGeom>
        </p:spPr>
        <p:txBody>
          <a:bodyPr/>
          <a:lstStyle/>
          <a:p>
            <a:pPr/>
          </a:p>
        </p:txBody>
      </p:sp>
      <p:sp>
        <p:nvSpPr>
          <p:cNvPr id="8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2" name="5 Le problème du Péché.103.jpeg" descr="5 Le problème du Péché.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Double-click to edit"/>
          <p:cNvSpPr txBox="1"/>
          <p:nvPr>
            <p:ph type="title"/>
          </p:nvPr>
        </p:nvSpPr>
        <p:spPr>
          <a:prstGeom prst="rect">
            <a:avLst/>
          </a:prstGeom>
        </p:spPr>
        <p:txBody>
          <a:bodyPr/>
          <a:lstStyle/>
          <a:p>
            <a:pPr/>
          </a:p>
        </p:txBody>
      </p:sp>
      <p:sp>
        <p:nvSpPr>
          <p:cNvPr id="855" name="Double-click to edit"/>
          <p:cNvSpPr txBox="1"/>
          <p:nvPr>
            <p:ph type="body" idx="1"/>
          </p:nvPr>
        </p:nvSpPr>
        <p:spPr>
          <a:prstGeom prst="rect">
            <a:avLst/>
          </a:prstGeom>
        </p:spPr>
        <p:txBody>
          <a:bodyPr/>
          <a:lstStyle/>
          <a:p>
            <a:pPr/>
          </a:p>
        </p:txBody>
      </p:sp>
      <p:sp>
        <p:nvSpPr>
          <p:cNvPr id="8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7" name="5 Le problème du Péché.104.jpeg" descr="5 Le problème du Péché.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Double-click to edit"/>
          <p:cNvSpPr txBox="1"/>
          <p:nvPr>
            <p:ph type="title"/>
          </p:nvPr>
        </p:nvSpPr>
        <p:spPr>
          <a:prstGeom prst="rect">
            <a:avLst/>
          </a:prstGeom>
        </p:spPr>
        <p:txBody>
          <a:bodyPr/>
          <a:lstStyle/>
          <a:p>
            <a:pPr/>
          </a:p>
        </p:txBody>
      </p:sp>
      <p:sp>
        <p:nvSpPr>
          <p:cNvPr id="860" name="Double-click to edit"/>
          <p:cNvSpPr txBox="1"/>
          <p:nvPr>
            <p:ph type="body" idx="1"/>
          </p:nvPr>
        </p:nvSpPr>
        <p:spPr>
          <a:prstGeom prst="rect">
            <a:avLst/>
          </a:prstGeom>
        </p:spPr>
        <p:txBody>
          <a:bodyPr/>
          <a:lstStyle/>
          <a:p>
            <a:pPr/>
          </a:p>
        </p:txBody>
      </p:sp>
      <p:sp>
        <p:nvSpPr>
          <p:cNvPr id="8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2" name="5 Le problème du Péché.105.jpeg" descr="5 Le problème du Péch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Double-click to edit"/>
          <p:cNvSpPr txBox="1"/>
          <p:nvPr>
            <p:ph type="title"/>
          </p:nvPr>
        </p:nvSpPr>
        <p:spPr>
          <a:prstGeom prst="rect">
            <a:avLst/>
          </a:prstGeom>
        </p:spPr>
        <p:txBody>
          <a:bodyPr/>
          <a:lstStyle/>
          <a:p>
            <a:pPr/>
          </a:p>
        </p:txBody>
      </p:sp>
      <p:sp>
        <p:nvSpPr>
          <p:cNvPr id="865" name="Double-click to edit"/>
          <p:cNvSpPr txBox="1"/>
          <p:nvPr>
            <p:ph type="body" idx="1"/>
          </p:nvPr>
        </p:nvSpPr>
        <p:spPr>
          <a:prstGeom prst="rect">
            <a:avLst/>
          </a:prstGeom>
        </p:spPr>
        <p:txBody>
          <a:bodyPr/>
          <a:lstStyle/>
          <a:p>
            <a:pPr/>
          </a:p>
        </p:txBody>
      </p:sp>
      <p:sp>
        <p:nvSpPr>
          <p:cNvPr id="8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7" name="5 Le problème du Péché.106.jpeg" descr="5 Le problème du Péché.1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Double-click to edit"/>
          <p:cNvSpPr txBox="1"/>
          <p:nvPr>
            <p:ph type="title"/>
          </p:nvPr>
        </p:nvSpPr>
        <p:spPr>
          <a:prstGeom prst="rect">
            <a:avLst/>
          </a:prstGeom>
        </p:spPr>
        <p:txBody>
          <a:bodyPr/>
          <a:lstStyle/>
          <a:p>
            <a:pPr/>
          </a:p>
        </p:txBody>
      </p:sp>
      <p:sp>
        <p:nvSpPr>
          <p:cNvPr id="872" name="Double-click to edit"/>
          <p:cNvSpPr txBox="1"/>
          <p:nvPr>
            <p:ph type="body" idx="1"/>
          </p:nvPr>
        </p:nvSpPr>
        <p:spPr>
          <a:prstGeom prst="rect">
            <a:avLst/>
          </a:prstGeom>
        </p:spPr>
        <p:txBody>
          <a:bodyPr/>
          <a:lstStyle/>
          <a:p>
            <a:pPr/>
          </a:p>
        </p:txBody>
      </p:sp>
      <p:sp>
        <p:nvSpPr>
          <p:cNvPr id="8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4" name="5 Le problème du Péché.107.jpeg" descr="5 Le problème du Péché.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Double-click to edit"/>
          <p:cNvSpPr txBox="1"/>
          <p:nvPr>
            <p:ph type="title"/>
          </p:nvPr>
        </p:nvSpPr>
        <p:spPr>
          <a:prstGeom prst="rect">
            <a:avLst/>
          </a:prstGeom>
        </p:spPr>
        <p:txBody>
          <a:bodyPr/>
          <a:lstStyle/>
          <a:p>
            <a:pPr/>
          </a:p>
        </p:txBody>
      </p:sp>
      <p:sp>
        <p:nvSpPr>
          <p:cNvPr id="879" name="Double-click to edit"/>
          <p:cNvSpPr txBox="1"/>
          <p:nvPr>
            <p:ph type="body" idx="1"/>
          </p:nvPr>
        </p:nvSpPr>
        <p:spPr>
          <a:prstGeom prst="rect">
            <a:avLst/>
          </a:prstGeom>
        </p:spPr>
        <p:txBody>
          <a:bodyPr/>
          <a:lstStyle/>
          <a:p>
            <a:pPr/>
          </a:p>
        </p:txBody>
      </p:sp>
      <p:sp>
        <p:nvSpPr>
          <p:cNvPr id="8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1" name="5 Le problème du Péché.108.jpeg" descr="5 Le problème du Péché.1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5 Le problème du Péché.109.jpeg" descr="5 Le problème du Péché.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Double-click to edit"/>
          <p:cNvSpPr txBox="1"/>
          <p:nvPr>
            <p:ph type="title"/>
          </p:nvPr>
        </p:nvSpPr>
        <p:spPr>
          <a:prstGeom prst="rect">
            <a:avLst/>
          </a:prstGeom>
        </p:spPr>
        <p:txBody>
          <a:bodyPr/>
          <a:lstStyle/>
          <a:p>
            <a:pPr/>
          </a:p>
        </p:txBody>
      </p:sp>
      <p:sp>
        <p:nvSpPr>
          <p:cNvPr id="891" name="Double-click to edit"/>
          <p:cNvSpPr txBox="1"/>
          <p:nvPr>
            <p:ph type="body" idx="1"/>
          </p:nvPr>
        </p:nvSpPr>
        <p:spPr>
          <a:prstGeom prst="rect">
            <a:avLst/>
          </a:prstGeom>
        </p:spPr>
        <p:txBody>
          <a:bodyPr/>
          <a:lstStyle/>
          <a:p>
            <a:pPr/>
          </a:p>
        </p:txBody>
      </p:sp>
      <p:sp>
        <p:nvSpPr>
          <p:cNvPr id="8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3" name="5 Le problème du Péché.110.jpeg" descr="5 Le problème du Péché.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Double-click to edit"/>
          <p:cNvSpPr txBox="1"/>
          <p:nvPr>
            <p:ph type="title"/>
          </p:nvPr>
        </p:nvSpPr>
        <p:spPr>
          <a:prstGeom prst="rect">
            <a:avLst/>
          </a:prstGeom>
        </p:spPr>
        <p:txBody>
          <a:bodyPr/>
          <a:lstStyle/>
          <a:p>
            <a:pPr/>
          </a:p>
        </p:txBody>
      </p:sp>
      <p:sp>
        <p:nvSpPr>
          <p:cNvPr id="898" name="Double-click to edit"/>
          <p:cNvSpPr txBox="1"/>
          <p:nvPr>
            <p:ph type="body" idx="1"/>
          </p:nvPr>
        </p:nvSpPr>
        <p:spPr>
          <a:prstGeom prst="rect">
            <a:avLst/>
          </a:prstGeom>
        </p:spPr>
        <p:txBody>
          <a:bodyPr/>
          <a:lstStyle/>
          <a:p>
            <a:pPr/>
          </a:p>
        </p:txBody>
      </p:sp>
      <p:sp>
        <p:nvSpPr>
          <p:cNvPr id="8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0" name="5 Le problème du Péché.111.jpeg" descr="5 Le problème du Péché.1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Double-click to edit"/>
          <p:cNvSpPr txBox="1"/>
          <p:nvPr>
            <p:ph type="title"/>
          </p:nvPr>
        </p:nvSpPr>
        <p:spPr>
          <a:prstGeom prst="rect">
            <a:avLst/>
          </a:prstGeom>
        </p:spPr>
        <p:txBody>
          <a:bodyPr/>
          <a:lstStyle/>
          <a:p>
            <a:pPr/>
          </a:p>
        </p:txBody>
      </p:sp>
      <p:sp>
        <p:nvSpPr>
          <p:cNvPr id="905" name="Double-click to edit"/>
          <p:cNvSpPr txBox="1"/>
          <p:nvPr>
            <p:ph type="body" idx="1"/>
          </p:nvPr>
        </p:nvSpPr>
        <p:spPr>
          <a:prstGeom prst="rect">
            <a:avLst/>
          </a:prstGeom>
        </p:spPr>
        <p:txBody>
          <a:bodyPr/>
          <a:lstStyle/>
          <a:p>
            <a:pPr/>
          </a:p>
        </p:txBody>
      </p:sp>
      <p:sp>
        <p:nvSpPr>
          <p:cNvPr id="9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7" name="5 Le problème du Péché.112.jpeg" descr="5 Le problème du Péché.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5 Le problème du Péché.014.jpeg" descr="5 Le problème du Péché.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Double-click to edit"/>
          <p:cNvSpPr txBox="1"/>
          <p:nvPr>
            <p:ph type="title"/>
          </p:nvPr>
        </p:nvSpPr>
        <p:spPr>
          <a:prstGeom prst="rect">
            <a:avLst/>
          </a:prstGeom>
        </p:spPr>
        <p:txBody>
          <a:bodyPr/>
          <a:lstStyle/>
          <a:p>
            <a:pPr/>
          </a:p>
        </p:txBody>
      </p:sp>
      <p:sp>
        <p:nvSpPr>
          <p:cNvPr id="910" name="Double-click to edit"/>
          <p:cNvSpPr txBox="1"/>
          <p:nvPr>
            <p:ph type="body" idx="1"/>
          </p:nvPr>
        </p:nvSpPr>
        <p:spPr>
          <a:prstGeom prst="rect">
            <a:avLst/>
          </a:prstGeom>
        </p:spPr>
        <p:txBody>
          <a:bodyPr/>
          <a:lstStyle/>
          <a:p>
            <a:pPr/>
          </a:p>
        </p:txBody>
      </p:sp>
      <p:sp>
        <p:nvSpPr>
          <p:cNvPr id="9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2" name="5 Le problème du Péché.113.jpeg" descr="5 Le problème du Péché.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Double-click to edit"/>
          <p:cNvSpPr txBox="1"/>
          <p:nvPr>
            <p:ph type="title"/>
          </p:nvPr>
        </p:nvSpPr>
        <p:spPr>
          <a:prstGeom prst="rect">
            <a:avLst/>
          </a:prstGeom>
        </p:spPr>
        <p:txBody>
          <a:bodyPr/>
          <a:lstStyle/>
          <a:p>
            <a:pPr/>
          </a:p>
        </p:txBody>
      </p:sp>
      <p:sp>
        <p:nvSpPr>
          <p:cNvPr id="915" name="Double-click to edit"/>
          <p:cNvSpPr txBox="1"/>
          <p:nvPr>
            <p:ph type="body" idx="1"/>
          </p:nvPr>
        </p:nvSpPr>
        <p:spPr>
          <a:prstGeom prst="rect">
            <a:avLst/>
          </a:prstGeom>
        </p:spPr>
        <p:txBody>
          <a:bodyPr/>
          <a:lstStyle/>
          <a:p>
            <a:pPr/>
          </a:p>
        </p:txBody>
      </p:sp>
      <p:sp>
        <p:nvSpPr>
          <p:cNvPr id="9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7" name="5 Le problème du Péché.114.jpeg" descr="5 Le problème du Péché.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Double-click to edit"/>
          <p:cNvSpPr txBox="1"/>
          <p:nvPr>
            <p:ph type="title"/>
          </p:nvPr>
        </p:nvSpPr>
        <p:spPr>
          <a:prstGeom prst="rect">
            <a:avLst/>
          </a:prstGeom>
        </p:spPr>
        <p:txBody>
          <a:bodyPr/>
          <a:lstStyle/>
          <a:p>
            <a:pPr/>
          </a:p>
        </p:txBody>
      </p:sp>
      <p:sp>
        <p:nvSpPr>
          <p:cNvPr id="920" name="Double-click to edit"/>
          <p:cNvSpPr txBox="1"/>
          <p:nvPr>
            <p:ph type="body" idx="1"/>
          </p:nvPr>
        </p:nvSpPr>
        <p:spPr>
          <a:prstGeom prst="rect">
            <a:avLst/>
          </a:prstGeom>
        </p:spPr>
        <p:txBody>
          <a:bodyPr/>
          <a:lstStyle/>
          <a:p>
            <a:pPr/>
          </a:p>
        </p:txBody>
      </p:sp>
      <p:sp>
        <p:nvSpPr>
          <p:cNvPr id="9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2" name="5 Le problème du Péché.115.jpeg" descr="5 Le problème du Péché.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Double-click to edit"/>
          <p:cNvSpPr txBox="1"/>
          <p:nvPr>
            <p:ph type="title"/>
          </p:nvPr>
        </p:nvSpPr>
        <p:spPr>
          <a:prstGeom prst="rect">
            <a:avLst/>
          </a:prstGeom>
        </p:spPr>
        <p:txBody>
          <a:bodyPr/>
          <a:lstStyle/>
          <a:p>
            <a:pPr/>
          </a:p>
        </p:txBody>
      </p:sp>
      <p:sp>
        <p:nvSpPr>
          <p:cNvPr id="927" name="Double-click to edit"/>
          <p:cNvSpPr txBox="1"/>
          <p:nvPr>
            <p:ph type="body" idx="1"/>
          </p:nvPr>
        </p:nvSpPr>
        <p:spPr>
          <a:prstGeom prst="rect">
            <a:avLst/>
          </a:prstGeom>
        </p:spPr>
        <p:txBody>
          <a:bodyPr/>
          <a:lstStyle/>
          <a:p>
            <a:pPr/>
          </a:p>
        </p:txBody>
      </p:sp>
      <p:sp>
        <p:nvSpPr>
          <p:cNvPr id="9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9" name="5 Le problème du Péché.116.jpeg" descr="5 Le problème du Péché.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Double-click to edit"/>
          <p:cNvSpPr txBox="1"/>
          <p:nvPr>
            <p:ph type="title"/>
          </p:nvPr>
        </p:nvSpPr>
        <p:spPr>
          <a:prstGeom prst="rect">
            <a:avLst/>
          </a:prstGeom>
        </p:spPr>
        <p:txBody>
          <a:bodyPr/>
          <a:lstStyle/>
          <a:p>
            <a:pPr/>
          </a:p>
        </p:txBody>
      </p:sp>
      <p:sp>
        <p:nvSpPr>
          <p:cNvPr id="932" name="Double-click to edit"/>
          <p:cNvSpPr txBox="1"/>
          <p:nvPr>
            <p:ph type="body" idx="1"/>
          </p:nvPr>
        </p:nvSpPr>
        <p:spPr>
          <a:prstGeom prst="rect">
            <a:avLst/>
          </a:prstGeom>
        </p:spPr>
        <p:txBody>
          <a:bodyPr/>
          <a:lstStyle/>
          <a:p>
            <a:pPr/>
          </a:p>
        </p:txBody>
      </p:sp>
      <p:sp>
        <p:nvSpPr>
          <p:cNvPr id="9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4" name="5 Le problème du Péché.117.jpeg" descr="5 Le problème du Péché.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Double-click to edit"/>
          <p:cNvSpPr txBox="1"/>
          <p:nvPr>
            <p:ph type="title"/>
          </p:nvPr>
        </p:nvSpPr>
        <p:spPr>
          <a:prstGeom prst="rect">
            <a:avLst/>
          </a:prstGeom>
        </p:spPr>
        <p:txBody>
          <a:bodyPr/>
          <a:lstStyle/>
          <a:p>
            <a:pPr/>
          </a:p>
        </p:txBody>
      </p:sp>
      <p:sp>
        <p:nvSpPr>
          <p:cNvPr id="937" name="Double-click to edit"/>
          <p:cNvSpPr txBox="1"/>
          <p:nvPr>
            <p:ph type="body" idx="1"/>
          </p:nvPr>
        </p:nvSpPr>
        <p:spPr>
          <a:prstGeom prst="rect">
            <a:avLst/>
          </a:prstGeom>
        </p:spPr>
        <p:txBody>
          <a:bodyPr/>
          <a:lstStyle/>
          <a:p>
            <a:pPr/>
          </a:p>
        </p:txBody>
      </p:sp>
      <p:sp>
        <p:nvSpPr>
          <p:cNvPr id="9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9" name="5 Le problème du Péché.118.jpeg" descr="5 Le problème du Péché.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Double-click to edit"/>
          <p:cNvSpPr txBox="1"/>
          <p:nvPr>
            <p:ph type="title"/>
          </p:nvPr>
        </p:nvSpPr>
        <p:spPr>
          <a:prstGeom prst="rect">
            <a:avLst/>
          </a:prstGeom>
        </p:spPr>
        <p:txBody>
          <a:bodyPr/>
          <a:lstStyle/>
          <a:p>
            <a:pPr/>
          </a:p>
        </p:txBody>
      </p:sp>
      <p:sp>
        <p:nvSpPr>
          <p:cNvPr id="944" name="Double-click to edit"/>
          <p:cNvSpPr txBox="1"/>
          <p:nvPr>
            <p:ph type="body" idx="1"/>
          </p:nvPr>
        </p:nvSpPr>
        <p:spPr>
          <a:prstGeom prst="rect">
            <a:avLst/>
          </a:prstGeom>
        </p:spPr>
        <p:txBody>
          <a:bodyPr/>
          <a:lstStyle/>
          <a:p>
            <a:pPr/>
          </a:p>
        </p:txBody>
      </p:sp>
      <p:sp>
        <p:nvSpPr>
          <p:cNvPr id="9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6" name="5 Le problème du Péché.119.jpeg" descr="5 Le problème du Péché.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Double-click to edit"/>
          <p:cNvSpPr txBox="1"/>
          <p:nvPr>
            <p:ph type="title"/>
          </p:nvPr>
        </p:nvSpPr>
        <p:spPr>
          <a:prstGeom prst="rect">
            <a:avLst/>
          </a:prstGeom>
        </p:spPr>
        <p:txBody>
          <a:bodyPr/>
          <a:lstStyle/>
          <a:p>
            <a:pPr/>
          </a:p>
        </p:txBody>
      </p:sp>
      <p:sp>
        <p:nvSpPr>
          <p:cNvPr id="949" name="Double-click to edit"/>
          <p:cNvSpPr txBox="1"/>
          <p:nvPr>
            <p:ph type="body" idx="1"/>
          </p:nvPr>
        </p:nvSpPr>
        <p:spPr>
          <a:prstGeom prst="rect">
            <a:avLst/>
          </a:prstGeom>
        </p:spPr>
        <p:txBody>
          <a:bodyPr/>
          <a:lstStyle/>
          <a:p>
            <a:pPr/>
          </a:p>
        </p:txBody>
      </p:sp>
      <p:sp>
        <p:nvSpPr>
          <p:cNvPr id="9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1" name="5 Le problème du Péché.120.jpeg" descr="5 Le problème du Péché.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Double-click to edit"/>
          <p:cNvSpPr txBox="1"/>
          <p:nvPr>
            <p:ph type="title"/>
          </p:nvPr>
        </p:nvSpPr>
        <p:spPr>
          <a:prstGeom prst="rect">
            <a:avLst/>
          </a:prstGeom>
        </p:spPr>
        <p:txBody>
          <a:bodyPr/>
          <a:lstStyle/>
          <a:p>
            <a:pPr/>
          </a:p>
        </p:txBody>
      </p:sp>
      <p:sp>
        <p:nvSpPr>
          <p:cNvPr id="954" name="Double-click to edit"/>
          <p:cNvSpPr txBox="1"/>
          <p:nvPr>
            <p:ph type="body" idx="1"/>
          </p:nvPr>
        </p:nvSpPr>
        <p:spPr>
          <a:prstGeom prst="rect">
            <a:avLst/>
          </a:prstGeom>
        </p:spPr>
        <p:txBody>
          <a:bodyPr/>
          <a:lstStyle/>
          <a:p>
            <a:pPr/>
          </a:p>
        </p:txBody>
      </p:sp>
      <p:sp>
        <p:nvSpPr>
          <p:cNvPr id="9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6" name="5 Le problème du Péché.121.jpeg" descr="5 Le problème du Péché.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Double-click to edit"/>
          <p:cNvSpPr txBox="1"/>
          <p:nvPr>
            <p:ph type="title"/>
          </p:nvPr>
        </p:nvSpPr>
        <p:spPr>
          <a:prstGeom prst="rect">
            <a:avLst/>
          </a:prstGeom>
        </p:spPr>
        <p:txBody>
          <a:bodyPr/>
          <a:lstStyle/>
          <a:p>
            <a:pPr/>
          </a:p>
        </p:txBody>
      </p:sp>
      <p:sp>
        <p:nvSpPr>
          <p:cNvPr id="961" name="Double-click to edit"/>
          <p:cNvSpPr txBox="1"/>
          <p:nvPr>
            <p:ph type="body" idx="1"/>
          </p:nvPr>
        </p:nvSpPr>
        <p:spPr>
          <a:prstGeom prst="rect">
            <a:avLst/>
          </a:prstGeom>
        </p:spPr>
        <p:txBody>
          <a:bodyPr/>
          <a:lstStyle/>
          <a:p>
            <a:pPr/>
          </a:p>
        </p:txBody>
      </p:sp>
      <p:sp>
        <p:nvSpPr>
          <p:cNvPr id="9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3" name="5 Le problème du Péché.122.jpeg" descr="5 Le problème du Péché.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5 Le problème du Péché.015.jpeg" descr="5 Le problème du Péché.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Double-click to edit"/>
          <p:cNvSpPr txBox="1"/>
          <p:nvPr>
            <p:ph type="title"/>
          </p:nvPr>
        </p:nvSpPr>
        <p:spPr>
          <a:prstGeom prst="rect">
            <a:avLst/>
          </a:prstGeom>
        </p:spPr>
        <p:txBody>
          <a:bodyPr/>
          <a:lstStyle/>
          <a:p>
            <a:pPr/>
          </a:p>
        </p:txBody>
      </p:sp>
      <p:sp>
        <p:nvSpPr>
          <p:cNvPr id="966" name="Double-click to edit"/>
          <p:cNvSpPr txBox="1"/>
          <p:nvPr>
            <p:ph type="body" idx="1"/>
          </p:nvPr>
        </p:nvSpPr>
        <p:spPr>
          <a:prstGeom prst="rect">
            <a:avLst/>
          </a:prstGeom>
        </p:spPr>
        <p:txBody>
          <a:bodyPr/>
          <a:lstStyle/>
          <a:p>
            <a:pPr/>
          </a:p>
        </p:txBody>
      </p:sp>
      <p:sp>
        <p:nvSpPr>
          <p:cNvPr id="9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8" name="5 Le problème du Péché.123.jpeg" descr="5 Le problème du Péché.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Double-click to edit"/>
          <p:cNvSpPr txBox="1"/>
          <p:nvPr>
            <p:ph type="title"/>
          </p:nvPr>
        </p:nvSpPr>
        <p:spPr>
          <a:prstGeom prst="rect">
            <a:avLst/>
          </a:prstGeom>
        </p:spPr>
        <p:txBody>
          <a:bodyPr/>
          <a:lstStyle/>
          <a:p>
            <a:pPr/>
          </a:p>
        </p:txBody>
      </p:sp>
      <p:sp>
        <p:nvSpPr>
          <p:cNvPr id="971" name="Double-click to edit"/>
          <p:cNvSpPr txBox="1"/>
          <p:nvPr>
            <p:ph type="body" idx="1"/>
          </p:nvPr>
        </p:nvSpPr>
        <p:spPr>
          <a:prstGeom prst="rect">
            <a:avLst/>
          </a:prstGeom>
        </p:spPr>
        <p:txBody>
          <a:bodyPr/>
          <a:lstStyle/>
          <a:p>
            <a:pPr/>
          </a:p>
        </p:txBody>
      </p:sp>
      <p:sp>
        <p:nvSpPr>
          <p:cNvPr id="9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3" name="5 Le problème du Péché.124.jpeg" descr="5 Le problème du Péché.1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Double-click to edit"/>
          <p:cNvSpPr txBox="1"/>
          <p:nvPr>
            <p:ph type="title"/>
          </p:nvPr>
        </p:nvSpPr>
        <p:spPr>
          <a:prstGeom prst="rect">
            <a:avLst/>
          </a:prstGeom>
        </p:spPr>
        <p:txBody>
          <a:bodyPr/>
          <a:lstStyle/>
          <a:p>
            <a:pPr/>
          </a:p>
        </p:txBody>
      </p:sp>
      <p:sp>
        <p:nvSpPr>
          <p:cNvPr id="978" name="Double-click to edit"/>
          <p:cNvSpPr txBox="1"/>
          <p:nvPr>
            <p:ph type="body" idx="1"/>
          </p:nvPr>
        </p:nvSpPr>
        <p:spPr>
          <a:prstGeom prst="rect">
            <a:avLst/>
          </a:prstGeom>
        </p:spPr>
        <p:txBody>
          <a:bodyPr/>
          <a:lstStyle/>
          <a:p>
            <a:pPr/>
          </a:p>
        </p:txBody>
      </p:sp>
      <p:sp>
        <p:nvSpPr>
          <p:cNvPr id="9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0" name="5 Le problème du Péché.125.jpeg" descr="5 Le problème du Péché.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Double-click to edit"/>
          <p:cNvSpPr txBox="1"/>
          <p:nvPr>
            <p:ph type="title"/>
          </p:nvPr>
        </p:nvSpPr>
        <p:spPr>
          <a:prstGeom prst="rect">
            <a:avLst/>
          </a:prstGeom>
        </p:spPr>
        <p:txBody>
          <a:bodyPr/>
          <a:lstStyle/>
          <a:p>
            <a:pPr/>
          </a:p>
        </p:txBody>
      </p:sp>
      <p:sp>
        <p:nvSpPr>
          <p:cNvPr id="983" name="Double-click to edit"/>
          <p:cNvSpPr txBox="1"/>
          <p:nvPr>
            <p:ph type="body" idx="1"/>
          </p:nvPr>
        </p:nvSpPr>
        <p:spPr>
          <a:prstGeom prst="rect">
            <a:avLst/>
          </a:prstGeom>
        </p:spPr>
        <p:txBody>
          <a:bodyPr/>
          <a:lstStyle/>
          <a:p>
            <a:pPr/>
          </a:p>
        </p:txBody>
      </p:sp>
      <p:sp>
        <p:nvSpPr>
          <p:cNvPr id="9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5" name="5 Le problème du Péché.126.jpeg" descr="5 Le problème du Péché.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Double-click to edit"/>
          <p:cNvSpPr txBox="1"/>
          <p:nvPr>
            <p:ph type="title"/>
          </p:nvPr>
        </p:nvSpPr>
        <p:spPr>
          <a:prstGeom prst="rect">
            <a:avLst/>
          </a:prstGeom>
        </p:spPr>
        <p:txBody>
          <a:bodyPr/>
          <a:lstStyle/>
          <a:p>
            <a:pPr/>
          </a:p>
        </p:txBody>
      </p:sp>
      <p:sp>
        <p:nvSpPr>
          <p:cNvPr id="988" name="Double-click to edit"/>
          <p:cNvSpPr txBox="1"/>
          <p:nvPr>
            <p:ph type="body" idx="1"/>
          </p:nvPr>
        </p:nvSpPr>
        <p:spPr>
          <a:prstGeom prst="rect">
            <a:avLst/>
          </a:prstGeom>
        </p:spPr>
        <p:txBody>
          <a:bodyPr/>
          <a:lstStyle/>
          <a:p>
            <a:pPr/>
          </a:p>
        </p:txBody>
      </p:sp>
      <p:sp>
        <p:nvSpPr>
          <p:cNvPr id="9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0" name="5 Le problème du Péché.127.jpeg" descr="5 Le problème du Péché.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Double-click to edit"/>
          <p:cNvSpPr txBox="1"/>
          <p:nvPr>
            <p:ph type="title"/>
          </p:nvPr>
        </p:nvSpPr>
        <p:spPr>
          <a:prstGeom prst="rect">
            <a:avLst/>
          </a:prstGeom>
        </p:spPr>
        <p:txBody>
          <a:bodyPr/>
          <a:lstStyle/>
          <a:p>
            <a:pPr/>
          </a:p>
        </p:txBody>
      </p:sp>
      <p:sp>
        <p:nvSpPr>
          <p:cNvPr id="995" name="Double-click to edit"/>
          <p:cNvSpPr txBox="1"/>
          <p:nvPr>
            <p:ph type="body" idx="1"/>
          </p:nvPr>
        </p:nvSpPr>
        <p:spPr>
          <a:prstGeom prst="rect">
            <a:avLst/>
          </a:prstGeom>
        </p:spPr>
        <p:txBody>
          <a:bodyPr/>
          <a:lstStyle/>
          <a:p>
            <a:pPr/>
          </a:p>
        </p:txBody>
      </p:sp>
      <p:sp>
        <p:nvSpPr>
          <p:cNvPr id="9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5 Le problème du Péché.128.jpeg" descr="5 Le problème du Péché.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Double-click to edit"/>
          <p:cNvSpPr txBox="1"/>
          <p:nvPr>
            <p:ph type="title"/>
          </p:nvPr>
        </p:nvSpPr>
        <p:spPr>
          <a:prstGeom prst="rect">
            <a:avLst/>
          </a:prstGeom>
        </p:spPr>
        <p:txBody>
          <a:bodyPr/>
          <a:lstStyle/>
          <a:p>
            <a:pPr/>
          </a:p>
        </p:txBody>
      </p:sp>
      <p:sp>
        <p:nvSpPr>
          <p:cNvPr id="1000" name="Double-click to edit"/>
          <p:cNvSpPr txBox="1"/>
          <p:nvPr>
            <p:ph type="body" idx="1"/>
          </p:nvPr>
        </p:nvSpPr>
        <p:spPr>
          <a:prstGeom prst="rect">
            <a:avLst/>
          </a:prstGeom>
        </p:spPr>
        <p:txBody>
          <a:bodyPr/>
          <a:lstStyle/>
          <a:p>
            <a:pPr/>
          </a:p>
        </p:txBody>
      </p:sp>
      <p:sp>
        <p:nvSpPr>
          <p:cNvPr id="10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2" name="5 Le problème du Péché.129.jpeg" descr="5 Le problème du Péché.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Double-click to edit"/>
          <p:cNvSpPr txBox="1"/>
          <p:nvPr>
            <p:ph type="title"/>
          </p:nvPr>
        </p:nvSpPr>
        <p:spPr>
          <a:prstGeom prst="rect">
            <a:avLst/>
          </a:prstGeom>
        </p:spPr>
        <p:txBody>
          <a:bodyPr/>
          <a:lstStyle/>
          <a:p>
            <a:pPr/>
          </a:p>
        </p:txBody>
      </p:sp>
      <p:sp>
        <p:nvSpPr>
          <p:cNvPr id="1005" name="Double-click to edit"/>
          <p:cNvSpPr txBox="1"/>
          <p:nvPr>
            <p:ph type="body" idx="1"/>
          </p:nvPr>
        </p:nvSpPr>
        <p:spPr>
          <a:prstGeom prst="rect">
            <a:avLst/>
          </a:prstGeom>
        </p:spPr>
        <p:txBody>
          <a:bodyPr/>
          <a:lstStyle/>
          <a:p>
            <a:pPr/>
          </a:p>
        </p:txBody>
      </p:sp>
      <p:sp>
        <p:nvSpPr>
          <p:cNvPr id="10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7" name="5 Le problème du Péché.130.jpeg" descr="5 Le problème du Péché.1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ouble-click to edit"/>
          <p:cNvSpPr txBox="1"/>
          <p:nvPr>
            <p:ph type="title"/>
          </p:nvPr>
        </p:nvSpPr>
        <p:spPr>
          <a:prstGeom prst="rect">
            <a:avLst/>
          </a:prstGeom>
        </p:spPr>
        <p:txBody>
          <a:bodyPr/>
          <a:lstStyle/>
          <a:p>
            <a:pPr/>
          </a:p>
        </p:txBody>
      </p:sp>
      <p:sp>
        <p:nvSpPr>
          <p:cNvPr id="1012" name="Double-click to edit"/>
          <p:cNvSpPr txBox="1"/>
          <p:nvPr>
            <p:ph type="body" idx="1"/>
          </p:nvPr>
        </p:nvSpPr>
        <p:spPr>
          <a:prstGeom prst="rect">
            <a:avLst/>
          </a:prstGeom>
        </p:spPr>
        <p:txBody>
          <a:bodyPr/>
          <a:lstStyle/>
          <a:p>
            <a:pPr/>
          </a:p>
        </p:txBody>
      </p:sp>
      <p:sp>
        <p:nvSpPr>
          <p:cNvPr id="10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4" name="5 Le problème du Péché.131.jpeg" descr="5 Le problème du Péché.1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Double-click to edit"/>
          <p:cNvSpPr txBox="1"/>
          <p:nvPr>
            <p:ph type="title"/>
          </p:nvPr>
        </p:nvSpPr>
        <p:spPr>
          <a:prstGeom prst="rect">
            <a:avLst/>
          </a:prstGeom>
        </p:spPr>
        <p:txBody>
          <a:bodyPr/>
          <a:lstStyle/>
          <a:p>
            <a:pPr/>
          </a:p>
        </p:txBody>
      </p:sp>
      <p:sp>
        <p:nvSpPr>
          <p:cNvPr id="1019" name="Double-click to edit"/>
          <p:cNvSpPr txBox="1"/>
          <p:nvPr>
            <p:ph type="body" idx="1"/>
          </p:nvPr>
        </p:nvSpPr>
        <p:spPr>
          <a:prstGeom prst="rect">
            <a:avLst/>
          </a:prstGeom>
        </p:spPr>
        <p:txBody>
          <a:bodyPr/>
          <a:lstStyle/>
          <a:p>
            <a:pPr/>
          </a:p>
        </p:txBody>
      </p:sp>
      <p:sp>
        <p:nvSpPr>
          <p:cNvPr id="10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1" name="5 Le problème du Péché.132.jpeg" descr="5 Le problème du Péché.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5 Le problème du Péché.016.jpeg" descr="5 Le problème du Péch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Double-click to edit"/>
          <p:cNvSpPr txBox="1"/>
          <p:nvPr>
            <p:ph type="title"/>
          </p:nvPr>
        </p:nvSpPr>
        <p:spPr>
          <a:prstGeom prst="rect">
            <a:avLst/>
          </a:prstGeom>
        </p:spPr>
        <p:txBody>
          <a:bodyPr/>
          <a:lstStyle/>
          <a:p>
            <a:pPr/>
          </a:p>
        </p:txBody>
      </p:sp>
      <p:sp>
        <p:nvSpPr>
          <p:cNvPr id="1024" name="Double-click to edit"/>
          <p:cNvSpPr txBox="1"/>
          <p:nvPr>
            <p:ph type="body" idx="1"/>
          </p:nvPr>
        </p:nvSpPr>
        <p:spPr>
          <a:prstGeom prst="rect">
            <a:avLst/>
          </a:prstGeom>
        </p:spPr>
        <p:txBody>
          <a:bodyPr/>
          <a:lstStyle/>
          <a:p>
            <a:pPr/>
          </a:p>
        </p:txBody>
      </p:sp>
      <p:sp>
        <p:nvSpPr>
          <p:cNvPr id="10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6" name="5 Le problème du Péché.133.jpeg" descr="5 Le problème du Péché.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Double-click to edit"/>
          <p:cNvSpPr txBox="1"/>
          <p:nvPr>
            <p:ph type="title"/>
          </p:nvPr>
        </p:nvSpPr>
        <p:spPr>
          <a:prstGeom prst="rect">
            <a:avLst/>
          </a:prstGeom>
        </p:spPr>
        <p:txBody>
          <a:bodyPr/>
          <a:lstStyle/>
          <a:p>
            <a:pPr/>
          </a:p>
        </p:txBody>
      </p:sp>
      <p:sp>
        <p:nvSpPr>
          <p:cNvPr id="1029" name="Double-click to edit"/>
          <p:cNvSpPr txBox="1"/>
          <p:nvPr>
            <p:ph type="body" idx="1"/>
          </p:nvPr>
        </p:nvSpPr>
        <p:spPr>
          <a:prstGeom prst="rect">
            <a:avLst/>
          </a:prstGeom>
        </p:spPr>
        <p:txBody>
          <a:bodyPr/>
          <a:lstStyle/>
          <a:p>
            <a:pPr/>
          </a:p>
        </p:txBody>
      </p:sp>
      <p:sp>
        <p:nvSpPr>
          <p:cNvPr id="10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1" name="5 Le problème du Péché.134.jpeg" descr="5 Le problème du Péch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Double-click to edit"/>
          <p:cNvSpPr txBox="1"/>
          <p:nvPr>
            <p:ph type="title"/>
          </p:nvPr>
        </p:nvSpPr>
        <p:spPr>
          <a:prstGeom prst="rect">
            <a:avLst/>
          </a:prstGeom>
        </p:spPr>
        <p:txBody>
          <a:bodyPr/>
          <a:lstStyle/>
          <a:p>
            <a:pPr/>
          </a:p>
        </p:txBody>
      </p:sp>
      <p:sp>
        <p:nvSpPr>
          <p:cNvPr id="1034" name="Double-click to edit"/>
          <p:cNvSpPr txBox="1"/>
          <p:nvPr>
            <p:ph type="body" idx="1"/>
          </p:nvPr>
        </p:nvSpPr>
        <p:spPr>
          <a:prstGeom prst="rect">
            <a:avLst/>
          </a:prstGeom>
        </p:spPr>
        <p:txBody>
          <a:bodyPr/>
          <a:lstStyle/>
          <a:p>
            <a:pPr/>
          </a:p>
        </p:txBody>
      </p:sp>
      <p:sp>
        <p:nvSpPr>
          <p:cNvPr id="10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6" name="5 Le problème du Péché.135.jpeg" descr="5 Le problème du Péché.1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Double-click to edit"/>
          <p:cNvSpPr txBox="1"/>
          <p:nvPr>
            <p:ph type="title"/>
          </p:nvPr>
        </p:nvSpPr>
        <p:spPr>
          <a:prstGeom prst="rect">
            <a:avLst/>
          </a:prstGeom>
        </p:spPr>
        <p:txBody>
          <a:bodyPr/>
          <a:lstStyle/>
          <a:p>
            <a:pPr/>
          </a:p>
        </p:txBody>
      </p:sp>
      <p:sp>
        <p:nvSpPr>
          <p:cNvPr id="1041" name="Double-click to edit"/>
          <p:cNvSpPr txBox="1"/>
          <p:nvPr>
            <p:ph type="body" idx="1"/>
          </p:nvPr>
        </p:nvSpPr>
        <p:spPr>
          <a:prstGeom prst="rect">
            <a:avLst/>
          </a:prstGeom>
        </p:spPr>
        <p:txBody>
          <a:bodyPr/>
          <a:lstStyle/>
          <a:p>
            <a:pPr/>
          </a:p>
        </p:txBody>
      </p:sp>
      <p:sp>
        <p:nvSpPr>
          <p:cNvPr id="10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3" name="5 Le problème du Péché.136.jpeg" descr="5 Le problème du Péché.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Double-click to edit"/>
          <p:cNvSpPr txBox="1"/>
          <p:nvPr>
            <p:ph type="title"/>
          </p:nvPr>
        </p:nvSpPr>
        <p:spPr>
          <a:prstGeom prst="rect">
            <a:avLst/>
          </a:prstGeom>
        </p:spPr>
        <p:txBody>
          <a:bodyPr/>
          <a:lstStyle/>
          <a:p>
            <a:pPr/>
          </a:p>
        </p:txBody>
      </p:sp>
      <p:sp>
        <p:nvSpPr>
          <p:cNvPr id="1046" name="Double-click to edit"/>
          <p:cNvSpPr txBox="1"/>
          <p:nvPr>
            <p:ph type="body" idx="1"/>
          </p:nvPr>
        </p:nvSpPr>
        <p:spPr>
          <a:prstGeom prst="rect">
            <a:avLst/>
          </a:prstGeom>
        </p:spPr>
        <p:txBody>
          <a:bodyPr/>
          <a:lstStyle/>
          <a:p>
            <a:pPr/>
          </a:p>
        </p:txBody>
      </p:sp>
      <p:sp>
        <p:nvSpPr>
          <p:cNvPr id="10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8" name="5 Le problème du Péché.137.jpeg" descr="5 Le problème du Péché.13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Double-click to edit"/>
          <p:cNvSpPr txBox="1"/>
          <p:nvPr>
            <p:ph type="title"/>
          </p:nvPr>
        </p:nvSpPr>
        <p:spPr>
          <a:prstGeom prst="rect">
            <a:avLst/>
          </a:prstGeom>
        </p:spPr>
        <p:txBody>
          <a:bodyPr/>
          <a:lstStyle/>
          <a:p>
            <a:pPr/>
          </a:p>
        </p:txBody>
      </p:sp>
      <p:sp>
        <p:nvSpPr>
          <p:cNvPr id="1053" name="Double-click to edit"/>
          <p:cNvSpPr txBox="1"/>
          <p:nvPr>
            <p:ph type="body" idx="1"/>
          </p:nvPr>
        </p:nvSpPr>
        <p:spPr>
          <a:prstGeom prst="rect">
            <a:avLst/>
          </a:prstGeom>
        </p:spPr>
        <p:txBody>
          <a:bodyPr/>
          <a:lstStyle/>
          <a:p>
            <a:pPr/>
          </a:p>
        </p:txBody>
      </p:sp>
      <p:sp>
        <p:nvSpPr>
          <p:cNvPr id="10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5" name="5 Le problème du Péché.138.jpeg" descr="5 Le problème du Péché.13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Double-click to edit"/>
          <p:cNvSpPr txBox="1"/>
          <p:nvPr>
            <p:ph type="title"/>
          </p:nvPr>
        </p:nvSpPr>
        <p:spPr>
          <a:prstGeom prst="rect">
            <a:avLst/>
          </a:prstGeom>
        </p:spPr>
        <p:txBody>
          <a:bodyPr/>
          <a:lstStyle/>
          <a:p>
            <a:pPr/>
          </a:p>
        </p:txBody>
      </p:sp>
      <p:sp>
        <p:nvSpPr>
          <p:cNvPr id="1060" name="Double-click to edit"/>
          <p:cNvSpPr txBox="1"/>
          <p:nvPr>
            <p:ph type="body" idx="1"/>
          </p:nvPr>
        </p:nvSpPr>
        <p:spPr>
          <a:prstGeom prst="rect">
            <a:avLst/>
          </a:prstGeom>
        </p:spPr>
        <p:txBody>
          <a:bodyPr/>
          <a:lstStyle/>
          <a:p>
            <a:pPr/>
          </a:p>
        </p:txBody>
      </p:sp>
      <p:sp>
        <p:nvSpPr>
          <p:cNvPr id="10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2" name="5 Le problème du Péché.139.jpeg" descr="5 Le problème du Péch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Double-click to edit"/>
          <p:cNvSpPr txBox="1"/>
          <p:nvPr>
            <p:ph type="title"/>
          </p:nvPr>
        </p:nvSpPr>
        <p:spPr>
          <a:prstGeom prst="rect">
            <a:avLst/>
          </a:prstGeom>
        </p:spPr>
        <p:txBody>
          <a:bodyPr/>
          <a:lstStyle/>
          <a:p>
            <a:pPr/>
          </a:p>
        </p:txBody>
      </p:sp>
      <p:sp>
        <p:nvSpPr>
          <p:cNvPr id="1065" name="Double-click to edit"/>
          <p:cNvSpPr txBox="1"/>
          <p:nvPr>
            <p:ph type="body" idx="1"/>
          </p:nvPr>
        </p:nvSpPr>
        <p:spPr>
          <a:prstGeom prst="rect">
            <a:avLst/>
          </a:prstGeom>
        </p:spPr>
        <p:txBody>
          <a:bodyPr/>
          <a:lstStyle/>
          <a:p>
            <a:pPr/>
          </a:p>
        </p:txBody>
      </p:sp>
      <p:sp>
        <p:nvSpPr>
          <p:cNvPr id="10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7" name="5 Le problème du Péché.140.jpeg" descr="5 Le problème du Péché.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Double-click to edit"/>
          <p:cNvSpPr txBox="1"/>
          <p:nvPr>
            <p:ph type="title"/>
          </p:nvPr>
        </p:nvSpPr>
        <p:spPr>
          <a:prstGeom prst="rect">
            <a:avLst/>
          </a:prstGeom>
        </p:spPr>
        <p:txBody>
          <a:bodyPr/>
          <a:lstStyle/>
          <a:p>
            <a:pPr/>
          </a:p>
        </p:txBody>
      </p:sp>
      <p:sp>
        <p:nvSpPr>
          <p:cNvPr id="1070" name="Double-click to edit"/>
          <p:cNvSpPr txBox="1"/>
          <p:nvPr>
            <p:ph type="body" idx="1"/>
          </p:nvPr>
        </p:nvSpPr>
        <p:spPr>
          <a:prstGeom prst="rect">
            <a:avLst/>
          </a:prstGeom>
        </p:spPr>
        <p:txBody>
          <a:bodyPr/>
          <a:lstStyle/>
          <a:p>
            <a:pPr/>
          </a:p>
        </p:txBody>
      </p:sp>
      <p:sp>
        <p:nvSpPr>
          <p:cNvPr id="10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2" name="5 Le problème du Péché.141.jpeg" descr="5 Le problème du Péché.1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Double-click to edit"/>
          <p:cNvSpPr txBox="1"/>
          <p:nvPr>
            <p:ph type="title"/>
          </p:nvPr>
        </p:nvSpPr>
        <p:spPr>
          <a:prstGeom prst="rect">
            <a:avLst/>
          </a:prstGeom>
        </p:spPr>
        <p:txBody>
          <a:bodyPr/>
          <a:lstStyle/>
          <a:p>
            <a:pPr/>
          </a:p>
        </p:txBody>
      </p:sp>
      <p:sp>
        <p:nvSpPr>
          <p:cNvPr id="1077" name="Double-click to edit"/>
          <p:cNvSpPr txBox="1"/>
          <p:nvPr>
            <p:ph type="body" idx="1"/>
          </p:nvPr>
        </p:nvSpPr>
        <p:spPr>
          <a:prstGeom prst="rect">
            <a:avLst/>
          </a:prstGeom>
        </p:spPr>
        <p:txBody>
          <a:bodyPr/>
          <a:lstStyle/>
          <a:p>
            <a:pPr/>
          </a:p>
        </p:txBody>
      </p:sp>
      <p:sp>
        <p:nvSpPr>
          <p:cNvPr id="10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9" name="5 Le problème du Péché.142.jpeg" descr="5 Le problème du Péché.1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5 Le problème du Péché.016.jpeg" descr="5 Le problème du Péch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Double-click to edit"/>
          <p:cNvSpPr txBox="1"/>
          <p:nvPr>
            <p:ph type="title"/>
          </p:nvPr>
        </p:nvSpPr>
        <p:spPr>
          <a:prstGeom prst="rect">
            <a:avLst/>
          </a:prstGeom>
        </p:spPr>
        <p:txBody>
          <a:bodyPr/>
          <a:lstStyle/>
          <a:p>
            <a:pPr/>
          </a:p>
        </p:txBody>
      </p:sp>
      <p:sp>
        <p:nvSpPr>
          <p:cNvPr id="1084" name="Double-click to edit"/>
          <p:cNvSpPr txBox="1"/>
          <p:nvPr>
            <p:ph type="body" idx="1"/>
          </p:nvPr>
        </p:nvSpPr>
        <p:spPr>
          <a:prstGeom prst="rect">
            <a:avLst/>
          </a:prstGeom>
        </p:spPr>
        <p:txBody>
          <a:bodyPr/>
          <a:lstStyle/>
          <a:p>
            <a:pPr/>
          </a:p>
        </p:txBody>
      </p:sp>
      <p:sp>
        <p:nvSpPr>
          <p:cNvPr id="10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6" name="5 Le problème du Péché.143.jpeg" descr="5 Le problème du Péché.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8" name="Double-click to edit"/>
          <p:cNvSpPr txBox="1"/>
          <p:nvPr>
            <p:ph type="title"/>
          </p:nvPr>
        </p:nvSpPr>
        <p:spPr>
          <a:prstGeom prst="rect">
            <a:avLst/>
          </a:prstGeom>
        </p:spPr>
        <p:txBody>
          <a:bodyPr/>
          <a:lstStyle/>
          <a:p>
            <a:pPr/>
          </a:p>
        </p:txBody>
      </p:sp>
      <p:sp>
        <p:nvSpPr>
          <p:cNvPr id="1089" name="Double-click to edit"/>
          <p:cNvSpPr txBox="1"/>
          <p:nvPr>
            <p:ph type="body" idx="1"/>
          </p:nvPr>
        </p:nvSpPr>
        <p:spPr>
          <a:prstGeom prst="rect">
            <a:avLst/>
          </a:prstGeom>
        </p:spPr>
        <p:txBody>
          <a:bodyPr/>
          <a:lstStyle/>
          <a:p>
            <a:pPr/>
          </a:p>
        </p:txBody>
      </p:sp>
      <p:sp>
        <p:nvSpPr>
          <p:cNvPr id="10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1" name="5 Le problème du Péché.144.jpeg" descr="5 Le problème du Péché.1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Double-click to edit"/>
          <p:cNvSpPr txBox="1"/>
          <p:nvPr>
            <p:ph type="title"/>
          </p:nvPr>
        </p:nvSpPr>
        <p:spPr>
          <a:prstGeom prst="rect">
            <a:avLst/>
          </a:prstGeom>
        </p:spPr>
        <p:txBody>
          <a:bodyPr/>
          <a:lstStyle/>
          <a:p>
            <a:pPr/>
          </a:p>
        </p:txBody>
      </p:sp>
      <p:sp>
        <p:nvSpPr>
          <p:cNvPr id="1096" name="Double-click to edit"/>
          <p:cNvSpPr txBox="1"/>
          <p:nvPr>
            <p:ph type="body" idx="1"/>
          </p:nvPr>
        </p:nvSpPr>
        <p:spPr>
          <a:prstGeom prst="rect">
            <a:avLst/>
          </a:prstGeom>
        </p:spPr>
        <p:txBody>
          <a:bodyPr/>
          <a:lstStyle/>
          <a:p>
            <a:pPr/>
          </a:p>
        </p:txBody>
      </p:sp>
      <p:sp>
        <p:nvSpPr>
          <p:cNvPr id="10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8" name="5 Le problème du Péché.145.jpeg" descr="5 Le problème du Péché.14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Double-click to edit"/>
          <p:cNvSpPr txBox="1"/>
          <p:nvPr>
            <p:ph type="title"/>
          </p:nvPr>
        </p:nvSpPr>
        <p:spPr>
          <a:prstGeom prst="rect">
            <a:avLst/>
          </a:prstGeom>
        </p:spPr>
        <p:txBody>
          <a:bodyPr/>
          <a:lstStyle/>
          <a:p>
            <a:pPr/>
          </a:p>
        </p:txBody>
      </p:sp>
      <p:sp>
        <p:nvSpPr>
          <p:cNvPr id="1103" name="Double-click to edit"/>
          <p:cNvSpPr txBox="1"/>
          <p:nvPr>
            <p:ph type="body" idx="1"/>
          </p:nvPr>
        </p:nvSpPr>
        <p:spPr>
          <a:prstGeom prst="rect">
            <a:avLst/>
          </a:prstGeom>
        </p:spPr>
        <p:txBody>
          <a:bodyPr/>
          <a:lstStyle/>
          <a:p>
            <a:pPr/>
          </a:p>
        </p:txBody>
      </p:sp>
      <p:sp>
        <p:nvSpPr>
          <p:cNvPr id="11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5" name="5 Le problème du Péché.146.jpeg" descr="5 Le problème du Péché.14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Double-click to edit"/>
          <p:cNvSpPr txBox="1"/>
          <p:nvPr>
            <p:ph type="title"/>
          </p:nvPr>
        </p:nvSpPr>
        <p:spPr>
          <a:prstGeom prst="rect">
            <a:avLst/>
          </a:prstGeom>
        </p:spPr>
        <p:txBody>
          <a:bodyPr/>
          <a:lstStyle/>
          <a:p>
            <a:pPr/>
          </a:p>
        </p:txBody>
      </p:sp>
      <p:sp>
        <p:nvSpPr>
          <p:cNvPr id="1110" name="Double-click to edit"/>
          <p:cNvSpPr txBox="1"/>
          <p:nvPr>
            <p:ph type="body" idx="1"/>
          </p:nvPr>
        </p:nvSpPr>
        <p:spPr>
          <a:prstGeom prst="rect">
            <a:avLst/>
          </a:prstGeom>
        </p:spPr>
        <p:txBody>
          <a:bodyPr/>
          <a:lstStyle/>
          <a:p>
            <a:pPr/>
          </a:p>
        </p:txBody>
      </p:sp>
      <p:sp>
        <p:nvSpPr>
          <p:cNvPr id="11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2" name="5 Le problème du Péché.147.jpeg" descr="5 Le problème du Péché.14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Double-click to edit"/>
          <p:cNvSpPr txBox="1"/>
          <p:nvPr>
            <p:ph type="title"/>
          </p:nvPr>
        </p:nvSpPr>
        <p:spPr>
          <a:prstGeom prst="rect">
            <a:avLst/>
          </a:prstGeom>
        </p:spPr>
        <p:txBody>
          <a:bodyPr/>
          <a:lstStyle/>
          <a:p>
            <a:pPr/>
          </a:p>
        </p:txBody>
      </p:sp>
      <p:sp>
        <p:nvSpPr>
          <p:cNvPr id="1117" name="Double-click to edit"/>
          <p:cNvSpPr txBox="1"/>
          <p:nvPr>
            <p:ph type="body" idx="1"/>
          </p:nvPr>
        </p:nvSpPr>
        <p:spPr>
          <a:prstGeom prst="rect">
            <a:avLst/>
          </a:prstGeom>
        </p:spPr>
        <p:txBody>
          <a:bodyPr/>
          <a:lstStyle/>
          <a:p>
            <a:pPr/>
          </a:p>
        </p:txBody>
      </p:sp>
      <p:sp>
        <p:nvSpPr>
          <p:cNvPr id="11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9" name="5 Le problème du Péché.148.jpeg" descr="5 Le problème du Péché.1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Double-click to edit"/>
          <p:cNvSpPr txBox="1"/>
          <p:nvPr>
            <p:ph type="title"/>
          </p:nvPr>
        </p:nvSpPr>
        <p:spPr>
          <a:prstGeom prst="rect">
            <a:avLst/>
          </a:prstGeom>
        </p:spPr>
        <p:txBody>
          <a:bodyPr/>
          <a:lstStyle/>
          <a:p>
            <a:pPr/>
          </a:p>
        </p:txBody>
      </p:sp>
      <p:sp>
        <p:nvSpPr>
          <p:cNvPr id="1124" name="Double-click to edit"/>
          <p:cNvSpPr txBox="1"/>
          <p:nvPr>
            <p:ph type="body" idx="1"/>
          </p:nvPr>
        </p:nvSpPr>
        <p:spPr>
          <a:prstGeom prst="rect">
            <a:avLst/>
          </a:prstGeom>
        </p:spPr>
        <p:txBody>
          <a:bodyPr/>
          <a:lstStyle/>
          <a:p>
            <a:pPr/>
          </a:p>
        </p:txBody>
      </p:sp>
      <p:sp>
        <p:nvSpPr>
          <p:cNvPr id="11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6" name="5 Le problème du Péché.149.jpeg" descr="5 Le problème du Péché.1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Double-click to edit"/>
          <p:cNvSpPr txBox="1"/>
          <p:nvPr>
            <p:ph type="title"/>
          </p:nvPr>
        </p:nvSpPr>
        <p:spPr>
          <a:prstGeom prst="rect">
            <a:avLst/>
          </a:prstGeom>
        </p:spPr>
        <p:txBody>
          <a:bodyPr/>
          <a:lstStyle/>
          <a:p>
            <a:pPr/>
          </a:p>
        </p:txBody>
      </p:sp>
      <p:sp>
        <p:nvSpPr>
          <p:cNvPr id="1131" name="Double-click to edit"/>
          <p:cNvSpPr txBox="1"/>
          <p:nvPr>
            <p:ph type="body" idx="1"/>
          </p:nvPr>
        </p:nvSpPr>
        <p:spPr>
          <a:prstGeom prst="rect">
            <a:avLst/>
          </a:prstGeom>
        </p:spPr>
        <p:txBody>
          <a:bodyPr/>
          <a:lstStyle/>
          <a:p>
            <a:pPr/>
          </a:p>
        </p:txBody>
      </p:sp>
      <p:sp>
        <p:nvSpPr>
          <p:cNvPr id="11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3" name="5 Le problème du Péché.150.jpeg" descr="5 Le problème du Péché.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Double-click to edit"/>
          <p:cNvSpPr txBox="1"/>
          <p:nvPr>
            <p:ph type="title"/>
          </p:nvPr>
        </p:nvSpPr>
        <p:spPr>
          <a:prstGeom prst="rect">
            <a:avLst/>
          </a:prstGeom>
        </p:spPr>
        <p:txBody>
          <a:bodyPr/>
          <a:lstStyle/>
          <a:p>
            <a:pPr/>
          </a:p>
        </p:txBody>
      </p:sp>
      <p:sp>
        <p:nvSpPr>
          <p:cNvPr id="1136" name="Double-click to edit"/>
          <p:cNvSpPr txBox="1"/>
          <p:nvPr>
            <p:ph type="body" idx="1"/>
          </p:nvPr>
        </p:nvSpPr>
        <p:spPr>
          <a:prstGeom prst="rect">
            <a:avLst/>
          </a:prstGeom>
        </p:spPr>
        <p:txBody>
          <a:bodyPr/>
          <a:lstStyle/>
          <a:p>
            <a:pPr/>
          </a:p>
        </p:txBody>
      </p:sp>
      <p:sp>
        <p:nvSpPr>
          <p:cNvPr id="11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8" name="5 Le problème du Péché.151.jpeg" descr="5 Le problème du Péché.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Double-click to edit"/>
          <p:cNvSpPr txBox="1"/>
          <p:nvPr>
            <p:ph type="title"/>
          </p:nvPr>
        </p:nvSpPr>
        <p:spPr>
          <a:prstGeom prst="rect">
            <a:avLst/>
          </a:prstGeom>
        </p:spPr>
        <p:txBody>
          <a:bodyPr/>
          <a:lstStyle/>
          <a:p>
            <a:pPr/>
          </a:p>
        </p:txBody>
      </p:sp>
      <p:sp>
        <p:nvSpPr>
          <p:cNvPr id="1141" name="Double-click to edit"/>
          <p:cNvSpPr txBox="1"/>
          <p:nvPr>
            <p:ph type="body" idx="1"/>
          </p:nvPr>
        </p:nvSpPr>
        <p:spPr>
          <a:prstGeom prst="rect">
            <a:avLst/>
          </a:prstGeom>
        </p:spPr>
        <p:txBody>
          <a:bodyPr/>
          <a:lstStyle/>
          <a:p>
            <a:pPr/>
          </a:p>
        </p:txBody>
      </p:sp>
      <p:sp>
        <p:nvSpPr>
          <p:cNvPr id="11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3" name="5 Le problème du Péché.152.jpeg" descr="5 Le problème du Péché.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5 Le problème du Péché.017.jpeg" descr="5 Le problème du Péché.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Double-click to edit"/>
          <p:cNvSpPr txBox="1"/>
          <p:nvPr>
            <p:ph type="title"/>
          </p:nvPr>
        </p:nvSpPr>
        <p:spPr>
          <a:prstGeom prst="rect">
            <a:avLst/>
          </a:prstGeom>
        </p:spPr>
        <p:txBody>
          <a:bodyPr/>
          <a:lstStyle/>
          <a:p>
            <a:pPr/>
          </a:p>
        </p:txBody>
      </p:sp>
      <p:sp>
        <p:nvSpPr>
          <p:cNvPr id="1146" name="Double-click to edit"/>
          <p:cNvSpPr txBox="1"/>
          <p:nvPr>
            <p:ph type="body" idx="1"/>
          </p:nvPr>
        </p:nvSpPr>
        <p:spPr>
          <a:prstGeom prst="rect">
            <a:avLst/>
          </a:prstGeom>
        </p:spPr>
        <p:txBody>
          <a:bodyPr/>
          <a:lstStyle/>
          <a:p>
            <a:pPr/>
          </a:p>
        </p:txBody>
      </p:sp>
      <p:sp>
        <p:nvSpPr>
          <p:cNvPr id="11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8" name="5 Le problème du Péché.153.jpeg" descr="5 Le problème du Péché.15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Double-click to edit"/>
          <p:cNvSpPr txBox="1"/>
          <p:nvPr>
            <p:ph type="title"/>
          </p:nvPr>
        </p:nvSpPr>
        <p:spPr>
          <a:prstGeom prst="rect">
            <a:avLst/>
          </a:prstGeom>
        </p:spPr>
        <p:txBody>
          <a:bodyPr/>
          <a:lstStyle/>
          <a:p>
            <a:pPr/>
          </a:p>
        </p:txBody>
      </p:sp>
      <p:sp>
        <p:nvSpPr>
          <p:cNvPr id="1153" name="Double-click to edit"/>
          <p:cNvSpPr txBox="1"/>
          <p:nvPr>
            <p:ph type="body" idx="1"/>
          </p:nvPr>
        </p:nvSpPr>
        <p:spPr>
          <a:prstGeom prst="rect">
            <a:avLst/>
          </a:prstGeom>
        </p:spPr>
        <p:txBody>
          <a:bodyPr/>
          <a:lstStyle/>
          <a:p>
            <a:pPr/>
          </a:p>
        </p:txBody>
      </p:sp>
      <p:sp>
        <p:nvSpPr>
          <p:cNvPr id="11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5" name="5 Le problème du Péché.154.jpeg" descr="5 Le problème du Péché.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Double-click to edit"/>
          <p:cNvSpPr txBox="1"/>
          <p:nvPr>
            <p:ph type="title"/>
          </p:nvPr>
        </p:nvSpPr>
        <p:spPr>
          <a:prstGeom prst="rect">
            <a:avLst/>
          </a:prstGeom>
        </p:spPr>
        <p:txBody>
          <a:bodyPr/>
          <a:lstStyle/>
          <a:p>
            <a:pPr/>
          </a:p>
        </p:txBody>
      </p:sp>
      <p:sp>
        <p:nvSpPr>
          <p:cNvPr id="1158" name="Double-click to edit"/>
          <p:cNvSpPr txBox="1"/>
          <p:nvPr>
            <p:ph type="body" idx="1"/>
          </p:nvPr>
        </p:nvSpPr>
        <p:spPr>
          <a:prstGeom prst="rect">
            <a:avLst/>
          </a:prstGeom>
        </p:spPr>
        <p:txBody>
          <a:bodyPr/>
          <a:lstStyle/>
          <a:p>
            <a:pPr/>
          </a:p>
        </p:txBody>
      </p:sp>
      <p:sp>
        <p:nvSpPr>
          <p:cNvPr id="11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5 Le problème du Péché.155.jpeg" descr="5 Le problème du Péché.1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Double-click to edit"/>
          <p:cNvSpPr txBox="1"/>
          <p:nvPr>
            <p:ph type="title"/>
          </p:nvPr>
        </p:nvSpPr>
        <p:spPr>
          <a:prstGeom prst="rect">
            <a:avLst/>
          </a:prstGeom>
        </p:spPr>
        <p:txBody>
          <a:bodyPr/>
          <a:lstStyle/>
          <a:p>
            <a:pPr/>
          </a:p>
        </p:txBody>
      </p:sp>
      <p:sp>
        <p:nvSpPr>
          <p:cNvPr id="1165" name="Double-click to edit"/>
          <p:cNvSpPr txBox="1"/>
          <p:nvPr>
            <p:ph type="body" idx="1"/>
          </p:nvPr>
        </p:nvSpPr>
        <p:spPr>
          <a:prstGeom prst="rect">
            <a:avLst/>
          </a:prstGeom>
        </p:spPr>
        <p:txBody>
          <a:bodyPr/>
          <a:lstStyle/>
          <a:p>
            <a:pPr/>
          </a:p>
        </p:txBody>
      </p:sp>
      <p:sp>
        <p:nvSpPr>
          <p:cNvPr id="11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7" name="5 Le problème du Péché.156.jpeg" descr="5 Le problème du Péch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Double-click to edit"/>
          <p:cNvSpPr txBox="1"/>
          <p:nvPr>
            <p:ph type="title"/>
          </p:nvPr>
        </p:nvSpPr>
        <p:spPr>
          <a:prstGeom prst="rect">
            <a:avLst/>
          </a:prstGeom>
        </p:spPr>
        <p:txBody>
          <a:bodyPr/>
          <a:lstStyle/>
          <a:p>
            <a:pPr/>
          </a:p>
        </p:txBody>
      </p:sp>
      <p:sp>
        <p:nvSpPr>
          <p:cNvPr id="1170" name="Double-click to edit"/>
          <p:cNvSpPr txBox="1"/>
          <p:nvPr>
            <p:ph type="body" idx="1"/>
          </p:nvPr>
        </p:nvSpPr>
        <p:spPr>
          <a:prstGeom prst="rect">
            <a:avLst/>
          </a:prstGeom>
        </p:spPr>
        <p:txBody>
          <a:bodyPr/>
          <a:lstStyle/>
          <a:p>
            <a:pPr/>
          </a:p>
        </p:txBody>
      </p:sp>
      <p:sp>
        <p:nvSpPr>
          <p:cNvPr id="11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2" name="5 Le problème du Péché.157.jpeg" descr="5 Le problème du Péché.15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Double-click to edit"/>
          <p:cNvSpPr txBox="1"/>
          <p:nvPr>
            <p:ph type="title"/>
          </p:nvPr>
        </p:nvSpPr>
        <p:spPr>
          <a:prstGeom prst="rect">
            <a:avLst/>
          </a:prstGeom>
        </p:spPr>
        <p:txBody>
          <a:bodyPr/>
          <a:lstStyle/>
          <a:p>
            <a:pPr/>
          </a:p>
        </p:txBody>
      </p:sp>
      <p:sp>
        <p:nvSpPr>
          <p:cNvPr id="1177" name="Double-click to edit"/>
          <p:cNvSpPr txBox="1"/>
          <p:nvPr>
            <p:ph type="body" idx="1"/>
          </p:nvPr>
        </p:nvSpPr>
        <p:spPr>
          <a:prstGeom prst="rect">
            <a:avLst/>
          </a:prstGeom>
        </p:spPr>
        <p:txBody>
          <a:bodyPr/>
          <a:lstStyle/>
          <a:p>
            <a:pPr/>
          </a:p>
        </p:txBody>
      </p:sp>
      <p:sp>
        <p:nvSpPr>
          <p:cNvPr id="11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9" name="5 Le problème du Péché.158.jpeg" descr="5 Le problème du Péché.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Double-click to edit"/>
          <p:cNvSpPr txBox="1"/>
          <p:nvPr>
            <p:ph type="title"/>
          </p:nvPr>
        </p:nvSpPr>
        <p:spPr>
          <a:prstGeom prst="rect">
            <a:avLst/>
          </a:prstGeom>
        </p:spPr>
        <p:txBody>
          <a:bodyPr/>
          <a:lstStyle/>
          <a:p>
            <a:pPr/>
          </a:p>
        </p:txBody>
      </p:sp>
      <p:sp>
        <p:nvSpPr>
          <p:cNvPr id="1182" name="Double-click to edit"/>
          <p:cNvSpPr txBox="1"/>
          <p:nvPr>
            <p:ph type="body" idx="1"/>
          </p:nvPr>
        </p:nvSpPr>
        <p:spPr>
          <a:prstGeom prst="rect">
            <a:avLst/>
          </a:prstGeom>
        </p:spPr>
        <p:txBody>
          <a:bodyPr/>
          <a:lstStyle/>
          <a:p>
            <a:pPr/>
          </a:p>
        </p:txBody>
      </p:sp>
      <p:sp>
        <p:nvSpPr>
          <p:cNvPr id="11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4" name="5 Le problème du Péché.159.jpeg" descr="5 Le problème du Péché.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5 Le problème du Péché.160.jpeg" descr="5 Le problème du Péché.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Double-click to edit"/>
          <p:cNvSpPr txBox="1"/>
          <p:nvPr>
            <p:ph type="title"/>
          </p:nvPr>
        </p:nvSpPr>
        <p:spPr>
          <a:prstGeom prst="rect">
            <a:avLst/>
          </a:prstGeom>
        </p:spPr>
        <p:txBody>
          <a:bodyPr/>
          <a:lstStyle/>
          <a:p>
            <a:pPr/>
          </a:p>
        </p:txBody>
      </p:sp>
      <p:sp>
        <p:nvSpPr>
          <p:cNvPr id="1192" name="Double-click to edit"/>
          <p:cNvSpPr txBox="1"/>
          <p:nvPr>
            <p:ph type="body" idx="1"/>
          </p:nvPr>
        </p:nvSpPr>
        <p:spPr>
          <a:prstGeom prst="rect">
            <a:avLst/>
          </a:prstGeom>
        </p:spPr>
        <p:txBody>
          <a:bodyPr/>
          <a:lstStyle/>
          <a:p>
            <a:pPr/>
          </a:p>
        </p:txBody>
      </p:sp>
      <p:sp>
        <p:nvSpPr>
          <p:cNvPr id="11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5 Le problème du Péché.161.jpeg" descr="5 Le problème du Péché.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Double-click to edit"/>
          <p:cNvSpPr txBox="1"/>
          <p:nvPr>
            <p:ph type="title"/>
          </p:nvPr>
        </p:nvSpPr>
        <p:spPr>
          <a:prstGeom prst="rect">
            <a:avLst/>
          </a:prstGeom>
        </p:spPr>
        <p:txBody>
          <a:bodyPr/>
          <a:lstStyle/>
          <a:p>
            <a:pPr/>
          </a:p>
        </p:txBody>
      </p:sp>
      <p:sp>
        <p:nvSpPr>
          <p:cNvPr id="1197" name="Double-click to edit"/>
          <p:cNvSpPr txBox="1"/>
          <p:nvPr>
            <p:ph type="body" idx="1"/>
          </p:nvPr>
        </p:nvSpPr>
        <p:spPr>
          <a:prstGeom prst="rect">
            <a:avLst/>
          </a:prstGeom>
        </p:spPr>
        <p:txBody>
          <a:bodyPr/>
          <a:lstStyle/>
          <a:p>
            <a:pPr/>
          </a:p>
        </p:txBody>
      </p:sp>
      <p:sp>
        <p:nvSpPr>
          <p:cNvPr id="11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9" name="5 Le problème du Péché.162.jpeg" descr="5 Le problème du Péché.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5 Le problème du Péché.018.jpeg" descr="5 Le problème du Péch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Double-click to edit"/>
          <p:cNvSpPr txBox="1"/>
          <p:nvPr>
            <p:ph type="title"/>
          </p:nvPr>
        </p:nvSpPr>
        <p:spPr>
          <a:prstGeom prst="rect">
            <a:avLst/>
          </a:prstGeom>
        </p:spPr>
        <p:txBody>
          <a:bodyPr/>
          <a:lstStyle/>
          <a:p>
            <a:pPr/>
          </a:p>
        </p:txBody>
      </p:sp>
      <p:sp>
        <p:nvSpPr>
          <p:cNvPr id="1202" name="Double-click to edit"/>
          <p:cNvSpPr txBox="1"/>
          <p:nvPr>
            <p:ph type="body" idx="1"/>
          </p:nvPr>
        </p:nvSpPr>
        <p:spPr>
          <a:prstGeom prst="rect">
            <a:avLst/>
          </a:prstGeom>
        </p:spPr>
        <p:txBody>
          <a:bodyPr/>
          <a:lstStyle/>
          <a:p>
            <a:pPr/>
          </a:p>
        </p:txBody>
      </p:sp>
      <p:sp>
        <p:nvSpPr>
          <p:cNvPr id="12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4" name="5 Le problème du Péché.163.jpeg" descr="5 Le problème du Péché.1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Double-click to edit"/>
          <p:cNvSpPr txBox="1"/>
          <p:nvPr>
            <p:ph type="title"/>
          </p:nvPr>
        </p:nvSpPr>
        <p:spPr>
          <a:prstGeom prst="rect">
            <a:avLst/>
          </a:prstGeom>
        </p:spPr>
        <p:txBody>
          <a:bodyPr/>
          <a:lstStyle/>
          <a:p>
            <a:pPr/>
          </a:p>
        </p:txBody>
      </p:sp>
      <p:sp>
        <p:nvSpPr>
          <p:cNvPr id="1209" name="Double-click to edit"/>
          <p:cNvSpPr txBox="1"/>
          <p:nvPr>
            <p:ph type="body" idx="1"/>
          </p:nvPr>
        </p:nvSpPr>
        <p:spPr>
          <a:prstGeom prst="rect">
            <a:avLst/>
          </a:prstGeom>
        </p:spPr>
        <p:txBody>
          <a:bodyPr/>
          <a:lstStyle/>
          <a:p>
            <a:pPr/>
          </a:p>
        </p:txBody>
      </p:sp>
      <p:sp>
        <p:nvSpPr>
          <p:cNvPr id="12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1" name="5 Le problème du Péché.164.jpeg" descr="5 Le problème du Péché.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Double-click to edit"/>
          <p:cNvSpPr txBox="1"/>
          <p:nvPr>
            <p:ph type="title"/>
          </p:nvPr>
        </p:nvSpPr>
        <p:spPr>
          <a:prstGeom prst="rect">
            <a:avLst/>
          </a:prstGeom>
        </p:spPr>
        <p:txBody>
          <a:bodyPr/>
          <a:lstStyle/>
          <a:p>
            <a:pPr/>
          </a:p>
        </p:txBody>
      </p:sp>
      <p:sp>
        <p:nvSpPr>
          <p:cNvPr id="1214" name="Double-click to edit"/>
          <p:cNvSpPr txBox="1"/>
          <p:nvPr>
            <p:ph type="body" idx="1"/>
          </p:nvPr>
        </p:nvSpPr>
        <p:spPr>
          <a:prstGeom prst="rect">
            <a:avLst/>
          </a:prstGeom>
        </p:spPr>
        <p:txBody>
          <a:bodyPr/>
          <a:lstStyle/>
          <a:p>
            <a:pPr/>
          </a:p>
        </p:txBody>
      </p:sp>
      <p:sp>
        <p:nvSpPr>
          <p:cNvPr id="12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6" name="5 Le problème du Péché.165.jpeg" descr="5 Le problème du Péché.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8" name="Double-click to edit"/>
          <p:cNvSpPr txBox="1"/>
          <p:nvPr>
            <p:ph type="title"/>
          </p:nvPr>
        </p:nvSpPr>
        <p:spPr>
          <a:prstGeom prst="rect">
            <a:avLst/>
          </a:prstGeom>
        </p:spPr>
        <p:txBody>
          <a:bodyPr/>
          <a:lstStyle/>
          <a:p>
            <a:pPr/>
          </a:p>
        </p:txBody>
      </p:sp>
      <p:sp>
        <p:nvSpPr>
          <p:cNvPr id="1219" name="Double-click to edit"/>
          <p:cNvSpPr txBox="1"/>
          <p:nvPr>
            <p:ph type="body" idx="1"/>
          </p:nvPr>
        </p:nvSpPr>
        <p:spPr>
          <a:prstGeom prst="rect">
            <a:avLst/>
          </a:prstGeom>
        </p:spPr>
        <p:txBody>
          <a:bodyPr/>
          <a:lstStyle/>
          <a:p>
            <a:pPr/>
          </a:p>
        </p:txBody>
      </p:sp>
      <p:sp>
        <p:nvSpPr>
          <p:cNvPr id="12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1" name="5 Le problème du Péché.166.jpeg" descr="5 Le problème du Péché.1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prstGeom prst="rect">
            <a:avLst/>
          </a:prstGeom>
        </p:spPr>
        <p:txBody>
          <a:bodyPr/>
          <a:lstStyle/>
          <a:p>
            <a:pPr/>
          </a:p>
        </p:txBody>
      </p:sp>
      <p:sp>
        <p:nvSpPr>
          <p:cNvPr id="1226" name="Double-click to edit"/>
          <p:cNvSpPr txBox="1"/>
          <p:nvPr>
            <p:ph type="body" idx="1"/>
          </p:nvPr>
        </p:nvSpPr>
        <p:spPr>
          <a:prstGeom prst="rect">
            <a:avLst/>
          </a:prstGeom>
        </p:spPr>
        <p:txBody>
          <a:bodyPr/>
          <a:lstStyle/>
          <a:p>
            <a:pPr/>
          </a:p>
        </p:txBody>
      </p:sp>
      <p:sp>
        <p:nvSpPr>
          <p:cNvPr id="12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5 Le problème du Péché.167.jpeg" descr="5 Le problème du Péché.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prstGeom prst="rect">
            <a:avLst/>
          </a:prstGeom>
        </p:spPr>
        <p:txBody>
          <a:bodyPr/>
          <a:lstStyle/>
          <a:p>
            <a:pPr/>
          </a:p>
        </p:txBody>
      </p:sp>
      <p:sp>
        <p:nvSpPr>
          <p:cNvPr id="1231" name="Double-click to edit"/>
          <p:cNvSpPr txBox="1"/>
          <p:nvPr>
            <p:ph type="body" idx="1"/>
          </p:nvPr>
        </p:nvSpPr>
        <p:spPr>
          <a:prstGeom prst="rect">
            <a:avLst/>
          </a:prstGeom>
        </p:spPr>
        <p:txBody>
          <a:bodyPr/>
          <a:lstStyle/>
          <a:p>
            <a:pPr/>
          </a:p>
        </p:txBody>
      </p:sp>
      <p:sp>
        <p:nvSpPr>
          <p:cNvPr id="12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5 Le problème du Péché.168.jpeg" descr="5 Le problème du Péché.1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Double-click to edit"/>
          <p:cNvSpPr txBox="1"/>
          <p:nvPr>
            <p:ph type="title"/>
          </p:nvPr>
        </p:nvSpPr>
        <p:spPr>
          <a:prstGeom prst="rect">
            <a:avLst/>
          </a:prstGeom>
        </p:spPr>
        <p:txBody>
          <a:bodyPr/>
          <a:lstStyle/>
          <a:p>
            <a:pPr/>
          </a:p>
        </p:txBody>
      </p:sp>
      <p:sp>
        <p:nvSpPr>
          <p:cNvPr id="1238" name="Double-click to edit"/>
          <p:cNvSpPr txBox="1"/>
          <p:nvPr>
            <p:ph type="body" idx="1"/>
          </p:nvPr>
        </p:nvSpPr>
        <p:spPr>
          <a:prstGeom prst="rect">
            <a:avLst/>
          </a:prstGeom>
        </p:spPr>
        <p:txBody>
          <a:bodyPr/>
          <a:lstStyle/>
          <a:p>
            <a:pPr/>
          </a:p>
        </p:txBody>
      </p:sp>
      <p:sp>
        <p:nvSpPr>
          <p:cNvPr id="12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5 Le problème du Péché.169.jpeg" descr="5 Le problème du Péché.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prstGeom prst="rect">
            <a:avLst/>
          </a:prstGeom>
        </p:spPr>
        <p:txBody>
          <a:bodyPr/>
          <a:lstStyle/>
          <a:p>
            <a:pPr/>
          </a:p>
        </p:txBody>
      </p:sp>
      <p:sp>
        <p:nvSpPr>
          <p:cNvPr id="1243" name="Double-click to edit"/>
          <p:cNvSpPr txBox="1"/>
          <p:nvPr>
            <p:ph type="body" idx="1"/>
          </p:nvPr>
        </p:nvSpPr>
        <p:spPr>
          <a:prstGeom prst="rect">
            <a:avLst/>
          </a:prstGeom>
        </p:spPr>
        <p:txBody>
          <a:bodyPr/>
          <a:lstStyle/>
          <a:p>
            <a:pPr/>
          </a:p>
        </p:txBody>
      </p:sp>
      <p:sp>
        <p:nvSpPr>
          <p:cNvPr id="12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5" name="5 Le problème du Péché.170.jpeg" descr="5 Le problème du Péché.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Double-click to edit"/>
          <p:cNvSpPr txBox="1"/>
          <p:nvPr>
            <p:ph type="title"/>
          </p:nvPr>
        </p:nvSpPr>
        <p:spPr>
          <a:prstGeom prst="rect">
            <a:avLst/>
          </a:prstGeom>
        </p:spPr>
        <p:txBody>
          <a:bodyPr/>
          <a:lstStyle/>
          <a:p>
            <a:pPr/>
          </a:p>
        </p:txBody>
      </p:sp>
      <p:sp>
        <p:nvSpPr>
          <p:cNvPr id="1248" name="Double-click to edit"/>
          <p:cNvSpPr txBox="1"/>
          <p:nvPr>
            <p:ph type="body" idx="1"/>
          </p:nvPr>
        </p:nvSpPr>
        <p:spPr>
          <a:prstGeom prst="rect">
            <a:avLst/>
          </a:prstGeom>
        </p:spPr>
        <p:txBody>
          <a:bodyPr/>
          <a:lstStyle/>
          <a:p>
            <a:pPr/>
          </a:p>
        </p:txBody>
      </p:sp>
      <p:sp>
        <p:nvSpPr>
          <p:cNvPr id="12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0" name="5 Le problème du Péché.171.jpeg" descr="5 Le problème du Péché.1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4" name="Double-click to edit"/>
          <p:cNvSpPr txBox="1"/>
          <p:nvPr>
            <p:ph type="title"/>
          </p:nvPr>
        </p:nvSpPr>
        <p:spPr>
          <a:prstGeom prst="rect">
            <a:avLst/>
          </a:prstGeom>
        </p:spPr>
        <p:txBody>
          <a:bodyPr/>
          <a:lstStyle/>
          <a:p>
            <a:pPr/>
          </a:p>
        </p:txBody>
      </p:sp>
      <p:sp>
        <p:nvSpPr>
          <p:cNvPr id="1255" name="Double-click to edit"/>
          <p:cNvSpPr txBox="1"/>
          <p:nvPr>
            <p:ph type="body" idx="1"/>
          </p:nvPr>
        </p:nvSpPr>
        <p:spPr>
          <a:prstGeom prst="rect">
            <a:avLst/>
          </a:prstGeom>
        </p:spPr>
        <p:txBody>
          <a:bodyPr/>
          <a:lstStyle/>
          <a:p>
            <a:pPr/>
          </a:p>
        </p:txBody>
      </p:sp>
      <p:sp>
        <p:nvSpPr>
          <p:cNvPr id="12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7" name="5 Le problème du Péché.172.jpeg" descr="5 Le problème du Péché.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5 Le problème du Péché.018.jpeg" descr="5 Le problème du Péch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Double-click to edit"/>
          <p:cNvSpPr txBox="1"/>
          <p:nvPr>
            <p:ph type="title"/>
          </p:nvPr>
        </p:nvSpPr>
        <p:spPr>
          <a:prstGeom prst="rect">
            <a:avLst/>
          </a:prstGeom>
        </p:spPr>
        <p:txBody>
          <a:bodyPr/>
          <a:lstStyle/>
          <a:p>
            <a:pPr/>
          </a:p>
        </p:txBody>
      </p:sp>
      <p:sp>
        <p:nvSpPr>
          <p:cNvPr id="1260" name="Double-click to edit"/>
          <p:cNvSpPr txBox="1"/>
          <p:nvPr>
            <p:ph type="body" idx="1"/>
          </p:nvPr>
        </p:nvSpPr>
        <p:spPr>
          <a:prstGeom prst="rect">
            <a:avLst/>
          </a:prstGeom>
        </p:spPr>
        <p:txBody>
          <a:bodyPr/>
          <a:lstStyle/>
          <a:p>
            <a:pPr/>
          </a:p>
        </p:txBody>
      </p:sp>
      <p:sp>
        <p:nvSpPr>
          <p:cNvPr id="12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2" name="5 Le problème du Péché.173.jpeg" descr="5 Le problème du Péché.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4" name="Double-click to edit"/>
          <p:cNvSpPr txBox="1"/>
          <p:nvPr>
            <p:ph type="title"/>
          </p:nvPr>
        </p:nvSpPr>
        <p:spPr>
          <a:prstGeom prst="rect">
            <a:avLst/>
          </a:prstGeom>
        </p:spPr>
        <p:txBody>
          <a:bodyPr/>
          <a:lstStyle/>
          <a:p>
            <a:pPr/>
          </a:p>
        </p:txBody>
      </p:sp>
      <p:sp>
        <p:nvSpPr>
          <p:cNvPr id="1265" name="Double-click to edit"/>
          <p:cNvSpPr txBox="1"/>
          <p:nvPr>
            <p:ph type="body" idx="1"/>
          </p:nvPr>
        </p:nvSpPr>
        <p:spPr>
          <a:prstGeom prst="rect">
            <a:avLst/>
          </a:prstGeom>
        </p:spPr>
        <p:txBody>
          <a:bodyPr/>
          <a:lstStyle/>
          <a:p>
            <a:pPr/>
          </a:p>
        </p:txBody>
      </p:sp>
      <p:sp>
        <p:nvSpPr>
          <p:cNvPr id="12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7" name="5 Le problème du Péché.174.jpeg" descr="5 Le problème du Péché.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Double-click to edit"/>
          <p:cNvSpPr txBox="1"/>
          <p:nvPr>
            <p:ph type="title"/>
          </p:nvPr>
        </p:nvSpPr>
        <p:spPr>
          <a:prstGeom prst="rect">
            <a:avLst/>
          </a:prstGeom>
        </p:spPr>
        <p:txBody>
          <a:bodyPr/>
          <a:lstStyle/>
          <a:p>
            <a:pPr/>
          </a:p>
        </p:txBody>
      </p:sp>
      <p:sp>
        <p:nvSpPr>
          <p:cNvPr id="1270" name="Double-click to edit"/>
          <p:cNvSpPr txBox="1"/>
          <p:nvPr>
            <p:ph type="body" idx="1"/>
          </p:nvPr>
        </p:nvSpPr>
        <p:spPr>
          <a:prstGeom prst="rect">
            <a:avLst/>
          </a:prstGeom>
        </p:spPr>
        <p:txBody>
          <a:bodyPr/>
          <a:lstStyle/>
          <a:p>
            <a:pPr/>
          </a:p>
        </p:txBody>
      </p:sp>
      <p:sp>
        <p:nvSpPr>
          <p:cNvPr id="12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2" name="5 Le problème du Péché.175.jpeg" descr="5 Le problème du Péché.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4" name="Double-click to edit"/>
          <p:cNvSpPr txBox="1"/>
          <p:nvPr>
            <p:ph type="title"/>
          </p:nvPr>
        </p:nvSpPr>
        <p:spPr>
          <a:prstGeom prst="rect">
            <a:avLst/>
          </a:prstGeom>
        </p:spPr>
        <p:txBody>
          <a:bodyPr/>
          <a:lstStyle/>
          <a:p>
            <a:pPr/>
          </a:p>
        </p:txBody>
      </p:sp>
      <p:sp>
        <p:nvSpPr>
          <p:cNvPr id="1275" name="Double-click to edit"/>
          <p:cNvSpPr txBox="1"/>
          <p:nvPr>
            <p:ph type="body" idx="1"/>
          </p:nvPr>
        </p:nvSpPr>
        <p:spPr>
          <a:prstGeom prst="rect">
            <a:avLst/>
          </a:prstGeom>
        </p:spPr>
        <p:txBody>
          <a:bodyPr/>
          <a:lstStyle/>
          <a:p>
            <a:pPr/>
          </a:p>
        </p:txBody>
      </p:sp>
      <p:sp>
        <p:nvSpPr>
          <p:cNvPr id="12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7" name="5 Le problème du Péché.176.jpeg" descr="5 Le problème du Péché.17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Double-click to edit"/>
          <p:cNvSpPr txBox="1"/>
          <p:nvPr>
            <p:ph type="title"/>
          </p:nvPr>
        </p:nvSpPr>
        <p:spPr>
          <a:prstGeom prst="rect">
            <a:avLst/>
          </a:prstGeom>
        </p:spPr>
        <p:txBody>
          <a:bodyPr/>
          <a:lstStyle/>
          <a:p>
            <a:pPr/>
          </a:p>
        </p:txBody>
      </p:sp>
      <p:sp>
        <p:nvSpPr>
          <p:cNvPr id="1282" name="Double-click to edit"/>
          <p:cNvSpPr txBox="1"/>
          <p:nvPr>
            <p:ph type="body" idx="1"/>
          </p:nvPr>
        </p:nvSpPr>
        <p:spPr>
          <a:prstGeom prst="rect">
            <a:avLst/>
          </a:prstGeom>
        </p:spPr>
        <p:txBody>
          <a:bodyPr/>
          <a:lstStyle/>
          <a:p>
            <a:pPr/>
          </a:p>
        </p:txBody>
      </p:sp>
      <p:sp>
        <p:nvSpPr>
          <p:cNvPr id="12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4" name="5 Le problème du Péché.177.jpeg" descr="5 Le problème du Péché.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Double-click to edit"/>
          <p:cNvSpPr txBox="1"/>
          <p:nvPr>
            <p:ph type="title"/>
          </p:nvPr>
        </p:nvSpPr>
        <p:spPr>
          <a:prstGeom prst="rect">
            <a:avLst/>
          </a:prstGeom>
        </p:spPr>
        <p:txBody>
          <a:bodyPr/>
          <a:lstStyle/>
          <a:p>
            <a:pPr/>
          </a:p>
        </p:txBody>
      </p:sp>
      <p:sp>
        <p:nvSpPr>
          <p:cNvPr id="1287" name="Double-click to edit"/>
          <p:cNvSpPr txBox="1"/>
          <p:nvPr>
            <p:ph type="body" idx="1"/>
          </p:nvPr>
        </p:nvSpPr>
        <p:spPr>
          <a:prstGeom prst="rect">
            <a:avLst/>
          </a:prstGeom>
        </p:spPr>
        <p:txBody>
          <a:bodyPr/>
          <a:lstStyle/>
          <a:p>
            <a:pPr/>
          </a:p>
        </p:txBody>
      </p:sp>
      <p:sp>
        <p:nvSpPr>
          <p:cNvPr id="12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9" name="5 Le problème du Péché.178.jpeg" descr="5 Le problème du Péché.17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Double-click to edit"/>
          <p:cNvSpPr txBox="1"/>
          <p:nvPr>
            <p:ph type="title"/>
          </p:nvPr>
        </p:nvSpPr>
        <p:spPr>
          <a:prstGeom prst="rect">
            <a:avLst/>
          </a:prstGeom>
        </p:spPr>
        <p:txBody>
          <a:bodyPr/>
          <a:lstStyle/>
          <a:p>
            <a:pPr/>
          </a:p>
        </p:txBody>
      </p:sp>
      <p:sp>
        <p:nvSpPr>
          <p:cNvPr id="1294" name="Double-click to edit"/>
          <p:cNvSpPr txBox="1"/>
          <p:nvPr>
            <p:ph type="body" idx="1"/>
          </p:nvPr>
        </p:nvSpPr>
        <p:spPr>
          <a:prstGeom prst="rect">
            <a:avLst/>
          </a:prstGeom>
        </p:spPr>
        <p:txBody>
          <a:bodyPr/>
          <a:lstStyle/>
          <a:p>
            <a:pPr/>
          </a:p>
        </p:txBody>
      </p:sp>
      <p:sp>
        <p:nvSpPr>
          <p:cNvPr id="12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6" name="5 Le problème du Péché.179.jpeg" descr="5 Le problème du Péché.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8" name="Double-click to edit"/>
          <p:cNvSpPr txBox="1"/>
          <p:nvPr>
            <p:ph type="title"/>
          </p:nvPr>
        </p:nvSpPr>
        <p:spPr>
          <a:prstGeom prst="rect">
            <a:avLst/>
          </a:prstGeom>
        </p:spPr>
        <p:txBody>
          <a:bodyPr/>
          <a:lstStyle/>
          <a:p>
            <a:pPr/>
          </a:p>
        </p:txBody>
      </p:sp>
      <p:sp>
        <p:nvSpPr>
          <p:cNvPr id="1299" name="Double-click to edit"/>
          <p:cNvSpPr txBox="1"/>
          <p:nvPr>
            <p:ph type="body" idx="1"/>
          </p:nvPr>
        </p:nvSpPr>
        <p:spPr>
          <a:prstGeom prst="rect">
            <a:avLst/>
          </a:prstGeom>
        </p:spPr>
        <p:txBody>
          <a:bodyPr/>
          <a:lstStyle/>
          <a:p>
            <a:pPr/>
          </a:p>
        </p:txBody>
      </p:sp>
      <p:sp>
        <p:nvSpPr>
          <p:cNvPr id="13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1" name="5 Le problème du Péché.180.jpeg" descr="5 Le problème du Péché.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Double-click to edit"/>
          <p:cNvSpPr txBox="1"/>
          <p:nvPr>
            <p:ph type="title"/>
          </p:nvPr>
        </p:nvSpPr>
        <p:spPr>
          <a:prstGeom prst="rect">
            <a:avLst/>
          </a:prstGeom>
        </p:spPr>
        <p:txBody>
          <a:bodyPr/>
          <a:lstStyle/>
          <a:p>
            <a:pPr/>
          </a:p>
        </p:txBody>
      </p:sp>
      <p:sp>
        <p:nvSpPr>
          <p:cNvPr id="1304" name="Double-click to edit"/>
          <p:cNvSpPr txBox="1"/>
          <p:nvPr>
            <p:ph type="body" idx="1"/>
          </p:nvPr>
        </p:nvSpPr>
        <p:spPr>
          <a:prstGeom prst="rect">
            <a:avLst/>
          </a:prstGeom>
        </p:spPr>
        <p:txBody>
          <a:bodyPr/>
          <a:lstStyle/>
          <a:p>
            <a:pPr/>
          </a:p>
        </p:txBody>
      </p:sp>
      <p:sp>
        <p:nvSpPr>
          <p:cNvPr id="13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6" name="5 Le problème du Péché.181.jpeg" descr="5 Le problème du Péché.1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Double-click to edit"/>
          <p:cNvSpPr txBox="1"/>
          <p:nvPr>
            <p:ph type="title"/>
          </p:nvPr>
        </p:nvSpPr>
        <p:spPr>
          <a:prstGeom prst="rect">
            <a:avLst/>
          </a:prstGeom>
        </p:spPr>
        <p:txBody>
          <a:bodyPr/>
          <a:lstStyle/>
          <a:p>
            <a:pPr/>
          </a:p>
        </p:txBody>
      </p:sp>
      <p:sp>
        <p:nvSpPr>
          <p:cNvPr id="1311" name="Double-click to edit"/>
          <p:cNvSpPr txBox="1"/>
          <p:nvPr>
            <p:ph type="body" idx="1"/>
          </p:nvPr>
        </p:nvSpPr>
        <p:spPr>
          <a:prstGeom prst="rect">
            <a:avLst/>
          </a:prstGeom>
        </p:spPr>
        <p:txBody>
          <a:bodyPr/>
          <a:lstStyle/>
          <a:p>
            <a:pPr/>
          </a:p>
        </p:txBody>
      </p:sp>
      <p:sp>
        <p:nvSpPr>
          <p:cNvPr id="13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3" name="5 Le problème du Péché.182.jpeg" descr="5 Le problème du Péché.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5 Le problème du Péché.002.jpeg" descr="5 Le problème du Péch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ouble-click to edit"/>
          <p:cNvSpPr txBox="1"/>
          <p:nvPr>
            <p:ph type="title"/>
          </p:nvPr>
        </p:nvSpPr>
        <p:spPr>
          <a:prstGeom prst="rect">
            <a:avLst/>
          </a:prstGeom>
        </p:spPr>
        <p:txBody>
          <a:bodyPr/>
          <a:lstStyle/>
          <a:p>
            <a:pPr/>
          </a:p>
        </p:txBody>
      </p:sp>
      <p:sp>
        <p:nvSpPr>
          <p:cNvPr id="346" name="Double-click to edit"/>
          <p:cNvSpPr txBox="1"/>
          <p:nvPr>
            <p:ph type="body" idx="1"/>
          </p:nvPr>
        </p:nvSpPr>
        <p:spPr>
          <a:prstGeom prst="rect">
            <a:avLst/>
          </a:prstGeom>
        </p:spPr>
        <p:txBody>
          <a:bodyPr/>
          <a:lstStyle/>
          <a:p>
            <a:pP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5 Le problème du Péché.019.jpeg" descr="5 Le problème du Péché.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5" name="Double-click to edit"/>
          <p:cNvSpPr txBox="1"/>
          <p:nvPr>
            <p:ph type="title"/>
          </p:nvPr>
        </p:nvSpPr>
        <p:spPr>
          <a:prstGeom prst="rect">
            <a:avLst/>
          </a:prstGeom>
        </p:spPr>
        <p:txBody>
          <a:bodyPr/>
          <a:lstStyle/>
          <a:p>
            <a:pPr/>
          </a:p>
        </p:txBody>
      </p:sp>
      <p:sp>
        <p:nvSpPr>
          <p:cNvPr id="1316" name="Double-click to edit"/>
          <p:cNvSpPr txBox="1"/>
          <p:nvPr>
            <p:ph type="body" idx="1"/>
          </p:nvPr>
        </p:nvSpPr>
        <p:spPr>
          <a:prstGeom prst="rect">
            <a:avLst/>
          </a:prstGeom>
        </p:spPr>
        <p:txBody>
          <a:bodyPr/>
          <a:lstStyle/>
          <a:p>
            <a:pPr/>
          </a:p>
        </p:txBody>
      </p:sp>
      <p:sp>
        <p:nvSpPr>
          <p:cNvPr id="13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8" name="5 Le problème du Péché.183.jpeg" descr="5 Le problème du Péché.1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Double-click to edit"/>
          <p:cNvSpPr txBox="1"/>
          <p:nvPr>
            <p:ph type="title"/>
          </p:nvPr>
        </p:nvSpPr>
        <p:spPr>
          <a:prstGeom prst="rect">
            <a:avLst/>
          </a:prstGeom>
        </p:spPr>
        <p:txBody>
          <a:bodyPr/>
          <a:lstStyle/>
          <a:p>
            <a:pPr/>
          </a:p>
        </p:txBody>
      </p:sp>
      <p:sp>
        <p:nvSpPr>
          <p:cNvPr id="1323" name="Double-click to edit"/>
          <p:cNvSpPr txBox="1"/>
          <p:nvPr>
            <p:ph type="body" idx="1"/>
          </p:nvPr>
        </p:nvSpPr>
        <p:spPr>
          <a:prstGeom prst="rect">
            <a:avLst/>
          </a:prstGeom>
        </p:spPr>
        <p:txBody>
          <a:bodyPr/>
          <a:lstStyle/>
          <a:p>
            <a:pPr/>
          </a:p>
        </p:txBody>
      </p:sp>
      <p:sp>
        <p:nvSpPr>
          <p:cNvPr id="13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5" name="5 Le problème du Péché.184.jpeg" descr="5 Le problème du Péché.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Double-click to edit"/>
          <p:cNvSpPr txBox="1"/>
          <p:nvPr>
            <p:ph type="title"/>
          </p:nvPr>
        </p:nvSpPr>
        <p:spPr>
          <a:prstGeom prst="rect">
            <a:avLst/>
          </a:prstGeom>
        </p:spPr>
        <p:txBody>
          <a:bodyPr/>
          <a:lstStyle/>
          <a:p>
            <a:pPr/>
          </a:p>
        </p:txBody>
      </p:sp>
      <p:sp>
        <p:nvSpPr>
          <p:cNvPr id="1328" name="Double-click to edit"/>
          <p:cNvSpPr txBox="1"/>
          <p:nvPr>
            <p:ph type="body" idx="1"/>
          </p:nvPr>
        </p:nvSpPr>
        <p:spPr>
          <a:prstGeom prst="rect">
            <a:avLst/>
          </a:prstGeom>
        </p:spPr>
        <p:txBody>
          <a:bodyPr/>
          <a:lstStyle/>
          <a:p>
            <a:pPr/>
          </a:p>
        </p:txBody>
      </p:sp>
      <p:sp>
        <p:nvSpPr>
          <p:cNvPr id="13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0" name="5 Le problème du Péché.185.jpeg" descr="5 Le problème du Péché.18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Double-click to edit"/>
          <p:cNvSpPr txBox="1"/>
          <p:nvPr>
            <p:ph type="title"/>
          </p:nvPr>
        </p:nvSpPr>
        <p:spPr>
          <a:prstGeom prst="rect">
            <a:avLst/>
          </a:prstGeom>
        </p:spPr>
        <p:txBody>
          <a:bodyPr/>
          <a:lstStyle/>
          <a:p>
            <a:pPr/>
          </a:p>
        </p:txBody>
      </p:sp>
      <p:sp>
        <p:nvSpPr>
          <p:cNvPr id="1335" name="Double-click to edit"/>
          <p:cNvSpPr txBox="1"/>
          <p:nvPr>
            <p:ph type="body" idx="1"/>
          </p:nvPr>
        </p:nvSpPr>
        <p:spPr>
          <a:prstGeom prst="rect">
            <a:avLst/>
          </a:prstGeom>
        </p:spPr>
        <p:txBody>
          <a:bodyPr/>
          <a:lstStyle/>
          <a:p>
            <a:pPr/>
          </a:p>
        </p:txBody>
      </p:sp>
      <p:sp>
        <p:nvSpPr>
          <p:cNvPr id="13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7" name="5 Le problème du Péché.186.jpeg" descr="5 Le problème du Péché.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Double-click to edit"/>
          <p:cNvSpPr txBox="1"/>
          <p:nvPr>
            <p:ph type="title"/>
          </p:nvPr>
        </p:nvSpPr>
        <p:spPr>
          <a:prstGeom prst="rect">
            <a:avLst/>
          </a:prstGeom>
        </p:spPr>
        <p:txBody>
          <a:bodyPr/>
          <a:lstStyle/>
          <a:p>
            <a:pPr/>
          </a:p>
        </p:txBody>
      </p:sp>
      <p:sp>
        <p:nvSpPr>
          <p:cNvPr id="1340" name="Double-click to edit"/>
          <p:cNvSpPr txBox="1"/>
          <p:nvPr>
            <p:ph type="body" idx="1"/>
          </p:nvPr>
        </p:nvSpPr>
        <p:spPr>
          <a:prstGeom prst="rect">
            <a:avLst/>
          </a:prstGeom>
        </p:spPr>
        <p:txBody>
          <a:bodyPr/>
          <a:lstStyle/>
          <a:p>
            <a:pPr/>
          </a:p>
        </p:txBody>
      </p:sp>
      <p:sp>
        <p:nvSpPr>
          <p:cNvPr id="13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2" name="5 Le problème du Péché.187.jpeg" descr="5 Le problème du Péché.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4" name="Double-click to edit"/>
          <p:cNvSpPr txBox="1"/>
          <p:nvPr>
            <p:ph type="title"/>
          </p:nvPr>
        </p:nvSpPr>
        <p:spPr>
          <a:prstGeom prst="rect">
            <a:avLst/>
          </a:prstGeom>
        </p:spPr>
        <p:txBody>
          <a:bodyPr/>
          <a:lstStyle/>
          <a:p>
            <a:pPr/>
          </a:p>
        </p:txBody>
      </p:sp>
      <p:sp>
        <p:nvSpPr>
          <p:cNvPr id="1345" name="Double-click to edit"/>
          <p:cNvSpPr txBox="1"/>
          <p:nvPr>
            <p:ph type="body" idx="1"/>
          </p:nvPr>
        </p:nvSpPr>
        <p:spPr>
          <a:prstGeom prst="rect">
            <a:avLst/>
          </a:prstGeom>
        </p:spPr>
        <p:txBody>
          <a:bodyPr/>
          <a:lstStyle/>
          <a:p>
            <a:pPr/>
          </a:p>
        </p:txBody>
      </p:sp>
      <p:sp>
        <p:nvSpPr>
          <p:cNvPr id="13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7" name="5 Le problème du Péché.188.jpeg" descr="5 Le problème du Péché.18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Double-click to edit"/>
          <p:cNvSpPr txBox="1"/>
          <p:nvPr>
            <p:ph type="title"/>
          </p:nvPr>
        </p:nvSpPr>
        <p:spPr>
          <a:prstGeom prst="rect">
            <a:avLst/>
          </a:prstGeom>
        </p:spPr>
        <p:txBody>
          <a:bodyPr/>
          <a:lstStyle/>
          <a:p>
            <a:pPr/>
          </a:p>
        </p:txBody>
      </p:sp>
      <p:sp>
        <p:nvSpPr>
          <p:cNvPr id="1352" name="Double-click to edit"/>
          <p:cNvSpPr txBox="1"/>
          <p:nvPr>
            <p:ph type="body" idx="1"/>
          </p:nvPr>
        </p:nvSpPr>
        <p:spPr>
          <a:prstGeom prst="rect">
            <a:avLst/>
          </a:prstGeom>
        </p:spPr>
        <p:txBody>
          <a:bodyPr/>
          <a:lstStyle/>
          <a:p>
            <a:pPr/>
          </a:p>
        </p:txBody>
      </p:sp>
      <p:sp>
        <p:nvSpPr>
          <p:cNvPr id="13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4" name="5 Le problème du Péché.189.jpeg" descr="5 Le problème du Péché.1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8" name="Double-click to edit"/>
          <p:cNvSpPr txBox="1"/>
          <p:nvPr>
            <p:ph type="title"/>
          </p:nvPr>
        </p:nvSpPr>
        <p:spPr>
          <a:prstGeom prst="rect">
            <a:avLst/>
          </a:prstGeom>
        </p:spPr>
        <p:txBody>
          <a:bodyPr/>
          <a:lstStyle/>
          <a:p>
            <a:pPr/>
          </a:p>
        </p:txBody>
      </p:sp>
      <p:sp>
        <p:nvSpPr>
          <p:cNvPr id="1359" name="Double-click to edit"/>
          <p:cNvSpPr txBox="1"/>
          <p:nvPr>
            <p:ph type="body" idx="1"/>
          </p:nvPr>
        </p:nvSpPr>
        <p:spPr>
          <a:prstGeom prst="rect">
            <a:avLst/>
          </a:prstGeom>
        </p:spPr>
        <p:txBody>
          <a:bodyPr/>
          <a:lstStyle/>
          <a:p>
            <a:pPr/>
          </a:p>
        </p:txBody>
      </p:sp>
      <p:sp>
        <p:nvSpPr>
          <p:cNvPr id="13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1" name="5 Le problème du Péché.190.jpeg" descr="5 Le problème du Péché.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Double-click to edit"/>
          <p:cNvSpPr txBox="1"/>
          <p:nvPr>
            <p:ph type="title"/>
          </p:nvPr>
        </p:nvSpPr>
        <p:spPr>
          <a:prstGeom prst="rect">
            <a:avLst/>
          </a:prstGeom>
        </p:spPr>
        <p:txBody>
          <a:bodyPr/>
          <a:lstStyle/>
          <a:p>
            <a:pPr/>
          </a:p>
        </p:txBody>
      </p:sp>
      <p:sp>
        <p:nvSpPr>
          <p:cNvPr id="1364" name="Double-click to edit"/>
          <p:cNvSpPr txBox="1"/>
          <p:nvPr>
            <p:ph type="body" idx="1"/>
          </p:nvPr>
        </p:nvSpPr>
        <p:spPr>
          <a:prstGeom prst="rect">
            <a:avLst/>
          </a:prstGeom>
        </p:spPr>
        <p:txBody>
          <a:bodyPr/>
          <a:lstStyle/>
          <a:p>
            <a:pPr/>
          </a:p>
        </p:txBody>
      </p:sp>
      <p:sp>
        <p:nvSpPr>
          <p:cNvPr id="13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6" name="5 Le problème du Péché.191.jpeg" descr="5 Le problème du Péché.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8" name="Double-click to edit"/>
          <p:cNvSpPr txBox="1"/>
          <p:nvPr>
            <p:ph type="title"/>
          </p:nvPr>
        </p:nvSpPr>
        <p:spPr>
          <a:prstGeom prst="rect">
            <a:avLst/>
          </a:prstGeom>
        </p:spPr>
        <p:txBody>
          <a:bodyPr/>
          <a:lstStyle/>
          <a:p>
            <a:pPr/>
          </a:p>
        </p:txBody>
      </p:sp>
      <p:sp>
        <p:nvSpPr>
          <p:cNvPr id="1369" name="Double-click to edit"/>
          <p:cNvSpPr txBox="1"/>
          <p:nvPr>
            <p:ph type="body" idx="1"/>
          </p:nvPr>
        </p:nvSpPr>
        <p:spPr>
          <a:prstGeom prst="rect">
            <a:avLst/>
          </a:prstGeom>
        </p:spPr>
        <p:txBody>
          <a:bodyPr/>
          <a:lstStyle/>
          <a:p>
            <a:pPr/>
          </a:p>
        </p:txBody>
      </p:sp>
      <p:sp>
        <p:nvSpPr>
          <p:cNvPr id="13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1" name="5 Le problème du Péché.192.jpeg" descr="5 Le problème du Péché.1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title"/>
          </p:nvPr>
        </p:nvSpPr>
        <p:spPr>
          <a:prstGeom prst="rect">
            <a:avLst/>
          </a:prstGeom>
        </p:spPr>
        <p:txBody>
          <a:bodyPr/>
          <a:lstStyle/>
          <a:p>
            <a:pPr/>
          </a:p>
        </p:txBody>
      </p:sp>
      <p:sp>
        <p:nvSpPr>
          <p:cNvPr id="351" name="Double-click to edit"/>
          <p:cNvSpPr txBox="1"/>
          <p:nvPr>
            <p:ph type="body" idx="1"/>
          </p:nvPr>
        </p:nvSpPr>
        <p:spPr>
          <a:prstGeom prst="rect">
            <a:avLst/>
          </a:prstGeom>
        </p:spPr>
        <p:txBody>
          <a:bodyPr/>
          <a:lstStyle/>
          <a:p>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5 Le problème du Péché.021.jpeg" descr="5 Le problème du Péch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Double-click to edit"/>
          <p:cNvSpPr txBox="1"/>
          <p:nvPr>
            <p:ph type="title"/>
          </p:nvPr>
        </p:nvSpPr>
        <p:spPr>
          <a:prstGeom prst="rect">
            <a:avLst/>
          </a:prstGeom>
        </p:spPr>
        <p:txBody>
          <a:bodyPr/>
          <a:lstStyle/>
          <a:p>
            <a:pPr/>
          </a:p>
        </p:txBody>
      </p:sp>
      <p:sp>
        <p:nvSpPr>
          <p:cNvPr id="1376" name="Double-click to edit"/>
          <p:cNvSpPr txBox="1"/>
          <p:nvPr>
            <p:ph type="body" idx="1"/>
          </p:nvPr>
        </p:nvSpPr>
        <p:spPr>
          <a:prstGeom prst="rect">
            <a:avLst/>
          </a:prstGeom>
        </p:spPr>
        <p:txBody>
          <a:bodyPr/>
          <a:lstStyle/>
          <a:p>
            <a:pPr/>
          </a:p>
        </p:txBody>
      </p:sp>
      <p:sp>
        <p:nvSpPr>
          <p:cNvPr id="13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8" name="5 Le problème du Péché.193.jpeg" descr="5 Le problème du Péché.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Double-click to edit"/>
          <p:cNvSpPr txBox="1"/>
          <p:nvPr>
            <p:ph type="title"/>
          </p:nvPr>
        </p:nvSpPr>
        <p:spPr>
          <a:prstGeom prst="rect">
            <a:avLst/>
          </a:prstGeom>
        </p:spPr>
        <p:txBody>
          <a:bodyPr/>
          <a:lstStyle/>
          <a:p>
            <a:pPr/>
          </a:p>
        </p:txBody>
      </p:sp>
      <p:sp>
        <p:nvSpPr>
          <p:cNvPr id="1381" name="Double-click to edit"/>
          <p:cNvSpPr txBox="1"/>
          <p:nvPr>
            <p:ph type="body" idx="1"/>
          </p:nvPr>
        </p:nvSpPr>
        <p:spPr>
          <a:prstGeom prst="rect">
            <a:avLst/>
          </a:prstGeom>
        </p:spPr>
        <p:txBody>
          <a:bodyPr/>
          <a:lstStyle/>
          <a:p>
            <a:pPr/>
          </a:p>
        </p:txBody>
      </p:sp>
      <p:sp>
        <p:nvSpPr>
          <p:cNvPr id="13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3" name="5 Le problème du Péché.194.jpeg" descr="5 Le problème du Péché.19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Double-click to edit"/>
          <p:cNvSpPr txBox="1"/>
          <p:nvPr>
            <p:ph type="title"/>
          </p:nvPr>
        </p:nvSpPr>
        <p:spPr>
          <a:prstGeom prst="rect">
            <a:avLst/>
          </a:prstGeom>
        </p:spPr>
        <p:txBody>
          <a:bodyPr/>
          <a:lstStyle/>
          <a:p>
            <a:pPr/>
          </a:p>
        </p:txBody>
      </p:sp>
      <p:sp>
        <p:nvSpPr>
          <p:cNvPr id="1388" name="Double-click to edit"/>
          <p:cNvSpPr txBox="1"/>
          <p:nvPr>
            <p:ph type="body" idx="1"/>
          </p:nvPr>
        </p:nvSpPr>
        <p:spPr>
          <a:prstGeom prst="rect">
            <a:avLst/>
          </a:prstGeom>
        </p:spPr>
        <p:txBody>
          <a:bodyPr/>
          <a:lstStyle/>
          <a:p>
            <a:pPr/>
          </a:p>
        </p:txBody>
      </p:sp>
      <p:sp>
        <p:nvSpPr>
          <p:cNvPr id="13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0" name="5 Le problème du Péché.195.jpeg" descr="5 Le problème du Péché.1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4" name="Double-click to edit"/>
          <p:cNvSpPr txBox="1"/>
          <p:nvPr>
            <p:ph type="title"/>
          </p:nvPr>
        </p:nvSpPr>
        <p:spPr>
          <a:prstGeom prst="rect">
            <a:avLst/>
          </a:prstGeom>
        </p:spPr>
        <p:txBody>
          <a:bodyPr/>
          <a:lstStyle/>
          <a:p>
            <a:pPr/>
          </a:p>
        </p:txBody>
      </p:sp>
      <p:sp>
        <p:nvSpPr>
          <p:cNvPr id="1395" name="Double-click to edit"/>
          <p:cNvSpPr txBox="1"/>
          <p:nvPr>
            <p:ph type="body" idx="1"/>
          </p:nvPr>
        </p:nvSpPr>
        <p:spPr>
          <a:prstGeom prst="rect">
            <a:avLst/>
          </a:prstGeom>
        </p:spPr>
        <p:txBody>
          <a:bodyPr/>
          <a:lstStyle/>
          <a:p>
            <a:pPr/>
          </a:p>
        </p:txBody>
      </p:sp>
      <p:sp>
        <p:nvSpPr>
          <p:cNvPr id="13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7" name="5 Le problème du Péché.196.jpeg" descr="5 Le problème du Péché.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Double-click to edit"/>
          <p:cNvSpPr txBox="1"/>
          <p:nvPr>
            <p:ph type="title"/>
          </p:nvPr>
        </p:nvSpPr>
        <p:spPr>
          <a:prstGeom prst="rect">
            <a:avLst/>
          </a:prstGeom>
        </p:spPr>
        <p:txBody>
          <a:bodyPr/>
          <a:lstStyle/>
          <a:p>
            <a:pPr/>
          </a:p>
        </p:txBody>
      </p:sp>
      <p:sp>
        <p:nvSpPr>
          <p:cNvPr id="1400" name="Double-click to edit"/>
          <p:cNvSpPr txBox="1"/>
          <p:nvPr>
            <p:ph type="body" idx="1"/>
          </p:nvPr>
        </p:nvSpPr>
        <p:spPr>
          <a:prstGeom prst="rect">
            <a:avLst/>
          </a:prstGeom>
        </p:spPr>
        <p:txBody>
          <a:bodyPr/>
          <a:lstStyle/>
          <a:p>
            <a:pPr/>
          </a:p>
        </p:txBody>
      </p:sp>
      <p:sp>
        <p:nvSpPr>
          <p:cNvPr id="14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2" name="5 Le problème du Péché.236.jpeg" descr="5 Le problème du Péché.2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Double-click to edit"/>
          <p:cNvSpPr txBox="1"/>
          <p:nvPr>
            <p:ph type="title"/>
          </p:nvPr>
        </p:nvSpPr>
        <p:spPr>
          <a:prstGeom prst="rect">
            <a:avLst/>
          </a:prstGeom>
        </p:spPr>
        <p:txBody>
          <a:bodyPr/>
          <a:lstStyle/>
          <a:p>
            <a:pPr/>
          </a:p>
        </p:txBody>
      </p:sp>
      <p:sp>
        <p:nvSpPr>
          <p:cNvPr id="1405" name="Double-click to edit"/>
          <p:cNvSpPr txBox="1"/>
          <p:nvPr>
            <p:ph type="body" idx="1"/>
          </p:nvPr>
        </p:nvSpPr>
        <p:spPr>
          <a:prstGeom prst="rect">
            <a:avLst/>
          </a:prstGeom>
        </p:spPr>
        <p:txBody>
          <a:bodyPr/>
          <a:lstStyle/>
          <a:p>
            <a:pPr/>
          </a:p>
        </p:txBody>
      </p:sp>
      <p:sp>
        <p:nvSpPr>
          <p:cNvPr id="14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7" name="5 Le problème du Péché.198.jpeg" descr="5 Le problème du Péché.19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Double-click to edit"/>
          <p:cNvSpPr txBox="1"/>
          <p:nvPr>
            <p:ph type="title"/>
          </p:nvPr>
        </p:nvSpPr>
        <p:spPr>
          <a:prstGeom prst="rect">
            <a:avLst/>
          </a:prstGeom>
        </p:spPr>
        <p:txBody>
          <a:bodyPr/>
          <a:lstStyle/>
          <a:p>
            <a:pPr/>
          </a:p>
        </p:txBody>
      </p:sp>
      <p:sp>
        <p:nvSpPr>
          <p:cNvPr id="1412" name="Double-click to edit"/>
          <p:cNvSpPr txBox="1"/>
          <p:nvPr>
            <p:ph type="body" idx="1"/>
          </p:nvPr>
        </p:nvSpPr>
        <p:spPr>
          <a:prstGeom prst="rect">
            <a:avLst/>
          </a:prstGeom>
        </p:spPr>
        <p:txBody>
          <a:bodyPr/>
          <a:lstStyle/>
          <a:p>
            <a:pPr/>
          </a:p>
        </p:txBody>
      </p:sp>
      <p:sp>
        <p:nvSpPr>
          <p:cNvPr id="14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4" name="5 Le problème du Péché.199.jpeg" descr="5 Le problème du Péché.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Double-click to edit"/>
          <p:cNvSpPr txBox="1"/>
          <p:nvPr>
            <p:ph type="title"/>
          </p:nvPr>
        </p:nvSpPr>
        <p:spPr>
          <a:prstGeom prst="rect">
            <a:avLst/>
          </a:prstGeom>
        </p:spPr>
        <p:txBody>
          <a:bodyPr/>
          <a:lstStyle/>
          <a:p>
            <a:pPr/>
          </a:p>
        </p:txBody>
      </p:sp>
      <p:sp>
        <p:nvSpPr>
          <p:cNvPr id="1417" name="Double-click to edit"/>
          <p:cNvSpPr txBox="1"/>
          <p:nvPr>
            <p:ph type="body" idx="1"/>
          </p:nvPr>
        </p:nvSpPr>
        <p:spPr>
          <a:prstGeom prst="rect">
            <a:avLst/>
          </a:prstGeom>
        </p:spPr>
        <p:txBody>
          <a:bodyPr/>
          <a:lstStyle/>
          <a:p>
            <a:pPr/>
          </a:p>
        </p:txBody>
      </p:sp>
      <p:sp>
        <p:nvSpPr>
          <p:cNvPr id="14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9" name="5 Le problème du Péché.200.jpeg" descr="5 Le problème du Péché.2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Double-click to edit"/>
          <p:cNvSpPr txBox="1"/>
          <p:nvPr>
            <p:ph type="title"/>
          </p:nvPr>
        </p:nvSpPr>
        <p:spPr>
          <a:prstGeom prst="rect">
            <a:avLst/>
          </a:prstGeom>
        </p:spPr>
        <p:txBody>
          <a:bodyPr/>
          <a:lstStyle/>
          <a:p>
            <a:pPr/>
          </a:p>
        </p:txBody>
      </p:sp>
      <p:sp>
        <p:nvSpPr>
          <p:cNvPr id="1424" name="Double-click to edit"/>
          <p:cNvSpPr txBox="1"/>
          <p:nvPr>
            <p:ph type="body" idx="1"/>
          </p:nvPr>
        </p:nvSpPr>
        <p:spPr>
          <a:prstGeom prst="rect">
            <a:avLst/>
          </a:prstGeom>
        </p:spPr>
        <p:txBody>
          <a:bodyPr/>
          <a:lstStyle/>
          <a:p>
            <a:pPr/>
          </a:p>
        </p:txBody>
      </p:sp>
      <p:sp>
        <p:nvSpPr>
          <p:cNvPr id="14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6" name="5 Le problème du Péché.201.jpeg" descr="5 Le problème du Péché.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8" name="Double-click to edit"/>
          <p:cNvSpPr txBox="1"/>
          <p:nvPr>
            <p:ph type="title"/>
          </p:nvPr>
        </p:nvSpPr>
        <p:spPr>
          <a:prstGeom prst="rect">
            <a:avLst/>
          </a:prstGeom>
        </p:spPr>
        <p:txBody>
          <a:bodyPr/>
          <a:lstStyle/>
          <a:p>
            <a:pPr/>
          </a:p>
        </p:txBody>
      </p:sp>
      <p:sp>
        <p:nvSpPr>
          <p:cNvPr id="1429" name="Double-click to edit"/>
          <p:cNvSpPr txBox="1"/>
          <p:nvPr>
            <p:ph type="body" idx="1"/>
          </p:nvPr>
        </p:nvSpPr>
        <p:spPr>
          <a:prstGeom prst="rect">
            <a:avLst/>
          </a:prstGeom>
        </p:spPr>
        <p:txBody>
          <a:bodyPr/>
          <a:lstStyle/>
          <a:p>
            <a:pPr/>
          </a:p>
        </p:txBody>
      </p:sp>
      <p:sp>
        <p:nvSpPr>
          <p:cNvPr id="14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1" name="5 Le problème du Péché.202.jpeg" descr="5 Le problème du Péché.20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Double-click to edit"/>
          <p:cNvSpPr txBox="1"/>
          <p:nvPr>
            <p:ph type="title"/>
          </p:nvPr>
        </p:nvSpPr>
        <p:spPr>
          <a:prstGeom prst="rect">
            <a:avLst/>
          </a:prstGeom>
        </p:spPr>
        <p:txBody>
          <a:bodyPr/>
          <a:lstStyle/>
          <a:p>
            <a:pPr/>
          </a:p>
        </p:txBody>
      </p:sp>
      <p:sp>
        <p:nvSpPr>
          <p:cNvPr id="356" name="Double-click to edit"/>
          <p:cNvSpPr txBox="1"/>
          <p:nvPr>
            <p:ph type="body" idx="1"/>
          </p:nvPr>
        </p:nvSpPr>
        <p:spPr>
          <a:prstGeom prst="rect">
            <a:avLst/>
          </a:prstGeom>
        </p:spPr>
        <p:txBody>
          <a:bodyPr/>
          <a:lstStyle/>
          <a:p>
            <a:p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8" name="5 Le problème du Péché.021.jpeg" descr="5 Le problème du Péch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Double-click to edit"/>
          <p:cNvSpPr txBox="1"/>
          <p:nvPr>
            <p:ph type="title"/>
          </p:nvPr>
        </p:nvSpPr>
        <p:spPr>
          <a:prstGeom prst="rect">
            <a:avLst/>
          </a:prstGeom>
        </p:spPr>
        <p:txBody>
          <a:bodyPr/>
          <a:lstStyle/>
          <a:p>
            <a:pPr/>
          </a:p>
        </p:txBody>
      </p:sp>
      <p:sp>
        <p:nvSpPr>
          <p:cNvPr id="1436" name="Double-click to edit"/>
          <p:cNvSpPr txBox="1"/>
          <p:nvPr>
            <p:ph type="body" idx="1"/>
          </p:nvPr>
        </p:nvSpPr>
        <p:spPr>
          <a:prstGeom prst="rect">
            <a:avLst/>
          </a:prstGeom>
        </p:spPr>
        <p:txBody>
          <a:bodyPr/>
          <a:lstStyle/>
          <a:p>
            <a:pPr/>
          </a:p>
        </p:txBody>
      </p:sp>
      <p:sp>
        <p:nvSpPr>
          <p:cNvPr id="14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8" name="5 Le problème du Péché.203.jpeg" descr="5 Le problème du Péché.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0" name="Double-click to edit"/>
          <p:cNvSpPr txBox="1"/>
          <p:nvPr>
            <p:ph type="title"/>
          </p:nvPr>
        </p:nvSpPr>
        <p:spPr>
          <a:prstGeom prst="rect">
            <a:avLst/>
          </a:prstGeom>
        </p:spPr>
        <p:txBody>
          <a:bodyPr/>
          <a:lstStyle/>
          <a:p>
            <a:pPr/>
          </a:p>
        </p:txBody>
      </p:sp>
      <p:sp>
        <p:nvSpPr>
          <p:cNvPr id="1441" name="Double-click to edit"/>
          <p:cNvSpPr txBox="1"/>
          <p:nvPr>
            <p:ph type="body" idx="1"/>
          </p:nvPr>
        </p:nvSpPr>
        <p:spPr>
          <a:prstGeom prst="rect">
            <a:avLst/>
          </a:prstGeom>
        </p:spPr>
        <p:txBody>
          <a:bodyPr/>
          <a:lstStyle/>
          <a:p>
            <a:pPr/>
          </a:p>
        </p:txBody>
      </p:sp>
      <p:sp>
        <p:nvSpPr>
          <p:cNvPr id="14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3" name="5 Le problème du Péché.204.jpeg" descr="5 Le problème du Péché.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Double-click to edit"/>
          <p:cNvSpPr txBox="1"/>
          <p:nvPr>
            <p:ph type="title"/>
          </p:nvPr>
        </p:nvSpPr>
        <p:spPr>
          <a:prstGeom prst="rect">
            <a:avLst/>
          </a:prstGeom>
        </p:spPr>
        <p:txBody>
          <a:bodyPr/>
          <a:lstStyle/>
          <a:p>
            <a:pPr/>
          </a:p>
        </p:txBody>
      </p:sp>
      <p:sp>
        <p:nvSpPr>
          <p:cNvPr id="1446" name="Double-click to edit"/>
          <p:cNvSpPr txBox="1"/>
          <p:nvPr>
            <p:ph type="body" idx="1"/>
          </p:nvPr>
        </p:nvSpPr>
        <p:spPr>
          <a:prstGeom prst="rect">
            <a:avLst/>
          </a:prstGeom>
        </p:spPr>
        <p:txBody>
          <a:bodyPr/>
          <a:lstStyle/>
          <a:p>
            <a:pPr/>
          </a:p>
        </p:txBody>
      </p:sp>
      <p:sp>
        <p:nvSpPr>
          <p:cNvPr id="14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8" name="5 Le problème du Péché.205.jpeg" descr="5 Le problème du Péché.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0" name="Double-click to edit"/>
          <p:cNvSpPr txBox="1"/>
          <p:nvPr>
            <p:ph type="title"/>
          </p:nvPr>
        </p:nvSpPr>
        <p:spPr>
          <a:prstGeom prst="rect">
            <a:avLst/>
          </a:prstGeom>
        </p:spPr>
        <p:txBody>
          <a:bodyPr/>
          <a:lstStyle/>
          <a:p>
            <a:pPr/>
          </a:p>
        </p:txBody>
      </p:sp>
      <p:sp>
        <p:nvSpPr>
          <p:cNvPr id="1451" name="Double-click to edit"/>
          <p:cNvSpPr txBox="1"/>
          <p:nvPr>
            <p:ph type="body" idx="1"/>
          </p:nvPr>
        </p:nvSpPr>
        <p:spPr>
          <a:prstGeom prst="rect">
            <a:avLst/>
          </a:prstGeom>
        </p:spPr>
        <p:txBody>
          <a:bodyPr/>
          <a:lstStyle/>
          <a:p>
            <a:pPr/>
          </a:p>
        </p:txBody>
      </p:sp>
      <p:sp>
        <p:nvSpPr>
          <p:cNvPr id="14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3" name="5 Le problème du Péché.206.jpeg" descr="5 Le problème du Péché.2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Double-click to edit"/>
          <p:cNvSpPr txBox="1"/>
          <p:nvPr>
            <p:ph type="title"/>
          </p:nvPr>
        </p:nvSpPr>
        <p:spPr>
          <a:prstGeom prst="rect">
            <a:avLst/>
          </a:prstGeom>
        </p:spPr>
        <p:txBody>
          <a:bodyPr/>
          <a:lstStyle/>
          <a:p>
            <a:pPr/>
          </a:p>
        </p:txBody>
      </p:sp>
      <p:sp>
        <p:nvSpPr>
          <p:cNvPr id="1458" name="Double-click to edit"/>
          <p:cNvSpPr txBox="1"/>
          <p:nvPr>
            <p:ph type="body" idx="1"/>
          </p:nvPr>
        </p:nvSpPr>
        <p:spPr>
          <a:prstGeom prst="rect">
            <a:avLst/>
          </a:prstGeom>
        </p:spPr>
        <p:txBody>
          <a:bodyPr/>
          <a:lstStyle/>
          <a:p>
            <a:pPr/>
          </a:p>
        </p:txBody>
      </p:sp>
      <p:sp>
        <p:nvSpPr>
          <p:cNvPr id="14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0" name="5 Le problème du Péché.207.jpeg" descr="5 Le problème du Péché.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Double-click to edit"/>
          <p:cNvSpPr txBox="1"/>
          <p:nvPr>
            <p:ph type="title"/>
          </p:nvPr>
        </p:nvSpPr>
        <p:spPr>
          <a:prstGeom prst="rect">
            <a:avLst/>
          </a:prstGeom>
        </p:spPr>
        <p:txBody>
          <a:bodyPr/>
          <a:lstStyle/>
          <a:p>
            <a:pPr/>
          </a:p>
        </p:txBody>
      </p:sp>
      <p:sp>
        <p:nvSpPr>
          <p:cNvPr id="1463" name="Double-click to edit"/>
          <p:cNvSpPr txBox="1"/>
          <p:nvPr>
            <p:ph type="body" idx="1"/>
          </p:nvPr>
        </p:nvSpPr>
        <p:spPr>
          <a:prstGeom prst="rect">
            <a:avLst/>
          </a:prstGeom>
        </p:spPr>
        <p:txBody>
          <a:bodyPr/>
          <a:lstStyle/>
          <a:p>
            <a:pPr/>
          </a:p>
        </p:txBody>
      </p:sp>
      <p:sp>
        <p:nvSpPr>
          <p:cNvPr id="14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5" name="5 Le problème du Péché.208.jpeg" descr="5 Le problème du Péché.2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Double-click to edit"/>
          <p:cNvSpPr txBox="1"/>
          <p:nvPr>
            <p:ph type="title"/>
          </p:nvPr>
        </p:nvSpPr>
        <p:spPr>
          <a:prstGeom prst="rect">
            <a:avLst/>
          </a:prstGeom>
        </p:spPr>
        <p:txBody>
          <a:bodyPr/>
          <a:lstStyle/>
          <a:p>
            <a:pPr/>
          </a:p>
        </p:txBody>
      </p:sp>
      <p:sp>
        <p:nvSpPr>
          <p:cNvPr id="1470" name="Double-click to edit"/>
          <p:cNvSpPr txBox="1"/>
          <p:nvPr>
            <p:ph type="body" idx="1"/>
          </p:nvPr>
        </p:nvSpPr>
        <p:spPr>
          <a:prstGeom prst="rect">
            <a:avLst/>
          </a:prstGeom>
        </p:spPr>
        <p:txBody>
          <a:bodyPr/>
          <a:lstStyle/>
          <a:p>
            <a:pPr/>
          </a:p>
        </p:txBody>
      </p:sp>
      <p:sp>
        <p:nvSpPr>
          <p:cNvPr id="14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2" name="5 Le problème du Péché.209.jpeg" descr="5 Le problème du Péché.2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Double-click to edit"/>
          <p:cNvSpPr txBox="1"/>
          <p:nvPr>
            <p:ph type="title"/>
          </p:nvPr>
        </p:nvSpPr>
        <p:spPr>
          <a:prstGeom prst="rect">
            <a:avLst/>
          </a:prstGeom>
        </p:spPr>
        <p:txBody>
          <a:bodyPr/>
          <a:lstStyle/>
          <a:p>
            <a:pPr/>
          </a:p>
        </p:txBody>
      </p:sp>
      <p:sp>
        <p:nvSpPr>
          <p:cNvPr id="1477" name="Double-click to edit"/>
          <p:cNvSpPr txBox="1"/>
          <p:nvPr>
            <p:ph type="body" idx="1"/>
          </p:nvPr>
        </p:nvSpPr>
        <p:spPr>
          <a:prstGeom prst="rect">
            <a:avLst/>
          </a:prstGeom>
        </p:spPr>
        <p:txBody>
          <a:bodyPr/>
          <a:lstStyle/>
          <a:p>
            <a:pPr/>
          </a:p>
        </p:txBody>
      </p:sp>
      <p:sp>
        <p:nvSpPr>
          <p:cNvPr id="14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9" name="5 Le problème du Péché.210.jpeg" descr="5 Le problème du Péché.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1" name="Double-click to edit"/>
          <p:cNvSpPr txBox="1"/>
          <p:nvPr>
            <p:ph type="title"/>
          </p:nvPr>
        </p:nvSpPr>
        <p:spPr>
          <a:prstGeom prst="rect">
            <a:avLst/>
          </a:prstGeom>
        </p:spPr>
        <p:txBody>
          <a:bodyPr/>
          <a:lstStyle/>
          <a:p>
            <a:pPr/>
          </a:p>
        </p:txBody>
      </p:sp>
      <p:sp>
        <p:nvSpPr>
          <p:cNvPr id="1482" name="Double-click to edit"/>
          <p:cNvSpPr txBox="1"/>
          <p:nvPr>
            <p:ph type="body" idx="1"/>
          </p:nvPr>
        </p:nvSpPr>
        <p:spPr>
          <a:prstGeom prst="rect">
            <a:avLst/>
          </a:prstGeom>
        </p:spPr>
        <p:txBody>
          <a:bodyPr/>
          <a:lstStyle/>
          <a:p>
            <a:pPr/>
          </a:p>
        </p:txBody>
      </p:sp>
      <p:sp>
        <p:nvSpPr>
          <p:cNvPr id="14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4" name="5 Le problème du Péché.211.jpeg" descr="5 Le problème du Péché.2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Double-click to edit"/>
          <p:cNvSpPr txBox="1"/>
          <p:nvPr>
            <p:ph type="title"/>
          </p:nvPr>
        </p:nvSpPr>
        <p:spPr>
          <a:prstGeom prst="rect">
            <a:avLst/>
          </a:prstGeom>
        </p:spPr>
        <p:txBody>
          <a:bodyPr/>
          <a:lstStyle/>
          <a:p>
            <a:pPr/>
          </a:p>
        </p:txBody>
      </p:sp>
      <p:sp>
        <p:nvSpPr>
          <p:cNvPr id="1489" name="Double-click to edit"/>
          <p:cNvSpPr txBox="1"/>
          <p:nvPr>
            <p:ph type="body" idx="1"/>
          </p:nvPr>
        </p:nvSpPr>
        <p:spPr>
          <a:prstGeom prst="rect">
            <a:avLst/>
          </a:prstGeom>
        </p:spPr>
        <p:txBody>
          <a:bodyPr/>
          <a:lstStyle/>
          <a:p>
            <a:pPr/>
          </a:p>
        </p:txBody>
      </p:sp>
      <p:sp>
        <p:nvSpPr>
          <p:cNvPr id="14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1" name="5 Le problème du Péché.212.jpeg" descr="5 Le problème du Péché.2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ouble-click to edit"/>
          <p:cNvSpPr txBox="1"/>
          <p:nvPr>
            <p:ph type="title"/>
          </p:nvPr>
        </p:nvSpPr>
        <p:spPr>
          <a:prstGeom prst="rect">
            <a:avLst/>
          </a:prstGeom>
        </p:spPr>
        <p:txBody>
          <a:bodyPr/>
          <a:lstStyle/>
          <a:p>
            <a:pPr/>
          </a:p>
        </p:txBody>
      </p:sp>
      <p:sp>
        <p:nvSpPr>
          <p:cNvPr id="361" name="Double-click to edit"/>
          <p:cNvSpPr txBox="1"/>
          <p:nvPr>
            <p:ph type="body" idx="1"/>
          </p:nvPr>
        </p:nvSpPr>
        <p:spPr>
          <a:prstGeom prst="rect">
            <a:avLst/>
          </a:prstGeom>
        </p:spPr>
        <p:txBody>
          <a:bodyPr/>
          <a:lstStyle/>
          <a:p>
            <a:pP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 name="5 Le problème du Péché.022.jpeg" descr="5 Le problème du Péché.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5" name="Double-click to edit"/>
          <p:cNvSpPr txBox="1"/>
          <p:nvPr>
            <p:ph type="title"/>
          </p:nvPr>
        </p:nvSpPr>
        <p:spPr>
          <a:prstGeom prst="rect">
            <a:avLst/>
          </a:prstGeom>
        </p:spPr>
        <p:txBody>
          <a:bodyPr/>
          <a:lstStyle/>
          <a:p>
            <a:pPr/>
          </a:p>
        </p:txBody>
      </p:sp>
      <p:sp>
        <p:nvSpPr>
          <p:cNvPr id="1496" name="Double-click to edit"/>
          <p:cNvSpPr txBox="1"/>
          <p:nvPr>
            <p:ph type="body" idx="1"/>
          </p:nvPr>
        </p:nvSpPr>
        <p:spPr>
          <a:prstGeom prst="rect">
            <a:avLst/>
          </a:prstGeom>
        </p:spPr>
        <p:txBody>
          <a:bodyPr/>
          <a:lstStyle/>
          <a:p>
            <a:pPr/>
          </a:p>
        </p:txBody>
      </p:sp>
      <p:sp>
        <p:nvSpPr>
          <p:cNvPr id="14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8" name="5 Le problème du Péché.213.jpeg" descr="5 Le problème du Péché.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0" name="Double-click to edit"/>
          <p:cNvSpPr txBox="1"/>
          <p:nvPr>
            <p:ph type="title"/>
          </p:nvPr>
        </p:nvSpPr>
        <p:spPr>
          <a:prstGeom prst="rect">
            <a:avLst/>
          </a:prstGeom>
        </p:spPr>
        <p:txBody>
          <a:bodyPr/>
          <a:lstStyle/>
          <a:p>
            <a:pPr/>
          </a:p>
        </p:txBody>
      </p:sp>
      <p:sp>
        <p:nvSpPr>
          <p:cNvPr id="1501" name="Double-click to edit"/>
          <p:cNvSpPr txBox="1"/>
          <p:nvPr>
            <p:ph type="body" idx="1"/>
          </p:nvPr>
        </p:nvSpPr>
        <p:spPr>
          <a:prstGeom prst="rect">
            <a:avLst/>
          </a:prstGeom>
        </p:spPr>
        <p:txBody>
          <a:bodyPr/>
          <a:lstStyle/>
          <a:p>
            <a:pPr/>
          </a:p>
        </p:txBody>
      </p:sp>
      <p:sp>
        <p:nvSpPr>
          <p:cNvPr id="15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3" name="5 Le problème du Péché.214.jpeg" descr="5 Le problème du Péché.21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Double-click to edit"/>
          <p:cNvSpPr txBox="1"/>
          <p:nvPr>
            <p:ph type="title"/>
          </p:nvPr>
        </p:nvSpPr>
        <p:spPr>
          <a:prstGeom prst="rect">
            <a:avLst/>
          </a:prstGeom>
        </p:spPr>
        <p:txBody>
          <a:bodyPr/>
          <a:lstStyle/>
          <a:p>
            <a:pPr/>
          </a:p>
        </p:txBody>
      </p:sp>
      <p:sp>
        <p:nvSpPr>
          <p:cNvPr id="1508" name="Double-click to edit"/>
          <p:cNvSpPr txBox="1"/>
          <p:nvPr>
            <p:ph type="body" idx="1"/>
          </p:nvPr>
        </p:nvSpPr>
        <p:spPr>
          <a:prstGeom prst="rect">
            <a:avLst/>
          </a:prstGeom>
        </p:spPr>
        <p:txBody>
          <a:bodyPr/>
          <a:lstStyle/>
          <a:p>
            <a:pPr/>
          </a:p>
        </p:txBody>
      </p:sp>
      <p:sp>
        <p:nvSpPr>
          <p:cNvPr id="15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0" name="5 Le problème du Péché.215.jpeg" descr="5 Le problème du Péché.2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4" name="Double-click to edit"/>
          <p:cNvSpPr txBox="1"/>
          <p:nvPr>
            <p:ph type="title"/>
          </p:nvPr>
        </p:nvSpPr>
        <p:spPr>
          <a:prstGeom prst="rect">
            <a:avLst/>
          </a:prstGeom>
        </p:spPr>
        <p:txBody>
          <a:bodyPr/>
          <a:lstStyle/>
          <a:p>
            <a:pPr/>
          </a:p>
        </p:txBody>
      </p:sp>
      <p:sp>
        <p:nvSpPr>
          <p:cNvPr id="1515" name="Double-click to edit"/>
          <p:cNvSpPr txBox="1"/>
          <p:nvPr>
            <p:ph type="body" idx="1"/>
          </p:nvPr>
        </p:nvSpPr>
        <p:spPr>
          <a:prstGeom prst="rect">
            <a:avLst/>
          </a:prstGeom>
        </p:spPr>
        <p:txBody>
          <a:bodyPr/>
          <a:lstStyle/>
          <a:p>
            <a:pPr/>
          </a:p>
        </p:txBody>
      </p:sp>
      <p:sp>
        <p:nvSpPr>
          <p:cNvPr id="15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7" name="5 Le problème du Péché.216.jpeg" descr="5 Le problème du Péché.2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9" name="Double-click to edit"/>
          <p:cNvSpPr txBox="1"/>
          <p:nvPr>
            <p:ph type="title"/>
          </p:nvPr>
        </p:nvSpPr>
        <p:spPr>
          <a:prstGeom prst="rect">
            <a:avLst/>
          </a:prstGeom>
        </p:spPr>
        <p:txBody>
          <a:bodyPr/>
          <a:lstStyle/>
          <a:p>
            <a:pPr/>
          </a:p>
        </p:txBody>
      </p:sp>
      <p:sp>
        <p:nvSpPr>
          <p:cNvPr id="1520" name="Double-click to edit"/>
          <p:cNvSpPr txBox="1"/>
          <p:nvPr>
            <p:ph type="body" idx="1"/>
          </p:nvPr>
        </p:nvSpPr>
        <p:spPr>
          <a:prstGeom prst="rect">
            <a:avLst/>
          </a:prstGeom>
        </p:spPr>
        <p:txBody>
          <a:bodyPr/>
          <a:lstStyle/>
          <a:p>
            <a:pPr/>
          </a:p>
        </p:txBody>
      </p:sp>
      <p:sp>
        <p:nvSpPr>
          <p:cNvPr id="15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2" name="5 Le problème du Péché.217.jpeg" descr="5 Le problème du Péché.2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6" name="Double-click to edit"/>
          <p:cNvSpPr txBox="1"/>
          <p:nvPr>
            <p:ph type="title"/>
          </p:nvPr>
        </p:nvSpPr>
        <p:spPr>
          <a:prstGeom prst="rect">
            <a:avLst/>
          </a:prstGeom>
        </p:spPr>
        <p:txBody>
          <a:bodyPr/>
          <a:lstStyle/>
          <a:p>
            <a:pPr/>
          </a:p>
        </p:txBody>
      </p:sp>
      <p:sp>
        <p:nvSpPr>
          <p:cNvPr id="1527" name="Double-click to edit"/>
          <p:cNvSpPr txBox="1"/>
          <p:nvPr>
            <p:ph type="body" idx="1"/>
          </p:nvPr>
        </p:nvSpPr>
        <p:spPr>
          <a:prstGeom prst="rect">
            <a:avLst/>
          </a:prstGeom>
        </p:spPr>
        <p:txBody>
          <a:bodyPr/>
          <a:lstStyle/>
          <a:p>
            <a:pPr/>
          </a:p>
        </p:txBody>
      </p:sp>
      <p:sp>
        <p:nvSpPr>
          <p:cNvPr id="15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9" name="5 Le problème du Péché.218.jpeg" descr="5 Le problème du Péché.2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Double-click to edit"/>
          <p:cNvSpPr txBox="1"/>
          <p:nvPr>
            <p:ph type="title"/>
          </p:nvPr>
        </p:nvSpPr>
        <p:spPr>
          <a:prstGeom prst="rect">
            <a:avLst/>
          </a:prstGeom>
        </p:spPr>
        <p:txBody>
          <a:bodyPr/>
          <a:lstStyle/>
          <a:p>
            <a:pPr/>
          </a:p>
        </p:txBody>
      </p:sp>
      <p:sp>
        <p:nvSpPr>
          <p:cNvPr id="1532" name="Double-click to edit"/>
          <p:cNvSpPr txBox="1"/>
          <p:nvPr>
            <p:ph type="body" idx="1"/>
          </p:nvPr>
        </p:nvSpPr>
        <p:spPr>
          <a:prstGeom prst="rect">
            <a:avLst/>
          </a:prstGeom>
        </p:spPr>
        <p:txBody>
          <a:bodyPr/>
          <a:lstStyle/>
          <a:p>
            <a:pPr/>
          </a:p>
        </p:txBody>
      </p:sp>
      <p:sp>
        <p:nvSpPr>
          <p:cNvPr id="15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4" name="5 Le problème du Péché.219.jpeg" descr="5 Le problème du Péché.2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6" name="Double-click to edit"/>
          <p:cNvSpPr txBox="1"/>
          <p:nvPr>
            <p:ph type="title"/>
          </p:nvPr>
        </p:nvSpPr>
        <p:spPr>
          <a:prstGeom prst="rect">
            <a:avLst/>
          </a:prstGeom>
        </p:spPr>
        <p:txBody>
          <a:bodyPr/>
          <a:lstStyle/>
          <a:p>
            <a:pPr/>
          </a:p>
        </p:txBody>
      </p:sp>
      <p:sp>
        <p:nvSpPr>
          <p:cNvPr id="1537" name="Double-click to edit"/>
          <p:cNvSpPr txBox="1"/>
          <p:nvPr>
            <p:ph type="body" idx="1"/>
          </p:nvPr>
        </p:nvSpPr>
        <p:spPr>
          <a:prstGeom prst="rect">
            <a:avLst/>
          </a:prstGeom>
        </p:spPr>
        <p:txBody>
          <a:bodyPr/>
          <a:lstStyle/>
          <a:p>
            <a:pPr/>
          </a:p>
        </p:txBody>
      </p:sp>
      <p:sp>
        <p:nvSpPr>
          <p:cNvPr id="15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9" name="5 Le problème du Péché.245.jpeg" descr="5 Le problème du Péché.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Double-click to edit"/>
          <p:cNvSpPr txBox="1"/>
          <p:nvPr>
            <p:ph type="title"/>
          </p:nvPr>
        </p:nvSpPr>
        <p:spPr>
          <a:prstGeom prst="rect">
            <a:avLst/>
          </a:prstGeom>
        </p:spPr>
        <p:txBody>
          <a:bodyPr/>
          <a:lstStyle/>
          <a:p>
            <a:pPr/>
          </a:p>
        </p:txBody>
      </p:sp>
      <p:sp>
        <p:nvSpPr>
          <p:cNvPr id="1542" name="Double-click to edit"/>
          <p:cNvSpPr txBox="1"/>
          <p:nvPr>
            <p:ph type="body" idx="1"/>
          </p:nvPr>
        </p:nvSpPr>
        <p:spPr>
          <a:prstGeom prst="rect">
            <a:avLst/>
          </a:prstGeom>
        </p:spPr>
        <p:txBody>
          <a:bodyPr/>
          <a:lstStyle/>
          <a:p>
            <a:pPr/>
          </a:p>
        </p:txBody>
      </p:sp>
      <p:sp>
        <p:nvSpPr>
          <p:cNvPr id="15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4" name="5 Le problème du Péché.221.jpeg" descr="5 Le problème du Péché.2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6" name="Double-click to edit"/>
          <p:cNvSpPr txBox="1"/>
          <p:nvPr>
            <p:ph type="title"/>
          </p:nvPr>
        </p:nvSpPr>
        <p:spPr>
          <a:prstGeom prst="rect">
            <a:avLst/>
          </a:prstGeom>
        </p:spPr>
        <p:txBody>
          <a:bodyPr/>
          <a:lstStyle/>
          <a:p>
            <a:pPr/>
          </a:p>
        </p:txBody>
      </p:sp>
      <p:sp>
        <p:nvSpPr>
          <p:cNvPr id="1547" name="Double-click to edit"/>
          <p:cNvSpPr txBox="1"/>
          <p:nvPr>
            <p:ph type="body" idx="1"/>
          </p:nvPr>
        </p:nvSpPr>
        <p:spPr>
          <a:prstGeom prst="rect">
            <a:avLst/>
          </a:prstGeom>
        </p:spPr>
        <p:txBody>
          <a:bodyPr/>
          <a:lstStyle/>
          <a:p>
            <a:pPr/>
          </a:p>
        </p:txBody>
      </p:sp>
      <p:sp>
        <p:nvSpPr>
          <p:cNvPr id="15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9" name="5 Le problème du Péché.222.jpeg" descr="5 Le problème du Péché.2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Double-click to edit"/>
          <p:cNvSpPr txBox="1"/>
          <p:nvPr>
            <p:ph type="title"/>
          </p:nvPr>
        </p:nvSpPr>
        <p:spPr>
          <a:prstGeom prst="rect">
            <a:avLst/>
          </a:prstGeom>
        </p:spPr>
        <p:txBody>
          <a:bodyPr/>
          <a:lstStyle/>
          <a:p>
            <a:pPr/>
          </a:p>
        </p:txBody>
      </p:sp>
      <p:sp>
        <p:nvSpPr>
          <p:cNvPr id="366" name="Double-click to edit"/>
          <p:cNvSpPr txBox="1"/>
          <p:nvPr>
            <p:ph type="body" idx="1"/>
          </p:nvPr>
        </p:nvSpPr>
        <p:spPr>
          <a:prstGeom prst="rect">
            <a:avLst/>
          </a:prstGeom>
        </p:spPr>
        <p:txBody>
          <a:bodyPr/>
          <a:lstStyle/>
          <a:p>
            <a:pPr/>
          </a:p>
        </p:txBody>
      </p:sp>
      <p:sp>
        <p:nvSpPr>
          <p:cNvPr id="3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5 Le problème du Péché.023.jpeg" descr="5 Le problème du Péch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1" name="Double-click to edit"/>
          <p:cNvSpPr txBox="1"/>
          <p:nvPr>
            <p:ph type="title"/>
          </p:nvPr>
        </p:nvSpPr>
        <p:spPr>
          <a:prstGeom prst="rect">
            <a:avLst/>
          </a:prstGeom>
        </p:spPr>
        <p:txBody>
          <a:bodyPr/>
          <a:lstStyle/>
          <a:p>
            <a:pPr/>
          </a:p>
        </p:txBody>
      </p:sp>
      <p:sp>
        <p:nvSpPr>
          <p:cNvPr id="1552" name="Double-click to edit"/>
          <p:cNvSpPr txBox="1"/>
          <p:nvPr>
            <p:ph type="body" idx="1"/>
          </p:nvPr>
        </p:nvSpPr>
        <p:spPr>
          <a:prstGeom prst="rect">
            <a:avLst/>
          </a:prstGeom>
        </p:spPr>
        <p:txBody>
          <a:bodyPr/>
          <a:lstStyle/>
          <a:p>
            <a:pPr/>
          </a:p>
        </p:txBody>
      </p:sp>
      <p:sp>
        <p:nvSpPr>
          <p:cNvPr id="15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4" name="5 Le problème du Péché.223.jpeg" descr="5 Le problème du Péché.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6" name="Double-click to edit"/>
          <p:cNvSpPr txBox="1"/>
          <p:nvPr>
            <p:ph type="title"/>
          </p:nvPr>
        </p:nvSpPr>
        <p:spPr>
          <a:prstGeom prst="rect">
            <a:avLst/>
          </a:prstGeom>
        </p:spPr>
        <p:txBody>
          <a:bodyPr/>
          <a:lstStyle/>
          <a:p>
            <a:pPr/>
          </a:p>
        </p:txBody>
      </p:sp>
      <p:sp>
        <p:nvSpPr>
          <p:cNvPr id="1557" name="Double-click to edit"/>
          <p:cNvSpPr txBox="1"/>
          <p:nvPr>
            <p:ph type="body" idx="1"/>
          </p:nvPr>
        </p:nvSpPr>
        <p:spPr>
          <a:prstGeom prst="rect">
            <a:avLst/>
          </a:prstGeom>
        </p:spPr>
        <p:txBody>
          <a:bodyPr/>
          <a:lstStyle/>
          <a:p>
            <a:pPr/>
          </a:p>
        </p:txBody>
      </p:sp>
      <p:sp>
        <p:nvSpPr>
          <p:cNvPr id="15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9" name="5 Le problème du Péché.224.jpeg" descr="5 Le problème du Péché.2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1" name="Double-click to edit"/>
          <p:cNvSpPr txBox="1"/>
          <p:nvPr>
            <p:ph type="title"/>
          </p:nvPr>
        </p:nvSpPr>
        <p:spPr>
          <a:prstGeom prst="rect">
            <a:avLst/>
          </a:prstGeom>
        </p:spPr>
        <p:txBody>
          <a:bodyPr/>
          <a:lstStyle/>
          <a:p>
            <a:pPr/>
          </a:p>
        </p:txBody>
      </p:sp>
      <p:sp>
        <p:nvSpPr>
          <p:cNvPr id="1562" name="Double-click to edit"/>
          <p:cNvSpPr txBox="1"/>
          <p:nvPr>
            <p:ph type="body" idx="1"/>
          </p:nvPr>
        </p:nvSpPr>
        <p:spPr>
          <a:prstGeom prst="rect">
            <a:avLst/>
          </a:prstGeom>
        </p:spPr>
        <p:txBody>
          <a:bodyPr/>
          <a:lstStyle/>
          <a:p>
            <a:pPr/>
          </a:p>
        </p:txBody>
      </p:sp>
      <p:sp>
        <p:nvSpPr>
          <p:cNvPr id="15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4" name="5 Le problème du Péché.225.jpeg" descr="5 Le problème du Péché.2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6" name="Double-click to edit"/>
          <p:cNvSpPr txBox="1"/>
          <p:nvPr>
            <p:ph type="title"/>
          </p:nvPr>
        </p:nvSpPr>
        <p:spPr>
          <a:prstGeom prst="rect">
            <a:avLst/>
          </a:prstGeom>
        </p:spPr>
        <p:txBody>
          <a:bodyPr/>
          <a:lstStyle/>
          <a:p>
            <a:pPr/>
          </a:p>
        </p:txBody>
      </p:sp>
      <p:sp>
        <p:nvSpPr>
          <p:cNvPr id="1567" name="Double-click to edit"/>
          <p:cNvSpPr txBox="1"/>
          <p:nvPr>
            <p:ph type="body" idx="1"/>
          </p:nvPr>
        </p:nvSpPr>
        <p:spPr>
          <a:prstGeom prst="rect">
            <a:avLst/>
          </a:prstGeom>
        </p:spPr>
        <p:txBody>
          <a:bodyPr/>
          <a:lstStyle/>
          <a:p>
            <a:pPr/>
          </a:p>
        </p:txBody>
      </p:sp>
      <p:sp>
        <p:nvSpPr>
          <p:cNvPr id="15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9" name="5 The Problem of Sin-2.210.jpeg" descr="5 The Problem of Sin-2.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1" name="Double-click to edit"/>
          <p:cNvSpPr txBox="1"/>
          <p:nvPr>
            <p:ph type="title"/>
          </p:nvPr>
        </p:nvSpPr>
        <p:spPr>
          <a:prstGeom prst="rect">
            <a:avLst/>
          </a:prstGeom>
        </p:spPr>
        <p:txBody>
          <a:bodyPr/>
          <a:lstStyle/>
          <a:p>
            <a:pPr/>
          </a:p>
        </p:txBody>
      </p:sp>
      <p:sp>
        <p:nvSpPr>
          <p:cNvPr id="1572" name="Double-click to edit"/>
          <p:cNvSpPr txBox="1"/>
          <p:nvPr>
            <p:ph type="body" idx="1"/>
          </p:nvPr>
        </p:nvSpPr>
        <p:spPr>
          <a:prstGeom prst="rect">
            <a:avLst/>
          </a:prstGeom>
        </p:spPr>
        <p:txBody>
          <a:bodyPr/>
          <a:lstStyle/>
          <a:p>
            <a:pPr/>
          </a:p>
        </p:txBody>
      </p:sp>
      <p:sp>
        <p:nvSpPr>
          <p:cNvPr id="15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4" name="5 Le problème du Péché.227.jpeg" descr="5 Le problème du Péché.2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6" name="Double-click to edit"/>
          <p:cNvSpPr txBox="1"/>
          <p:nvPr>
            <p:ph type="title"/>
          </p:nvPr>
        </p:nvSpPr>
        <p:spPr>
          <a:prstGeom prst="rect">
            <a:avLst/>
          </a:prstGeom>
        </p:spPr>
        <p:txBody>
          <a:bodyPr/>
          <a:lstStyle/>
          <a:p>
            <a:pPr/>
          </a:p>
        </p:txBody>
      </p:sp>
      <p:sp>
        <p:nvSpPr>
          <p:cNvPr id="1577" name="Double-click to edit"/>
          <p:cNvSpPr txBox="1"/>
          <p:nvPr>
            <p:ph type="body" idx="1"/>
          </p:nvPr>
        </p:nvSpPr>
        <p:spPr>
          <a:prstGeom prst="rect">
            <a:avLst/>
          </a:prstGeom>
        </p:spPr>
        <p:txBody>
          <a:bodyPr/>
          <a:lstStyle/>
          <a:p>
            <a:pPr/>
          </a:p>
        </p:txBody>
      </p:sp>
      <p:sp>
        <p:nvSpPr>
          <p:cNvPr id="15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9" name="5 Le problème du Péché.228.jpeg" descr="5 Le problème du Péché.2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1" name="Double-click to edit"/>
          <p:cNvSpPr txBox="1"/>
          <p:nvPr>
            <p:ph type="title"/>
          </p:nvPr>
        </p:nvSpPr>
        <p:spPr>
          <a:prstGeom prst="rect">
            <a:avLst/>
          </a:prstGeom>
        </p:spPr>
        <p:txBody>
          <a:bodyPr/>
          <a:lstStyle/>
          <a:p>
            <a:pPr/>
          </a:p>
        </p:txBody>
      </p:sp>
      <p:sp>
        <p:nvSpPr>
          <p:cNvPr id="1582" name="Double-click to edit"/>
          <p:cNvSpPr txBox="1"/>
          <p:nvPr>
            <p:ph type="body" idx="1"/>
          </p:nvPr>
        </p:nvSpPr>
        <p:spPr>
          <a:prstGeom prst="rect">
            <a:avLst/>
          </a:prstGeom>
        </p:spPr>
        <p:txBody>
          <a:bodyPr/>
          <a:lstStyle/>
          <a:p>
            <a:pPr/>
          </a:p>
        </p:txBody>
      </p:sp>
      <p:sp>
        <p:nvSpPr>
          <p:cNvPr id="15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4" name="5 Le problème du Péché.229.jpeg" descr="5 Le problème du Péché.2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6" name="Double-click to edit"/>
          <p:cNvSpPr txBox="1"/>
          <p:nvPr>
            <p:ph type="title"/>
          </p:nvPr>
        </p:nvSpPr>
        <p:spPr>
          <a:prstGeom prst="rect">
            <a:avLst/>
          </a:prstGeom>
        </p:spPr>
        <p:txBody>
          <a:bodyPr/>
          <a:lstStyle/>
          <a:p>
            <a:pPr/>
          </a:p>
        </p:txBody>
      </p:sp>
      <p:sp>
        <p:nvSpPr>
          <p:cNvPr id="1587" name="Double-click to edit"/>
          <p:cNvSpPr txBox="1"/>
          <p:nvPr>
            <p:ph type="body" idx="1"/>
          </p:nvPr>
        </p:nvSpPr>
        <p:spPr>
          <a:prstGeom prst="rect">
            <a:avLst/>
          </a:prstGeom>
        </p:spPr>
        <p:txBody>
          <a:bodyPr/>
          <a:lstStyle/>
          <a:p>
            <a:pPr/>
          </a:p>
        </p:txBody>
      </p:sp>
      <p:sp>
        <p:nvSpPr>
          <p:cNvPr id="15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9" name="5 Le problème du Péché.230.jpeg" descr="5 Le problème du Péché.2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1" name="Double-click to edit"/>
          <p:cNvSpPr txBox="1"/>
          <p:nvPr>
            <p:ph type="title"/>
          </p:nvPr>
        </p:nvSpPr>
        <p:spPr>
          <a:prstGeom prst="rect">
            <a:avLst/>
          </a:prstGeom>
        </p:spPr>
        <p:txBody>
          <a:bodyPr/>
          <a:lstStyle/>
          <a:p>
            <a:pPr/>
          </a:p>
        </p:txBody>
      </p:sp>
      <p:sp>
        <p:nvSpPr>
          <p:cNvPr id="1592" name="Double-click to edit"/>
          <p:cNvSpPr txBox="1"/>
          <p:nvPr>
            <p:ph type="body" idx="1"/>
          </p:nvPr>
        </p:nvSpPr>
        <p:spPr>
          <a:prstGeom prst="rect">
            <a:avLst/>
          </a:prstGeom>
        </p:spPr>
        <p:txBody>
          <a:bodyPr/>
          <a:lstStyle/>
          <a:p>
            <a:pPr/>
          </a:p>
        </p:txBody>
      </p:sp>
      <p:sp>
        <p:nvSpPr>
          <p:cNvPr id="15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4" name="5 Le problème du Péché.231.jpeg" descr="5 Le problème du Péché.2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6" name="Double-click to edit"/>
          <p:cNvSpPr txBox="1"/>
          <p:nvPr>
            <p:ph type="title"/>
          </p:nvPr>
        </p:nvSpPr>
        <p:spPr>
          <a:prstGeom prst="rect">
            <a:avLst/>
          </a:prstGeom>
        </p:spPr>
        <p:txBody>
          <a:bodyPr/>
          <a:lstStyle/>
          <a:p>
            <a:pPr/>
          </a:p>
        </p:txBody>
      </p:sp>
      <p:sp>
        <p:nvSpPr>
          <p:cNvPr id="1597" name="Double-click to edit"/>
          <p:cNvSpPr txBox="1"/>
          <p:nvPr>
            <p:ph type="body" idx="1"/>
          </p:nvPr>
        </p:nvSpPr>
        <p:spPr>
          <a:prstGeom prst="rect">
            <a:avLst/>
          </a:prstGeom>
        </p:spPr>
        <p:txBody>
          <a:bodyPr/>
          <a:lstStyle/>
          <a:p>
            <a:pPr/>
          </a:p>
        </p:txBody>
      </p:sp>
      <p:sp>
        <p:nvSpPr>
          <p:cNvPr id="15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9" name="5 Le problème du Péché.232.jpeg" descr="5 Le problème du Péché.2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Double-click to edit"/>
          <p:cNvSpPr txBox="1"/>
          <p:nvPr>
            <p:ph type="title"/>
          </p:nvPr>
        </p:nvSpPr>
        <p:spPr>
          <a:prstGeom prst="rect">
            <a:avLst/>
          </a:prstGeom>
        </p:spPr>
        <p:txBody>
          <a:bodyPr/>
          <a:lstStyle/>
          <a:p>
            <a:pPr/>
          </a:p>
        </p:txBody>
      </p:sp>
      <p:sp>
        <p:nvSpPr>
          <p:cNvPr id="371" name="Double-click to edit"/>
          <p:cNvSpPr txBox="1"/>
          <p:nvPr>
            <p:ph type="body" idx="1"/>
          </p:nvPr>
        </p:nvSpPr>
        <p:spPr>
          <a:prstGeom prst="rect">
            <a:avLst/>
          </a:prstGeom>
        </p:spPr>
        <p:txBody>
          <a:bodyPr/>
          <a:lstStyle/>
          <a:p>
            <a:pPr/>
          </a:p>
        </p:txBody>
      </p:sp>
      <p:sp>
        <p:nvSpPr>
          <p:cNvPr id="3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5 Le problème du Péché.024.jpeg" descr="5 Le problème du Péché.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1" name="Double-click to edit"/>
          <p:cNvSpPr txBox="1"/>
          <p:nvPr>
            <p:ph type="title"/>
          </p:nvPr>
        </p:nvSpPr>
        <p:spPr>
          <a:prstGeom prst="rect">
            <a:avLst/>
          </a:prstGeom>
        </p:spPr>
        <p:txBody>
          <a:bodyPr/>
          <a:lstStyle/>
          <a:p>
            <a:pPr/>
          </a:p>
        </p:txBody>
      </p:sp>
      <p:sp>
        <p:nvSpPr>
          <p:cNvPr id="1602" name="Double-click to edit"/>
          <p:cNvSpPr txBox="1"/>
          <p:nvPr>
            <p:ph type="body" idx="1"/>
          </p:nvPr>
        </p:nvSpPr>
        <p:spPr>
          <a:prstGeom prst="rect">
            <a:avLst/>
          </a:prstGeom>
        </p:spPr>
        <p:txBody>
          <a:bodyPr/>
          <a:lstStyle/>
          <a:p>
            <a:pPr/>
          </a:p>
        </p:txBody>
      </p:sp>
      <p:sp>
        <p:nvSpPr>
          <p:cNvPr id="16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4" name="5 Le problème du Péché.233.jpeg" descr="5 Le problème du Péché.2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6" name="Double-click to edit"/>
          <p:cNvSpPr txBox="1"/>
          <p:nvPr>
            <p:ph type="title"/>
          </p:nvPr>
        </p:nvSpPr>
        <p:spPr>
          <a:prstGeom prst="rect">
            <a:avLst/>
          </a:prstGeom>
        </p:spPr>
        <p:txBody>
          <a:bodyPr/>
          <a:lstStyle/>
          <a:p>
            <a:pPr/>
          </a:p>
        </p:txBody>
      </p:sp>
      <p:sp>
        <p:nvSpPr>
          <p:cNvPr id="1607" name="Double-click to edit"/>
          <p:cNvSpPr txBox="1"/>
          <p:nvPr>
            <p:ph type="body" idx="1"/>
          </p:nvPr>
        </p:nvSpPr>
        <p:spPr>
          <a:prstGeom prst="rect">
            <a:avLst/>
          </a:prstGeom>
        </p:spPr>
        <p:txBody>
          <a:bodyPr/>
          <a:lstStyle/>
          <a:p>
            <a:pPr/>
          </a:p>
        </p:txBody>
      </p:sp>
      <p:sp>
        <p:nvSpPr>
          <p:cNvPr id="16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9" name="5 Le problème du Péché.234.jpeg" descr="5 Le problème du Péché.2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1" name="Double-click to edit"/>
          <p:cNvSpPr txBox="1"/>
          <p:nvPr>
            <p:ph type="title"/>
          </p:nvPr>
        </p:nvSpPr>
        <p:spPr>
          <a:prstGeom prst="rect">
            <a:avLst/>
          </a:prstGeom>
        </p:spPr>
        <p:txBody>
          <a:bodyPr/>
          <a:lstStyle/>
          <a:p>
            <a:pPr/>
          </a:p>
        </p:txBody>
      </p:sp>
      <p:sp>
        <p:nvSpPr>
          <p:cNvPr id="1612" name="Double-click to edit"/>
          <p:cNvSpPr txBox="1"/>
          <p:nvPr>
            <p:ph type="body" idx="1"/>
          </p:nvPr>
        </p:nvSpPr>
        <p:spPr>
          <a:prstGeom prst="rect">
            <a:avLst/>
          </a:prstGeom>
        </p:spPr>
        <p:txBody>
          <a:bodyPr/>
          <a:lstStyle/>
          <a:p>
            <a:pPr/>
          </a:p>
        </p:txBody>
      </p:sp>
      <p:sp>
        <p:nvSpPr>
          <p:cNvPr id="16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4" name="5 Le problème du Péché.235.jpeg" descr="5 Le problème du Péché.2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6" name="Double-click to edit"/>
          <p:cNvSpPr txBox="1"/>
          <p:nvPr>
            <p:ph type="title"/>
          </p:nvPr>
        </p:nvSpPr>
        <p:spPr>
          <a:prstGeom prst="rect">
            <a:avLst/>
          </a:prstGeom>
        </p:spPr>
        <p:txBody>
          <a:bodyPr/>
          <a:lstStyle/>
          <a:p>
            <a:pPr/>
          </a:p>
        </p:txBody>
      </p:sp>
      <p:sp>
        <p:nvSpPr>
          <p:cNvPr id="1617" name="Double-click to edit"/>
          <p:cNvSpPr txBox="1"/>
          <p:nvPr>
            <p:ph type="body" idx="1"/>
          </p:nvPr>
        </p:nvSpPr>
        <p:spPr>
          <a:prstGeom prst="rect">
            <a:avLst/>
          </a:prstGeom>
        </p:spPr>
        <p:txBody>
          <a:bodyPr/>
          <a:lstStyle/>
          <a:p>
            <a:pPr/>
          </a:p>
        </p:txBody>
      </p:sp>
      <p:sp>
        <p:nvSpPr>
          <p:cNvPr id="16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9" name="5 Le problème du Péché.236.jpeg" descr="5 Le problème du Péché.2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1" name="Double-click to edit"/>
          <p:cNvSpPr txBox="1"/>
          <p:nvPr>
            <p:ph type="title"/>
          </p:nvPr>
        </p:nvSpPr>
        <p:spPr>
          <a:prstGeom prst="rect">
            <a:avLst/>
          </a:prstGeom>
        </p:spPr>
        <p:txBody>
          <a:bodyPr/>
          <a:lstStyle/>
          <a:p>
            <a:pPr/>
          </a:p>
        </p:txBody>
      </p:sp>
      <p:sp>
        <p:nvSpPr>
          <p:cNvPr id="1622" name="Double-click to edit"/>
          <p:cNvSpPr txBox="1"/>
          <p:nvPr>
            <p:ph type="body" idx="1"/>
          </p:nvPr>
        </p:nvSpPr>
        <p:spPr>
          <a:prstGeom prst="rect">
            <a:avLst/>
          </a:prstGeom>
        </p:spPr>
        <p:txBody>
          <a:bodyPr/>
          <a:lstStyle/>
          <a:p>
            <a:pPr/>
          </a:p>
        </p:txBody>
      </p:sp>
      <p:sp>
        <p:nvSpPr>
          <p:cNvPr id="16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4" name="5 Le problème du Péché.237.jpeg" descr="5 Le problème du Péché.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Double-click to edit"/>
          <p:cNvSpPr txBox="1"/>
          <p:nvPr>
            <p:ph type="title"/>
          </p:nvPr>
        </p:nvSpPr>
        <p:spPr>
          <a:prstGeom prst="rect">
            <a:avLst/>
          </a:prstGeom>
        </p:spPr>
        <p:txBody>
          <a:bodyPr/>
          <a:lstStyle/>
          <a:p>
            <a:pPr/>
          </a:p>
        </p:txBody>
      </p:sp>
      <p:sp>
        <p:nvSpPr>
          <p:cNvPr id="1627" name="Double-click to edit"/>
          <p:cNvSpPr txBox="1"/>
          <p:nvPr>
            <p:ph type="body" idx="1"/>
          </p:nvPr>
        </p:nvSpPr>
        <p:spPr>
          <a:prstGeom prst="rect">
            <a:avLst/>
          </a:prstGeom>
        </p:spPr>
        <p:txBody>
          <a:bodyPr/>
          <a:lstStyle/>
          <a:p>
            <a:pPr/>
          </a:p>
        </p:txBody>
      </p:sp>
      <p:sp>
        <p:nvSpPr>
          <p:cNvPr id="16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9" name="5 Le problème du Péché.238.jpeg" descr="5 Le problème du Péché.2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Double-click to edit"/>
          <p:cNvSpPr txBox="1"/>
          <p:nvPr>
            <p:ph type="title"/>
          </p:nvPr>
        </p:nvSpPr>
        <p:spPr>
          <a:prstGeom prst="rect">
            <a:avLst/>
          </a:prstGeom>
        </p:spPr>
        <p:txBody>
          <a:bodyPr/>
          <a:lstStyle/>
          <a:p>
            <a:pPr/>
          </a:p>
        </p:txBody>
      </p:sp>
      <p:sp>
        <p:nvSpPr>
          <p:cNvPr id="1632" name="Double-click to edit"/>
          <p:cNvSpPr txBox="1"/>
          <p:nvPr>
            <p:ph type="body" idx="1"/>
          </p:nvPr>
        </p:nvSpPr>
        <p:spPr>
          <a:prstGeom prst="rect">
            <a:avLst/>
          </a:prstGeom>
        </p:spPr>
        <p:txBody>
          <a:bodyPr/>
          <a:lstStyle/>
          <a:p>
            <a:pPr/>
          </a:p>
        </p:txBody>
      </p:sp>
      <p:sp>
        <p:nvSpPr>
          <p:cNvPr id="16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4" name="5 Le problème du Péché.239.jpeg" descr="5 Le problème du Péché.2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6" name="Double-click to edit"/>
          <p:cNvSpPr txBox="1"/>
          <p:nvPr>
            <p:ph type="title"/>
          </p:nvPr>
        </p:nvSpPr>
        <p:spPr>
          <a:prstGeom prst="rect">
            <a:avLst/>
          </a:prstGeom>
        </p:spPr>
        <p:txBody>
          <a:bodyPr/>
          <a:lstStyle/>
          <a:p>
            <a:pPr/>
          </a:p>
        </p:txBody>
      </p:sp>
      <p:sp>
        <p:nvSpPr>
          <p:cNvPr id="1637" name="Double-click to edit"/>
          <p:cNvSpPr txBox="1"/>
          <p:nvPr>
            <p:ph type="body" idx="1"/>
          </p:nvPr>
        </p:nvSpPr>
        <p:spPr>
          <a:prstGeom prst="rect">
            <a:avLst/>
          </a:prstGeom>
        </p:spPr>
        <p:txBody>
          <a:bodyPr/>
          <a:lstStyle/>
          <a:p>
            <a:pPr/>
          </a:p>
        </p:txBody>
      </p:sp>
      <p:sp>
        <p:nvSpPr>
          <p:cNvPr id="16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9" name="5 Le problème du Péché.240.jpeg" descr="5 Le problème du Péché.2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1" name="Double-click to edit"/>
          <p:cNvSpPr txBox="1"/>
          <p:nvPr>
            <p:ph type="title"/>
          </p:nvPr>
        </p:nvSpPr>
        <p:spPr>
          <a:prstGeom prst="rect">
            <a:avLst/>
          </a:prstGeom>
        </p:spPr>
        <p:txBody>
          <a:bodyPr/>
          <a:lstStyle/>
          <a:p>
            <a:pPr/>
          </a:p>
        </p:txBody>
      </p:sp>
      <p:sp>
        <p:nvSpPr>
          <p:cNvPr id="1642" name="Double-click to edit"/>
          <p:cNvSpPr txBox="1"/>
          <p:nvPr>
            <p:ph type="body" idx="1"/>
          </p:nvPr>
        </p:nvSpPr>
        <p:spPr>
          <a:prstGeom prst="rect">
            <a:avLst/>
          </a:prstGeom>
        </p:spPr>
        <p:txBody>
          <a:bodyPr/>
          <a:lstStyle/>
          <a:p>
            <a:pPr/>
          </a:p>
        </p:txBody>
      </p:sp>
      <p:sp>
        <p:nvSpPr>
          <p:cNvPr id="16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4" name="5 Le problème du Péché.241.jpeg" descr="5 Le problème du Péché.2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6" name="Double-click to edit"/>
          <p:cNvSpPr txBox="1"/>
          <p:nvPr>
            <p:ph type="title"/>
          </p:nvPr>
        </p:nvSpPr>
        <p:spPr>
          <a:prstGeom prst="rect">
            <a:avLst/>
          </a:prstGeom>
        </p:spPr>
        <p:txBody>
          <a:bodyPr/>
          <a:lstStyle/>
          <a:p>
            <a:pPr/>
          </a:p>
        </p:txBody>
      </p:sp>
      <p:sp>
        <p:nvSpPr>
          <p:cNvPr id="1647" name="Double-click to edit"/>
          <p:cNvSpPr txBox="1"/>
          <p:nvPr>
            <p:ph type="body" idx="1"/>
          </p:nvPr>
        </p:nvSpPr>
        <p:spPr>
          <a:prstGeom prst="rect">
            <a:avLst/>
          </a:prstGeom>
        </p:spPr>
        <p:txBody>
          <a:bodyPr/>
          <a:lstStyle/>
          <a:p>
            <a:pPr/>
          </a:p>
        </p:txBody>
      </p:sp>
      <p:sp>
        <p:nvSpPr>
          <p:cNvPr id="16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9" name="5 Le problème du Péché.242.jpeg" descr="5 Le problème du Péché.2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title"/>
          </p:nvPr>
        </p:nvSpPr>
        <p:spPr>
          <a:prstGeom prst="rect">
            <a:avLst/>
          </a:prstGeom>
        </p:spPr>
        <p:txBody>
          <a:bodyPr/>
          <a:lstStyle/>
          <a:p>
            <a:pPr/>
          </a:p>
        </p:txBody>
      </p:sp>
      <p:sp>
        <p:nvSpPr>
          <p:cNvPr id="376" name="Double-click to edit"/>
          <p:cNvSpPr txBox="1"/>
          <p:nvPr>
            <p:ph type="body" idx="1"/>
          </p:nvPr>
        </p:nvSpPr>
        <p:spPr>
          <a:prstGeom prst="rect">
            <a:avLst/>
          </a:prstGeom>
        </p:spPr>
        <p:txBody>
          <a:bodyPr/>
          <a:lstStyle/>
          <a:p>
            <a:pPr/>
          </a:p>
        </p:txBody>
      </p:sp>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5 Le problème du Péché.025.jpeg" descr="5 Le problème du Péché.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1" name="Double-click to edit"/>
          <p:cNvSpPr txBox="1"/>
          <p:nvPr>
            <p:ph type="title"/>
          </p:nvPr>
        </p:nvSpPr>
        <p:spPr>
          <a:prstGeom prst="rect">
            <a:avLst/>
          </a:prstGeom>
        </p:spPr>
        <p:txBody>
          <a:bodyPr/>
          <a:lstStyle/>
          <a:p>
            <a:pPr/>
          </a:p>
        </p:txBody>
      </p:sp>
      <p:sp>
        <p:nvSpPr>
          <p:cNvPr id="1652" name="Double-click to edit"/>
          <p:cNvSpPr txBox="1"/>
          <p:nvPr>
            <p:ph type="body" idx="1"/>
          </p:nvPr>
        </p:nvSpPr>
        <p:spPr>
          <a:prstGeom prst="rect">
            <a:avLst/>
          </a:prstGeom>
        </p:spPr>
        <p:txBody>
          <a:bodyPr/>
          <a:lstStyle/>
          <a:p>
            <a:pPr/>
          </a:p>
        </p:txBody>
      </p:sp>
      <p:sp>
        <p:nvSpPr>
          <p:cNvPr id="16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4" name="5 Le problème du Péché.243.jpeg" descr="5 Le problème du Péché.2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6" name="Double-click to edit"/>
          <p:cNvSpPr txBox="1"/>
          <p:nvPr>
            <p:ph type="title"/>
          </p:nvPr>
        </p:nvSpPr>
        <p:spPr>
          <a:prstGeom prst="rect">
            <a:avLst/>
          </a:prstGeom>
        </p:spPr>
        <p:txBody>
          <a:bodyPr/>
          <a:lstStyle/>
          <a:p>
            <a:pPr/>
          </a:p>
        </p:txBody>
      </p:sp>
      <p:sp>
        <p:nvSpPr>
          <p:cNvPr id="1657" name="Double-click to edit"/>
          <p:cNvSpPr txBox="1"/>
          <p:nvPr>
            <p:ph type="body" idx="1"/>
          </p:nvPr>
        </p:nvSpPr>
        <p:spPr>
          <a:prstGeom prst="rect">
            <a:avLst/>
          </a:prstGeom>
        </p:spPr>
        <p:txBody>
          <a:bodyPr/>
          <a:lstStyle/>
          <a:p>
            <a:pPr/>
          </a:p>
        </p:txBody>
      </p:sp>
      <p:sp>
        <p:nvSpPr>
          <p:cNvPr id="16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9" name="5 Le problème du Péché.244.jpeg" descr="5 Le problème du Péché.2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1" name="Double-click to edit"/>
          <p:cNvSpPr txBox="1"/>
          <p:nvPr>
            <p:ph type="title"/>
          </p:nvPr>
        </p:nvSpPr>
        <p:spPr>
          <a:prstGeom prst="rect">
            <a:avLst/>
          </a:prstGeom>
        </p:spPr>
        <p:txBody>
          <a:bodyPr/>
          <a:lstStyle/>
          <a:p>
            <a:pPr/>
          </a:p>
        </p:txBody>
      </p:sp>
      <p:sp>
        <p:nvSpPr>
          <p:cNvPr id="1662" name="Double-click to edit"/>
          <p:cNvSpPr txBox="1"/>
          <p:nvPr>
            <p:ph type="body" idx="1"/>
          </p:nvPr>
        </p:nvSpPr>
        <p:spPr>
          <a:prstGeom prst="rect">
            <a:avLst/>
          </a:prstGeom>
        </p:spPr>
        <p:txBody>
          <a:bodyPr/>
          <a:lstStyle/>
          <a:p>
            <a:pPr/>
          </a:p>
        </p:txBody>
      </p:sp>
      <p:sp>
        <p:nvSpPr>
          <p:cNvPr id="16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4" name="5 Le problème du Péché.245.jpeg" descr="5 Le problème du Péché.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6" name="Double-click to edit"/>
          <p:cNvSpPr txBox="1"/>
          <p:nvPr>
            <p:ph type="title"/>
          </p:nvPr>
        </p:nvSpPr>
        <p:spPr>
          <a:prstGeom prst="rect">
            <a:avLst/>
          </a:prstGeom>
        </p:spPr>
        <p:txBody>
          <a:bodyPr/>
          <a:lstStyle/>
          <a:p>
            <a:pPr/>
          </a:p>
        </p:txBody>
      </p:sp>
      <p:sp>
        <p:nvSpPr>
          <p:cNvPr id="1667" name="Double-click to edit"/>
          <p:cNvSpPr txBox="1"/>
          <p:nvPr>
            <p:ph type="body" idx="1"/>
          </p:nvPr>
        </p:nvSpPr>
        <p:spPr>
          <a:prstGeom prst="rect">
            <a:avLst/>
          </a:prstGeom>
        </p:spPr>
        <p:txBody>
          <a:bodyPr/>
          <a:lstStyle/>
          <a:p>
            <a:pPr/>
          </a:p>
        </p:txBody>
      </p:sp>
      <p:sp>
        <p:nvSpPr>
          <p:cNvPr id="16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9" name="5 Le problème du Péché.246.jpeg" descr="5 Le problème du Péché.2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1" name="Double-click to edit"/>
          <p:cNvSpPr txBox="1"/>
          <p:nvPr>
            <p:ph type="title"/>
          </p:nvPr>
        </p:nvSpPr>
        <p:spPr>
          <a:prstGeom prst="rect">
            <a:avLst/>
          </a:prstGeom>
        </p:spPr>
        <p:txBody>
          <a:bodyPr/>
          <a:lstStyle/>
          <a:p>
            <a:pPr/>
          </a:p>
        </p:txBody>
      </p:sp>
      <p:sp>
        <p:nvSpPr>
          <p:cNvPr id="1672" name="Double-click to edit"/>
          <p:cNvSpPr txBox="1"/>
          <p:nvPr>
            <p:ph type="body" idx="1"/>
          </p:nvPr>
        </p:nvSpPr>
        <p:spPr>
          <a:prstGeom prst="rect">
            <a:avLst/>
          </a:prstGeom>
        </p:spPr>
        <p:txBody>
          <a:bodyPr/>
          <a:lstStyle/>
          <a:p>
            <a:pPr/>
          </a:p>
        </p:txBody>
      </p:sp>
      <p:sp>
        <p:nvSpPr>
          <p:cNvPr id="16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4" name="5 Le problème du Péché.247.jpeg" descr="5 Le problème du Péché.2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Double-click to edit"/>
          <p:cNvSpPr txBox="1"/>
          <p:nvPr>
            <p:ph type="title"/>
          </p:nvPr>
        </p:nvSpPr>
        <p:spPr>
          <a:prstGeom prst="rect">
            <a:avLst/>
          </a:prstGeom>
        </p:spPr>
        <p:txBody>
          <a:bodyPr/>
          <a:lstStyle/>
          <a:p>
            <a:pPr/>
          </a:p>
        </p:txBody>
      </p:sp>
      <p:sp>
        <p:nvSpPr>
          <p:cNvPr id="1677" name="Double-click to edit"/>
          <p:cNvSpPr txBox="1"/>
          <p:nvPr>
            <p:ph type="body" idx="1"/>
          </p:nvPr>
        </p:nvSpPr>
        <p:spPr>
          <a:prstGeom prst="rect">
            <a:avLst/>
          </a:prstGeom>
        </p:spPr>
        <p:txBody>
          <a:bodyPr/>
          <a:lstStyle/>
          <a:p>
            <a:pPr/>
          </a:p>
        </p:txBody>
      </p:sp>
      <p:sp>
        <p:nvSpPr>
          <p:cNvPr id="16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9" name="5 Le problème du Péché.248.jpeg" descr="5 Le problème du Péché.2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1" name="Double-click to edit"/>
          <p:cNvSpPr txBox="1"/>
          <p:nvPr>
            <p:ph type="title"/>
          </p:nvPr>
        </p:nvSpPr>
        <p:spPr>
          <a:prstGeom prst="rect">
            <a:avLst/>
          </a:prstGeom>
        </p:spPr>
        <p:txBody>
          <a:bodyPr/>
          <a:lstStyle/>
          <a:p>
            <a:pPr/>
          </a:p>
        </p:txBody>
      </p:sp>
      <p:sp>
        <p:nvSpPr>
          <p:cNvPr id="1682" name="Double-click to edit"/>
          <p:cNvSpPr txBox="1"/>
          <p:nvPr>
            <p:ph type="body" idx="1"/>
          </p:nvPr>
        </p:nvSpPr>
        <p:spPr>
          <a:prstGeom prst="rect">
            <a:avLst/>
          </a:prstGeom>
        </p:spPr>
        <p:txBody>
          <a:bodyPr/>
          <a:lstStyle/>
          <a:p>
            <a:pPr/>
          </a:p>
        </p:txBody>
      </p:sp>
      <p:sp>
        <p:nvSpPr>
          <p:cNvPr id="16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4" name="5 Le problème du Péché.249.jpeg" descr="5 Le problème du Péché.2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6" name="Double-click to edit"/>
          <p:cNvSpPr txBox="1"/>
          <p:nvPr>
            <p:ph type="title"/>
          </p:nvPr>
        </p:nvSpPr>
        <p:spPr>
          <a:prstGeom prst="rect">
            <a:avLst/>
          </a:prstGeom>
        </p:spPr>
        <p:txBody>
          <a:bodyPr/>
          <a:lstStyle/>
          <a:p>
            <a:pPr/>
          </a:p>
        </p:txBody>
      </p:sp>
      <p:sp>
        <p:nvSpPr>
          <p:cNvPr id="1687" name="Double-click to edit"/>
          <p:cNvSpPr txBox="1"/>
          <p:nvPr>
            <p:ph type="body" idx="1"/>
          </p:nvPr>
        </p:nvSpPr>
        <p:spPr>
          <a:prstGeom prst="rect">
            <a:avLst/>
          </a:prstGeom>
        </p:spPr>
        <p:txBody>
          <a:bodyPr/>
          <a:lstStyle/>
          <a:p>
            <a:pPr/>
          </a:p>
        </p:txBody>
      </p:sp>
      <p:sp>
        <p:nvSpPr>
          <p:cNvPr id="16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9" name="5 Le problème du Péché.001.jpeg" descr="5 Le problème du Péch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Double-click to edit"/>
          <p:cNvSpPr txBox="1"/>
          <p:nvPr>
            <p:ph type="title"/>
          </p:nvPr>
        </p:nvSpPr>
        <p:spPr>
          <a:prstGeom prst="rect">
            <a:avLst/>
          </a:prstGeom>
        </p:spPr>
        <p:txBody>
          <a:bodyPr/>
          <a:lstStyle/>
          <a:p>
            <a:pPr/>
          </a:p>
        </p:txBody>
      </p:sp>
      <p:sp>
        <p:nvSpPr>
          <p:cNvPr id="381" name="Double-click to edit"/>
          <p:cNvSpPr txBox="1"/>
          <p:nvPr>
            <p:ph type="body" idx="1"/>
          </p:nvPr>
        </p:nvSpPr>
        <p:spPr>
          <a:prstGeom prst="rect">
            <a:avLst/>
          </a:prstGeom>
        </p:spPr>
        <p:txBody>
          <a:bodyPr/>
          <a:lstStyle/>
          <a:p>
            <a:pPr/>
          </a:p>
        </p:txBody>
      </p:sp>
      <p:sp>
        <p:nvSpPr>
          <p:cNvPr id="3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3" name="5 Le problème du Péché.026.jpeg" descr="5 Le problème du Péché.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Double-click to edit"/>
          <p:cNvSpPr txBox="1"/>
          <p:nvPr>
            <p:ph type="title"/>
          </p:nvPr>
        </p:nvSpPr>
        <p:spPr>
          <a:prstGeom prst="rect">
            <a:avLst/>
          </a:prstGeom>
        </p:spPr>
        <p:txBody>
          <a:bodyPr/>
          <a:lstStyle/>
          <a:p>
            <a:pPr/>
          </a:p>
        </p:txBody>
      </p:sp>
      <p:sp>
        <p:nvSpPr>
          <p:cNvPr id="386" name="Double-click to edit"/>
          <p:cNvSpPr txBox="1"/>
          <p:nvPr>
            <p:ph type="body" idx="1"/>
          </p:nvPr>
        </p:nvSpPr>
        <p:spPr>
          <a:prstGeom prst="rect">
            <a:avLst/>
          </a:prstGeom>
        </p:spPr>
        <p:txBody>
          <a:bodyPr/>
          <a:lstStyle/>
          <a:p>
            <a:pPr/>
          </a:p>
        </p:txBody>
      </p:sp>
      <p:sp>
        <p:nvSpPr>
          <p:cNvPr id="3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5 Le problème du Péché.027.jpeg" descr="5 Le problème du Péché.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Double-click to edit"/>
          <p:cNvSpPr txBox="1"/>
          <p:nvPr>
            <p:ph type="title"/>
          </p:nvPr>
        </p:nvSpPr>
        <p:spPr>
          <a:prstGeom prst="rect">
            <a:avLst/>
          </a:prstGeom>
        </p:spPr>
        <p:txBody>
          <a:bodyPr/>
          <a:lstStyle/>
          <a:p>
            <a:pPr/>
          </a:p>
        </p:txBody>
      </p:sp>
      <p:sp>
        <p:nvSpPr>
          <p:cNvPr id="391" name="Double-click to edit"/>
          <p:cNvSpPr txBox="1"/>
          <p:nvPr>
            <p:ph type="body" idx="1"/>
          </p:nvPr>
        </p:nvSpPr>
        <p:spPr>
          <a:prstGeom prst="rect">
            <a:avLst/>
          </a:prstGeom>
        </p:spPr>
        <p:txBody>
          <a:bodyPr/>
          <a:lstStyle/>
          <a:p>
            <a:pPr/>
          </a:p>
        </p:txBody>
      </p:sp>
      <p:sp>
        <p:nvSpPr>
          <p:cNvPr id="3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3" name="5 Le problème du Péché.028.jpeg" descr="5 Le problème du Péché.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5 Le problème du Péché.003.jpeg" descr="5 Le problème du Péch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Double-click to edit"/>
          <p:cNvSpPr txBox="1"/>
          <p:nvPr>
            <p:ph type="title"/>
          </p:nvPr>
        </p:nvSpPr>
        <p:spPr>
          <a:prstGeom prst="rect">
            <a:avLst/>
          </a:prstGeom>
        </p:spPr>
        <p:txBody>
          <a:bodyPr/>
          <a:lstStyle/>
          <a:p>
            <a:pPr/>
          </a:p>
        </p:txBody>
      </p:sp>
      <p:sp>
        <p:nvSpPr>
          <p:cNvPr id="396" name="Double-click to edit"/>
          <p:cNvSpPr txBox="1"/>
          <p:nvPr>
            <p:ph type="body" idx="1"/>
          </p:nvPr>
        </p:nvSpPr>
        <p:spPr>
          <a:prstGeom prst="rect">
            <a:avLst/>
          </a:prstGeom>
        </p:spPr>
        <p:txBody>
          <a:bodyPr/>
          <a:lstStyle/>
          <a:p>
            <a:pPr/>
          </a:p>
        </p:txBody>
      </p:sp>
      <p:sp>
        <p:nvSpPr>
          <p:cNvPr id="3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8" name="5 Le problème du Péché.029.jpeg" descr="5 Le problème du Péché.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Double-click to edit"/>
          <p:cNvSpPr txBox="1"/>
          <p:nvPr>
            <p:ph type="title"/>
          </p:nvPr>
        </p:nvSpPr>
        <p:spPr>
          <a:prstGeom prst="rect">
            <a:avLst/>
          </a:prstGeom>
        </p:spPr>
        <p:txBody>
          <a:bodyPr/>
          <a:lstStyle/>
          <a:p>
            <a:pPr/>
          </a:p>
        </p:txBody>
      </p:sp>
      <p:sp>
        <p:nvSpPr>
          <p:cNvPr id="401" name="Double-click to edit"/>
          <p:cNvSpPr txBox="1"/>
          <p:nvPr>
            <p:ph type="body" idx="1"/>
          </p:nvPr>
        </p:nvSpPr>
        <p:spPr>
          <a:prstGeom prst="rect">
            <a:avLst/>
          </a:prstGeom>
        </p:spPr>
        <p:txBody>
          <a:bodyPr/>
          <a:lstStyle/>
          <a:p>
            <a:pPr/>
          </a:p>
        </p:txBody>
      </p:sp>
      <p:sp>
        <p:nvSpPr>
          <p:cNvPr id="4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3" name="5 Le problème du Péché.030.jpeg" descr="5 Le problème du Péch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Double-click to edit"/>
          <p:cNvSpPr txBox="1"/>
          <p:nvPr>
            <p:ph type="title"/>
          </p:nvPr>
        </p:nvSpPr>
        <p:spPr>
          <a:prstGeom prst="rect">
            <a:avLst/>
          </a:prstGeom>
        </p:spPr>
        <p:txBody>
          <a:bodyPr/>
          <a:lstStyle/>
          <a:p>
            <a:pPr/>
          </a:p>
        </p:txBody>
      </p:sp>
      <p:sp>
        <p:nvSpPr>
          <p:cNvPr id="406" name="Double-click to edit"/>
          <p:cNvSpPr txBox="1"/>
          <p:nvPr>
            <p:ph type="body" idx="1"/>
          </p:nvPr>
        </p:nvSpPr>
        <p:spPr>
          <a:prstGeom prst="rect">
            <a:avLst/>
          </a:prstGeom>
        </p:spPr>
        <p:txBody>
          <a:bodyPr/>
          <a:lstStyle/>
          <a:p>
            <a:pPr/>
          </a:p>
        </p:txBody>
      </p:sp>
      <p:sp>
        <p:nvSpPr>
          <p:cNvPr id="4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5 Le problème du Péché.031.jpeg" descr="5 Le problème du Péch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Double-click to edit"/>
          <p:cNvSpPr txBox="1"/>
          <p:nvPr>
            <p:ph type="title"/>
          </p:nvPr>
        </p:nvSpPr>
        <p:spPr>
          <a:prstGeom prst="rect">
            <a:avLst/>
          </a:prstGeom>
        </p:spPr>
        <p:txBody>
          <a:bodyPr/>
          <a:lstStyle/>
          <a:p>
            <a:pPr/>
          </a:p>
        </p:txBody>
      </p:sp>
      <p:sp>
        <p:nvSpPr>
          <p:cNvPr id="411" name="Double-click to edit"/>
          <p:cNvSpPr txBox="1"/>
          <p:nvPr>
            <p:ph type="body" idx="1"/>
          </p:nvPr>
        </p:nvSpPr>
        <p:spPr>
          <a:prstGeom prst="rect">
            <a:avLst/>
          </a:prstGeom>
        </p:spPr>
        <p:txBody>
          <a:bodyPr/>
          <a:lstStyle/>
          <a:p>
            <a:pPr/>
          </a:p>
        </p:txBody>
      </p:sp>
      <p:sp>
        <p:nvSpPr>
          <p:cNvPr id="4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5 Le problème du Péché.032.jpeg" descr="5 Le problème du Péché.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Double-click to edit"/>
          <p:cNvSpPr txBox="1"/>
          <p:nvPr>
            <p:ph type="title"/>
          </p:nvPr>
        </p:nvSpPr>
        <p:spPr>
          <a:prstGeom prst="rect">
            <a:avLst/>
          </a:prstGeom>
        </p:spPr>
        <p:txBody>
          <a:bodyPr/>
          <a:lstStyle/>
          <a:p>
            <a:pPr/>
          </a:p>
        </p:txBody>
      </p:sp>
      <p:sp>
        <p:nvSpPr>
          <p:cNvPr id="416" name="Double-click to edit"/>
          <p:cNvSpPr txBox="1"/>
          <p:nvPr>
            <p:ph type="body" idx="1"/>
          </p:nvPr>
        </p:nvSpPr>
        <p:spPr>
          <a:prstGeom prst="rect">
            <a:avLst/>
          </a:prstGeom>
        </p:spPr>
        <p:txBody>
          <a:bodyPr/>
          <a:lstStyle/>
          <a:p>
            <a:pPr/>
          </a:p>
        </p:txBody>
      </p:sp>
      <p:sp>
        <p:nvSpPr>
          <p:cNvPr id="4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8" name="5 Le problème du Péché.033.jpeg" descr="5 Le problème du Péché.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Double-click to edit"/>
          <p:cNvSpPr txBox="1"/>
          <p:nvPr>
            <p:ph type="title"/>
          </p:nvPr>
        </p:nvSpPr>
        <p:spPr>
          <a:prstGeom prst="rect">
            <a:avLst/>
          </a:prstGeom>
        </p:spPr>
        <p:txBody>
          <a:bodyPr/>
          <a:lstStyle/>
          <a:p>
            <a:pPr/>
          </a:p>
        </p:txBody>
      </p:sp>
      <p:sp>
        <p:nvSpPr>
          <p:cNvPr id="421" name="Double-click to edit"/>
          <p:cNvSpPr txBox="1"/>
          <p:nvPr>
            <p:ph type="body" idx="1"/>
          </p:nvPr>
        </p:nvSpPr>
        <p:spPr>
          <a:prstGeom prst="rect">
            <a:avLst/>
          </a:prstGeom>
        </p:spPr>
        <p:txBody>
          <a:bodyPr/>
          <a:lstStyle/>
          <a:p>
            <a:pPr/>
          </a:p>
        </p:txBody>
      </p:sp>
      <p:sp>
        <p:nvSpPr>
          <p:cNvPr id="4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5 Le problème du Péché.034.jpeg" descr="5 Le problème du Péché.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Double-click to edit"/>
          <p:cNvSpPr txBox="1"/>
          <p:nvPr>
            <p:ph type="title"/>
          </p:nvPr>
        </p:nvSpPr>
        <p:spPr>
          <a:prstGeom prst="rect">
            <a:avLst/>
          </a:prstGeom>
        </p:spPr>
        <p:txBody>
          <a:bodyPr/>
          <a:lstStyle/>
          <a:p>
            <a:pPr/>
          </a:p>
        </p:txBody>
      </p:sp>
      <p:sp>
        <p:nvSpPr>
          <p:cNvPr id="426" name="Double-click to edit"/>
          <p:cNvSpPr txBox="1"/>
          <p:nvPr>
            <p:ph type="body" idx="1"/>
          </p:nvPr>
        </p:nvSpPr>
        <p:spPr>
          <a:prstGeom prst="rect">
            <a:avLst/>
          </a:prstGeom>
        </p:spPr>
        <p:txBody>
          <a:bodyPr/>
          <a:lstStyle/>
          <a:p>
            <a:pPr/>
          </a:p>
        </p:txBody>
      </p:sp>
      <p:sp>
        <p:nvSpPr>
          <p:cNvPr id="4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8" name="5 Le problème du Péché.036.jpeg" descr="5 Le problème du Péch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Double-click to edit"/>
          <p:cNvSpPr txBox="1"/>
          <p:nvPr>
            <p:ph type="title"/>
          </p:nvPr>
        </p:nvSpPr>
        <p:spPr>
          <a:prstGeom prst="rect">
            <a:avLst/>
          </a:prstGeom>
        </p:spPr>
        <p:txBody>
          <a:bodyPr/>
          <a:lstStyle/>
          <a:p>
            <a:pPr/>
          </a:p>
        </p:txBody>
      </p:sp>
      <p:sp>
        <p:nvSpPr>
          <p:cNvPr id="431" name="Double-click to edit"/>
          <p:cNvSpPr txBox="1"/>
          <p:nvPr>
            <p:ph type="body" idx="1"/>
          </p:nvPr>
        </p:nvSpPr>
        <p:spPr>
          <a:prstGeom prst="rect">
            <a:avLst/>
          </a:prstGeom>
        </p:spPr>
        <p:txBody>
          <a:bodyPr/>
          <a:lstStyle/>
          <a:p>
            <a:pPr/>
          </a:p>
        </p:txBody>
      </p:sp>
      <p:sp>
        <p:nvSpPr>
          <p:cNvPr id="4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3" name="5 Le problème du Péché.035.jpeg" descr="5 Le problème du Péché.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Double-click to edit"/>
          <p:cNvSpPr txBox="1"/>
          <p:nvPr>
            <p:ph type="title"/>
          </p:nvPr>
        </p:nvSpPr>
        <p:spPr>
          <a:prstGeom prst="rect">
            <a:avLst/>
          </a:prstGeom>
        </p:spPr>
        <p:txBody>
          <a:bodyPr/>
          <a:lstStyle/>
          <a:p>
            <a:pPr/>
          </a:p>
        </p:txBody>
      </p:sp>
      <p:sp>
        <p:nvSpPr>
          <p:cNvPr id="436" name="Double-click to edit"/>
          <p:cNvSpPr txBox="1"/>
          <p:nvPr>
            <p:ph type="body" idx="1"/>
          </p:nvPr>
        </p:nvSpPr>
        <p:spPr>
          <a:prstGeom prst="rect">
            <a:avLst/>
          </a:prstGeom>
        </p:spPr>
        <p:txBody>
          <a:bodyPr/>
          <a:lstStyle/>
          <a:p>
            <a:pPr/>
          </a:p>
        </p:txBody>
      </p:sp>
      <p:sp>
        <p:nvSpPr>
          <p:cNvPr id="4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8" name="5 Le problème du Péché.036.jpeg" descr="5 Le problème du Péch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Double-click to edit"/>
          <p:cNvSpPr txBox="1"/>
          <p:nvPr>
            <p:ph type="title"/>
          </p:nvPr>
        </p:nvSpPr>
        <p:spPr>
          <a:prstGeom prst="rect">
            <a:avLst/>
          </a:prstGeom>
        </p:spPr>
        <p:txBody>
          <a:bodyPr/>
          <a:lstStyle/>
          <a:p>
            <a:pPr/>
          </a:p>
        </p:txBody>
      </p:sp>
      <p:sp>
        <p:nvSpPr>
          <p:cNvPr id="441" name="Double-click to edit"/>
          <p:cNvSpPr txBox="1"/>
          <p:nvPr>
            <p:ph type="body" idx="1"/>
          </p:nvPr>
        </p:nvSpPr>
        <p:spPr>
          <a:prstGeom prst="rect">
            <a:avLst/>
          </a:prstGeom>
        </p:spPr>
        <p:txBody>
          <a:bodyPr/>
          <a:lstStyle/>
          <a:p>
            <a:pPr/>
          </a:p>
        </p:txBody>
      </p:sp>
      <p:sp>
        <p:nvSpPr>
          <p:cNvPr id="4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3" name="5 Le problème du Péché.037.jpeg" descr="5 Le problème du Péch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5 Le problème du Péché.004.jpeg" descr="5 Le problème du Péch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Double-click to edit"/>
          <p:cNvSpPr txBox="1"/>
          <p:nvPr>
            <p:ph type="title"/>
          </p:nvPr>
        </p:nvSpPr>
        <p:spPr>
          <a:prstGeom prst="rect">
            <a:avLst/>
          </a:prstGeom>
        </p:spPr>
        <p:txBody>
          <a:bodyPr/>
          <a:lstStyle/>
          <a:p>
            <a:pPr/>
          </a:p>
        </p:txBody>
      </p:sp>
      <p:sp>
        <p:nvSpPr>
          <p:cNvPr id="446" name="Double-click to edit"/>
          <p:cNvSpPr txBox="1"/>
          <p:nvPr>
            <p:ph type="body" idx="1"/>
          </p:nvPr>
        </p:nvSpPr>
        <p:spPr>
          <a:prstGeom prst="rect">
            <a:avLst/>
          </a:prstGeom>
        </p:spPr>
        <p:txBody>
          <a:bodyPr/>
          <a:lstStyle/>
          <a:p>
            <a:pPr/>
          </a:p>
        </p:txBody>
      </p:sp>
      <p:sp>
        <p:nvSpPr>
          <p:cNvPr id="4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8" name="5 Le problème du Péché.038.jpeg" descr="5 Le problème du Péché.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Double-click to edit"/>
          <p:cNvSpPr txBox="1"/>
          <p:nvPr>
            <p:ph type="title"/>
          </p:nvPr>
        </p:nvSpPr>
        <p:spPr>
          <a:prstGeom prst="rect">
            <a:avLst/>
          </a:prstGeom>
        </p:spPr>
        <p:txBody>
          <a:bodyPr/>
          <a:lstStyle/>
          <a:p>
            <a:pPr/>
          </a:p>
        </p:txBody>
      </p:sp>
      <p:sp>
        <p:nvSpPr>
          <p:cNvPr id="451" name="Double-click to edit"/>
          <p:cNvSpPr txBox="1"/>
          <p:nvPr>
            <p:ph type="body" idx="1"/>
          </p:nvPr>
        </p:nvSpPr>
        <p:spPr>
          <a:prstGeom prst="rect">
            <a:avLst/>
          </a:prstGeom>
        </p:spPr>
        <p:txBody>
          <a:bodyPr/>
          <a:lstStyle/>
          <a:p>
            <a:pPr/>
          </a:p>
        </p:txBody>
      </p:sp>
      <p:sp>
        <p:nvSpPr>
          <p:cNvPr id="4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3" name="5 Le problème du Péché.039.jpeg" descr="5 Le problème du Péch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Double-click to edit"/>
          <p:cNvSpPr txBox="1"/>
          <p:nvPr>
            <p:ph type="title"/>
          </p:nvPr>
        </p:nvSpPr>
        <p:spPr>
          <a:prstGeom prst="rect">
            <a:avLst/>
          </a:prstGeom>
        </p:spPr>
        <p:txBody>
          <a:bodyPr/>
          <a:lstStyle/>
          <a:p>
            <a:pPr/>
          </a:p>
        </p:txBody>
      </p:sp>
      <p:sp>
        <p:nvSpPr>
          <p:cNvPr id="456" name="Double-click to edit"/>
          <p:cNvSpPr txBox="1"/>
          <p:nvPr>
            <p:ph type="body" idx="1"/>
          </p:nvPr>
        </p:nvSpPr>
        <p:spPr>
          <a:prstGeom prst="rect">
            <a:avLst/>
          </a:prstGeom>
        </p:spPr>
        <p:txBody>
          <a:bodyPr/>
          <a:lstStyle/>
          <a:p>
            <a:pPr/>
          </a:p>
        </p:txBody>
      </p:sp>
      <p:sp>
        <p:nvSpPr>
          <p:cNvPr id="4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8" name="5 Le problème du Péché.040.jpeg" descr="5 Le problème du Péché.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Double-click to edit"/>
          <p:cNvSpPr txBox="1"/>
          <p:nvPr>
            <p:ph type="title"/>
          </p:nvPr>
        </p:nvSpPr>
        <p:spPr>
          <a:prstGeom prst="rect">
            <a:avLst/>
          </a:prstGeom>
        </p:spPr>
        <p:txBody>
          <a:bodyPr/>
          <a:lstStyle/>
          <a:p>
            <a:pPr/>
          </a:p>
        </p:txBody>
      </p:sp>
      <p:sp>
        <p:nvSpPr>
          <p:cNvPr id="461" name="Double-click to edit"/>
          <p:cNvSpPr txBox="1"/>
          <p:nvPr>
            <p:ph type="body" idx="1"/>
          </p:nvPr>
        </p:nvSpPr>
        <p:spPr>
          <a:prstGeom prst="rect">
            <a:avLst/>
          </a:prstGeom>
        </p:spPr>
        <p:txBody>
          <a:bodyPr/>
          <a:lstStyle/>
          <a:p>
            <a:pPr/>
          </a:p>
        </p:txBody>
      </p:sp>
      <p:sp>
        <p:nvSpPr>
          <p:cNvPr id="4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3" name="5 Le problème du Péché.041.jpeg" descr="5 Le problème du Péch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Double-click to edit"/>
          <p:cNvSpPr txBox="1"/>
          <p:nvPr>
            <p:ph type="title"/>
          </p:nvPr>
        </p:nvSpPr>
        <p:spPr>
          <a:prstGeom prst="rect">
            <a:avLst/>
          </a:prstGeom>
        </p:spPr>
        <p:txBody>
          <a:bodyPr/>
          <a:lstStyle/>
          <a:p>
            <a:pPr/>
          </a:p>
        </p:txBody>
      </p:sp>
      <p:sp>
        <p:nvSpPr>
          <p:cNvPr id="466" name="Double-click to edit"/>
          <p:cNvSpPr txBox="1"/>
          <p:nvPr>
            <p:ph type="body" idx="1"/>
          </p:nvPr>
        </p:nvSpPr>
        <p:spPr>
          <a:prstGeom prst="rect">
            <a:avLst/>
          </a:prstGeom>
        </p:spPr>
        <p:txBody>
          <a:bodyPr/>
          <a:lstStyle/>
          <a:p>
            <a:pPr/>
          </a:p>
        </p:txBody>
      </p:sp>
      <p:sp>
        <p:nvSpPr>
          <p:cNvPr id="4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8" name="5 Le problème du Péché.042.jpeg" descr="5 Le problème du Péché.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Double-click to edit"/>
          <p:cNvSpPr txBox="1"/>
          <p:nvPr>
            <p:ph type="title"/>
          </p:nvPr>
        </p:nvSpPr>
        <p:spPr>
          <a:prstGeom prst="rect">
            <a:avLst/>
          </a:prstGeom>
        </p:spPr>
        <p:txBody>
          <a:bodyPr/>
          <a:lstStyle/>
          <a:p>
            <a:pPr/>
          </a:p>
        </p:txBody>
      </p:sp>
      <p:sp>
        <p:nvSpPr>
          <p:cNvPr id="471" name="Double-click to edit"/>
          <p:cNvSpPr txBox="1"/>
          <p:nvPr>
            <p:ph type="body" idx="1"/>
          </p:nvPr>
        </p:nvSpPr>
        <p:spPr>
          <a:prstGeom prst="rect">
            <a:avLst/>
          </a:prstGeom>
        </p:spPr>
        <p:txBody>
          <a:bodyPr/>
          <a:lstStyle/>
          <a:p>
            <a:pPr/>
          </a:p>
        </p:txBody>
      </p:sp>
      <p:sp>
        <p:nvSpPr>
          <p:cNvPr id="4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3" name="5 Le problème du Péché.045.jpeg" descr="5 Le problème du Péch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Double-click to edit"/>
          <p:cNvSpPr txBox="1"/>
          <p:nvPr>
            <p:ph type="title"/>
          </p:nvPr>
        </p:nvSpPr>
        <p:spPr>
          <a:prstGeom prst="rect">
            <a:avLst/>
          </a:prstGeom>
        </p:spPr>
        <p:txBody>
          <a:bodyPr/>
          <a:lstStyle/>
          <a:p>
            <a:pPr/>
          </a:p>
        </p:txBody>
      </p:sp>
      <p:sp>
        <p:nvSpPr>
          <p:cNvPr id="476" name="Double-click to edit"/>
          <p:cNvSpPr txBox="1"/>
          <p:nvPr>
            <p:ph type="body" idx="1"/>
          </p:nvPr>
        </p:nvSpPr>
        <p:spPr>
          <a:prstGeom prst="rect">
            <a:avLst/>
          </a:prstGeom>
        </p:spPr>
        <p:txBody>
          <a:bodyPr/>
          <a:lstStyle/>
          <a:p>
            <a:pPr/>
          </a:p>
        </p:txBody>
      </p:sp>
      <p:sp>
        <p:nvSpPr>
          <p:cNvPr id="4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8" name="5 Le problème du Péché.046.jpeg" descr="5 Le problème du Péché.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Double-click to edit"/>
          <p:cNvSpPr txBox="1"/>
          <p:nvPr>
            <p:ph type="title"/>
          </p:nvPr>
        </p:nvSpPr>
        <p:spPr>
          <a:prstGeom prst="rect">
            <a:avLst/>
          </a:prstGeom>
        </p:spPr>
        <p:txBody>
          <a:bodyPr/>
          <a:lstStyle/>
          <a:p>
            <a:pPr/>
          </a:p>
        </p:txBody>
      </p:sp>
      <p:sp>
        <p:nvSpPr>
          <p:cNvPr id="481" name="Double-click to edit"/>
          <p:cNvSpPr txBox="1"/>
          <p:nvPr>
            <p:ph type="body" idx="1"/>
          </p:nvPr>
        </p:nvSpPr>
        <p:spPr>
          <a:prstGeom prst="rect">
            <a:avLst/>
          </a:prstGeom>
        </p:spPr>
        <p:txBody>
          <a:bodyPr/>
          <a:lstStyle/>
          <a:p>
            <a:pPr/>
          </a:p>
        </p:txBody>
      </p:sp>
      <p:sp>
        <p:nvSpPr>
          <p:cNvPr id="4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3" name="5 Le problème du Péché.047.jpeg" descr="5 Le problème du Péché.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Double-click to edit"/>
          <p:cNvSpPr txBox="1"/>
          <p:nvPr>
            <p:ph type="title"/>
          </p:nvPr>
        </p:nvSpPr>
        <p:spPr>
          <a:prstGeom prst="rect">
            <a:avLst/>
          </a:prstGeom>
        </p:spPr>
        <p:txBody>
          <a:bodyPr/>
          <a:lstStyle/>
          <a:p>
            <a:pPr/>
          </a:p>
        </p:txBody>
      </p:sp>
      <p:sp>
        <p:nvSpPr>
          <p:cNvPr id="486" name="Double-click to edit"/>
          <p:cNvSpPr txBox="1"/>
          <p:nvPr>
            <p:ph type="body" idx="1"/>
          </p:nvPr>
        </p:nvSpPr>
        <p:spPr>
          <a:prstGeom prst="rect">
            <a:avLst/>
          </a:prstGeom>
        </p:spPr>
        <p:txBody>
          <a:bodyPr/>
          <a:lstStyle/>
          <a:p>
            <a:pPr/>
          </a:p>
        </p:txBody>
      </p:sp>
      <p:sp>
        <p:nvSpPr>
          <p:cNvPr id="4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8" name="5 Le problème du Péché.048.jpeg" descr="5 Le problème du Péché.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Double-click to edit"/>
          <p:cNvSpPr txBox="1"/>
          <p:nvPr>
            <p:ph type="title"/>
          </p:nvPr>
        </p:nvSpPr>
        <p:spPr>
          <a:prstGeom prst="rect">
            <a:avLst/>
          </a:prstGeom>
        </p:spPr>
        <p:txBody>
          <a:bodyPr/>
          <a:lstStyle/>
          <a:p>
            <a:pPr/>
          </a:p>
        </p:txBody>
      </p:sp>
      <p:sp>
        <p:nvSpPr>
          <p:cNvPr id="491" name="Double-click to edit"/>
          <p:cNvSpPr txBox="1"/>
          <p:nvPr>
            <p:ph type="body" idx="1"/>
          </p:nvPr>
        </p:nvSpPr>
        <p:spPr>
          <a:prstGeom prst="rect">
            <a:avLst/>
          </a:prstGeom>
        </p:spPr>
        <p:txBody>
          <a:bodyPr/>
          <a:lstStyle/>
          <a:p>
            <a:pPr/>
          </a:p>
        </p:txBody>
      </p:sp>
      <p:sp>
        <p:nvSpPr>
          <p:cNvPr id="4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3" name="5 Le problème du Péché.049.jpeg" descr="5 Le problème du Péch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5 Le problème du Péché.005.jpeg" descr="5 Le problème du Péch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Double-click to edit"/>
          <p:cNvSpPr txBox="1"/>
          <p:nvPr>
            <p:ph type="title"/>
          </p:nvPr>
        </p:nvSpPr>
        <p:spPr>
          <a:prstGeom prst="rect">
            <a:avLst/>
          </a:prstGeom>
        </p:spPr>
        <p:txBody>
          <a:bodyPr/>
          <a:lstStyle/>
          <a:p>
            <a:pPr/>
          </a:p>
        </p:txBody>
      </p:sp>
      <p:sp>
        <p:nvSpPr>
          <p:cNvPr id="496" name="Double-click to edit"/>
          <p:cNvSpPr txBox="1"/>
          <p:nvPr>
            <p:ph type="body" idx="1"/>
          </p:nvPr>
        </p:nvSpPr>
        <p:spPr>
          <a:prstGeom prst="rect">
            <a:avLst/>
          </a:prstGeom>
        </p:spPr>
        <p:txBody>
          <a:bodyPr/>
          <a:lstStyle/>
          <a:p>
            <a:pPr/>
          </a:p>
        </p:txBody>
      </p:sp>
      <p:sp>
        <p:nvSpPr>
          <p:cNvPr id="4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8" name="5 Le problème du Péché.050.jpeg" descr="5 Le problème du Péché.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Double-click to edit"/>
          <p:cNvSpPr txBox="1"/>
          <p:nvPr>
            <p:ph type="title"/>
          </p:nvPr>
        </p:nvSpPr>
        <p:spPr>
          <a:prstGeom prst="rect">
            <a:avLst/>
          </a:prstGeom>
        </p:spPr>
        <p:txBody>
          <a:bodyPr/>
          <a:lstStyle/>
          <a:p>
            <a:pPr/>
          </a:p>
        </p:txBody>
      </p:sp>
      <p:sp>
        <p:nvSpPr>
          <p:cNvPr id="501" name="Double-click to edit"/>
          <p:cNvSpPr txBox="1"/>
          <p:nvPr>
            <p:ph type="body" idx="1"/>
          </p:nvPr>
        </p:nvSpPr>
        <p:spPr>
          <a:prstGeom prst="rect">
            <a:avLst/>
          </a:prstGeom>
        </p:spPr>
        <p:txBody>
          <a:bodyPr/>
          <a:lstStyle/>
          <a:p>
            <a:pPr/>
          </a:p>
        </p:txBody>
      </p:sp>
      <p:sp>
        <p:nvSpPr>
          <p:cNvPr id="5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3" name="5 Le problème du Péché.051.jpeg" descr="5 Le problème du Péch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Double-click to edit"/>
          <p:cNvSpPr txBox="1"/>
          <p:nvPr>
            <p:ph type="title"/>
          </p:nvPr>
        </p:nvSpPr>
        <p:spPr>
          <a:prstGeom prst="rect">
            <a:avLst/>
          </a:prstGeom>
        </p:spPr>
        <p:txBody>
          <a:bodyPr/>
          <a:lstStyle/>
          <a:p>
            <a:pPr/>
          </a:p>
        </p:txBody>
      </p:sp>
      <p:sp>
        <p:nvSpPr>
          <p:cNvPr id="506" name="Double-click to edit"/>
          <p:cNvSpPr txBox="1"/>
          <p:nvPr>
            <p:ph type="body" idx="1"/>
          </p:nvPr>
        </p:nvSpPr>
        <p:spPr>
          <a:prstGeom prst="rect">
            <a:avLst/>
          </a:prstGeom>
        </p:spPr>
        <p:txBody>
          <a:bodyPr/>
          <a:lstStyle/>
          <a:p>
            <a:pPr/>
          </a:p>
        </p:txBody>
      </p:sp>
      <p:sp>
        <p:nvSpPr>
          <p:cNvPr id="5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8" name="5 Le problème du Péché.052.jpeg" descr="5 Le problème du Péch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Double-click to edit"/>
          <p:cNvSpPr txBox="1"/>
          <p:nvPr>
            <p:ph type="title"/>
          </p:nvPr>
        </p:nvSpPr>
        <p:spPr>
          <a:prstGeom prst="rect">
            <a:avLst/>
          </a:prstGeom>
        </p:spPr>
        <p:txBody>
          <a:bodyPr/>
          <a:lstStyle/>
          <a:p>
            <a:pPr/>
          </a:p>
        </p:txBody>
      </p:sp>
      <p:sp>
        <p:nvSpPr>
          <p:cNvPr id="511" name="Double-click to edit"/>
          <p:cNvSpPr txBox="1"/>
          <p:nvPr>
            <p:ph type="body" idx="1"/>
          </p:nvPr>
        </p:nvSpPr>
        <p:spPr>
          <a:prstGeom prst="rect">
            <a:avLst/>
          </a:prstGeom>
        </p:spPr>
        <p:txBody>
          <a:bodyPr/>
          <a:lstStyle/>
          <a:p>
            <a:pPr/>
          </a:p>
        </p:txBody>
      </p:sp>
      <p:sp>
        <p:nvSpPr>
          <p:cNvPr id="5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3" name="5 Le problème du Péché.053.jpeg" descr="5 Le problème du Péch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Double-click to edit"/>
          <p:cNvSpPr txBox="1"/>
          <p:nvPr>
            <p:ph type="title"/>
          </p:nvPr>
        </p:nvSpPr>
        <p:spPr>
          <a:prstGeom prst="rect">
            <a:avLst/>
          </a:prstGeom>
        </p:spPr>
        <p:txBody>
          <a:bodyPr/>
          <a:lstStyle/>
          <a:p>
            <a:pPr/>
          </a:p>
        </p:txBody>
      </p:sp>
      <p:sp>
        <p:nvSpPr>
          <p:cNvPr id="516" name="Double-click to edit"/>
          <p:cNvSpPr txBox="1"/>
          <p:nvPr>
            <p:ph type="body" idx="1"/>
          </p:nvPr>
        </p:nvSpPr>
        <p:spPr>
          <a:prstGeom prst="rect">
            <a:avLst/>
          </a:prstGeom>
        </p:spPr>
        <p:txBody>
          <a:bodyPr/>
          <a:lstStyle/>
          <a:p>
            <a:pPr/>
          </a:p>
        </p:txBody>
      </p:sp>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8" name="5 Le problème du Péché.054.jpeg" descr="5 Le problème du Péché.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Double-click to edit"/>
          <p:cNvSpPr txBox="1"/>
          <p:nvPr>
            <p:ph type="title"/>
          </p:nvPr>
        </p:nvSpPr>
        <p:spPr>
          <a:prstGeom prst="rect">
            <a:avLst/>
          </a:prstGeom>
        </p:spPr>
        <p:txBody>
          <a:bodyPr/>
          <a:lstStyle/>
          <a:p>
            <a:pPr/>
          </a:p>
        </p:txBody>
      </p:sp>
      <p:sp>
        <p:nvSpPr>
          <p:cNvPr id="521" name="Double-click to edit"/>
          <p:cNvSpPr txBox="1"/>
          <p:nvPr>
            <p:ph type="body" idx="1"/>
          </p:nvPr>
        </p:nvSpPr>
        <p:spPr>
          <a:prstGeom prst="rect">
            <a:avLst/>
          </a:prstGeom>
        </p:spPr>
        <p:txBody>
          <a:bodyPr/>
          <a:lstStyle/>
          <a:p>
            <a:pPr/>
          </a:p>
        </p:txBody>
      </p:sp>
      <p:sp>
        <p:nvSpPr>
          <p:cNvPr id="5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3" name="5 Le problème du Péché.055.jpeg" descr="5 Le problème du Péché.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Double-click to edit"/>
          <p:cNvSpPr txBox="1"/>
          <p:nvPr>
            <p:ph type="title"/>
          </p:nvPr>
        </p:nvSpPr>
        <p:spPr>
          <a:prstGeom prst="rect">
            <a:avLst/>
          </a:prstGeom>
        </p:spPr>
        <p:txBody>
          <a:bodyPr/>
          <a:lstStyle/>
          <a:p>
            <a:pPr/>
          </a:p>
        </p:txBody>
      </p:sp>
      <p:sp>
        <p:nvSpPr>
          <p:cNvPr id="526" name="Double-click to edit"/>
          <p:cNvSpPr txBox="1"/>
          <p:nvPr>
            <p:ph type="body" idx="1"/>
          </p:nvPr>
        </p:nvSpPr>
        <p:spPr>
          <a:prstGeom prst="rect">
            <a:avLst/>
          </a:prstGeom>
        </p:spPr>
        <p:txBody>
          <a:bodyPr/>
          <a:lstStyle/>
          <a:p>
            <a:pP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5 Le problème du Péché.056.jpeg" descr="5 Le problème du Péch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Double-click to edit"/>
          <p:cNvSpPr txBox="1"/>
          <p:nvPr>
            <p:ph type="title"/>
          </p:nvPr>
        </p:nvSpPr>
        <p:spPr>
          <a:prstGeom prst="rect">
            <a:avLst/>
          </a:prstGeom>
        </p:spPr>
        <p:txBody>
          <a:bodyPr/>
          <a:lstStyle/>
          <a:p>
            <a:pPr/>
          </a:p>
        </p:txBody>
      </p:sp>
      <p:sp>
        <p:nvSpPr>
          <p:cNvPr id="531" name="Double-click to edit"/>
          <p:cNvSpPr txBox="1"/>
          <p:nvPr>
            <p:ph type="body" idx="1"/>
          </p:nvPr>
        </p:nvSpPr>
        <p:spPr>
          <a:prstGeom prst="rect">
            <a:avLst/>
          </a:prstGeom>
        </p:spPr>
        <p:txBody>
          <a:bodyPr/>
          <a:lstStyle/>
          <a:p>
            <a:pPr/>
          </a:p>
        </p:txBody>
      </p:sp>
      <p:sp>
        <p:nvSpPr>
          <p:cNvPr id="5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5 Le problème du Péché.057.jpeg" descr="5 Le problème du Péché.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Double-click to edit"/>
          <p:cNvSpPr txBox="1"/>
          <p:nvPr>
            <p:ph type="title"/>
          </p:nvPr>
        </p:nvSpPr>
        <p:spPr>
          <a:prstGeom prst="rect">
            <a:avLst/>
          </a:prstGeom>
        </p:spPr>
        <p:txBody>
          <a:bodyPr/>
          <a:lstStyle/>
          <a:p>
            <a:pPr/>
          </a:p>
        </p:txBody>
      </p:sp>
      <p:sp>
        <p:nvSpPr>
          <p:cNvPr id="536" name="Double-click to edit"/>
          <p:cNvSpPr txBox="1"/>
          <p:nvPr>
            <p:ph type="body" idx="1"/>
          </p:nvPr>
        </p:nvSpPr>
        <p:spPr>
          <a:prstGeom prst="rect">
            <a:avLst/>
          </a:prstGeom>
        </p:spPr>
        <p:txBody>
          <a:bodyPr/>
          <a:lstStyle/>
          <a:p>
            <a:pPr/>
          </a:p>
        </p:txBody>
      </p:sp>
      <p:sp>
        <p:nvSpPr>
          <p:cNvPr id="5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5 Le problème du Péché.058.jpeg" descr="5 Le problème du Péché.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Double-click to edit"/>
          <p:cNvSpPr txBox="1"/>
          <p:nvPr>
            <p:ph type="title"/>
          </p:nvPr>
        </p:nvSpPr>
        <p:spPr>
          <a:prstGeom prst="rect">
            <a:avLst/>
          </a:prstGeom>
        </p:spPr>
        <p:txBody>
          <a:bodyPr/>
          <a:lstStyle/>
          <a:p>
            <a:pPr/>
          </a:p>
        </p:txBody>
      </p:sp>
      <p:sp>
        <p:nvSpPr>
          <p:cNvPr id="541" name="Double-click to edit"/>
          <p:cNvSpPr txBox="1"/>
          <p:nvPr>
            <p:ph type="body" idx="1"/>
          </p:nvPr>
        </p:nvSpPr>
        <p:spPr>
          <a:prstGeom prst="rect">
            <a:avLst/>
          </a:prstGeom>
        </p:spPr>
        <p:txBody>
          <a:bodyPr/>
          <a:lstStyle/>
          <a:p>
            <a:pPr/>
          </a:p>
        </p:txBody>
      </p:sp>
      <p:sp>
        <p:nvSpPr>
          <p:cNvPr id="5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3" name="5 Le problème du Péché.043.jpeg" descr="5 Le problème du Péché.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5 Le problème du Péché.006.jpeg" descr="5 Le problème du Péché.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Double-click to edit"/>
          <p:cNvSpPr txBox="1"/>
          <p:nvPr>
            <p:ph type="title"/>
          </p:nvPr>
        </p:nvSpPr>
        <p:spPr>
          <a:prstGeom prst="rect">
            <a:avLst/>
          </a:prstGeom>
        </p:spPr>
        <p:txBody>
          <a:bodyPr/>
          <a:lstStyle/>
          <a:p>
            <a:pPr/>
          </a:p>
        </p:txBody>
      </p:sp>
      <p:sp>
        <p:nvSpPr>
          <p:cNvPr id="546" name="Double-click to edit"/>
          <p:cNvSpPr txBox="1"/>
          <p:nvPr>
            <p:ph type="body" idx="1"/>
          </p:nvPr>
        </p:nvSpPr>
        <p:spPr>
          <a:prstGeom prst="rect">
            <a:avLst/>
          </a:prstGeom>
        </p:spPr>
        <p:txBody>
          <a:bodyPr/>
          <a:lstStyle/>
          <a:p>
            <a:pPr/>
          </a:p>
        </p:txBody>
      </p:sp>
      <p:sp>
        <p:nvSpPr>
          <p:cNvPr id="5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5 Le problème du Péché.044.jpeg" descr="5 Le problème du Péch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Double-click to edit"/>
          <p:cNvSpPr txBox="1"/>
          <p:nvPr>
            <p:ph type="title"/>
          </p:nvPr>
        </p:nvSpPr>
        <p:spPr>
          <a:prstGeom prst="rect">
            <a:avLst/>
          </a:prstGeom>
        </p:spPr>
        <p:txBody>
          <a:bodyPr/>
          <a:lstStyle/>
          <a:p>
            <a:pPr/>
          </a:p>
        </p:txBody>
      </p:sp>
      <p:sp>
        <p:nvSpPr>
          <p:cNvPr id="551" name="Double-click to edit"/>
          <p:cNvSpPr txBox="1"/>
          <p:nvPr>
            <p:ph type="body" idx="1"/>
          </p:nvPr>
        </p:nvSpPr>
        <p:spPr>
          <a:prstGeom prst="rect">
            <a:avLst/>
          </a:prstGeom>
        </p:spPr>
        <p:txBody>
          <a:bodyPr/>
          <a:lstStyle/>
          <a:p>
            <a:pPr/>
          </a:p>
        </p:txBody>
      </p:sp>
      <p:sp>
        <p:nvSpPr>
          <p:cNvPr id="5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3" name="5 Le problème du Péché.001.jpeg" descr="5 Le problème du Péch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Double-click to edit"/>
          <p:cNvSpPr txBox="1"/>
          <p:nvPr>
            <p:ph type="title"/>
          </p:nvPr>
        </p:nvSpPr>
        <p:spPr>
          <a:prstGeom prst="rect">
            <a:avLst/>
          </a:prstGeom>
        </p:spPr>
        <p:txBody>
          <a:bodyPr/>
          <a:lstStyle/>
          <a:p>
            <a:pPr/>
          </a:p>
        </p:txBody>
      </p:sp>
      <p:sp>
        <p:nvSpPr>
          <p:cNvPr id="556" name="Double-click to edit"/>
          <p:cNvSpPr txBox="1"/>
          <p:nvPr>
            <p:ph type="body" idx="1"/>
          </p:nvPr>
        </p:nvSpPr>
        <p:spPr>
          <a:prstGeom prst="rect">
            <a:avLst/>
          </a:prstGeom>
        </p:spPr>
        <p:txBody>
          <a:bodyPr/>
          <a:lstStyle/>
          <a:p>
            <a:pPr/>
          </a:p>
        </p:txBody>
      </p:sp>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5 Le problème du Péché.045.jpeg" descr="5 Le problème du Péch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Double-click to edit"/>
          <p:cNvSpPr txBox="1"/>
          <p:nvPr>
            <p:ph type="title"/>
          </p:nvPr>
        </p:nvSpPr>
        <p:spPr>
          <a:prstGeom prst="rect">
            <a:avLst/>
          </a:prstGeom>
        </p:spPr>
        <p:txBody>
          <a:bodyPr/>
          <a:lstStyle/>
          <a:p>
            <a:pPr/>
          </a:p>
        </p:txBody>
      </p:sp>
      <p:sp>
        <p:nvSpPr>
          <p:cNvPr id="561" name="Double-click to edit"/>
          <p:cNvSpPr txBox="1"/>
          <p:nvPr>
            <p:ph type="body" idx="1"/>
          </p:nvPr>
        </p:nvSpPr>
        <p:spPr>
          <a:prstGeom prst="rect">
            <a:avLst/>
          </a:prstGeom>
        </p:spPr>
        <p:txBody>
          <a:bodyPr/>
          <a:lstStyle/>
          <a:p>
            <a:pP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5 Le problème du Péché.046.jpeg" descr="5 Le problème du Péché.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Double-click to edit"/>
          <p:cNvSpPr txBox="1"/>
          <p:nvPr>
            <p:ph type="title"/>
          </p:nvPr>
        </p:nvSpPr>
        <p:spPr>
          <a:prstGeom prst="rect">
            <a:avLst/>
          </a:prstGeom>
        </p:spPr>
        <p:txBody>
          <a:bodyPr/>
          <a:lstStyle/>
          <a:p>
            <a:pPr/>
          </a:p>
        </p:txBody>
      </p:sp>
      <p:sp>
        <p:nvSpPr>
          <p:cNvPr id="566" name="Double-click to edit"/>
          <p:cNvSpPr txBox="1"/>
          <p:nvPr>
            <p:ph type="body" idx="1"/>
          </p:nvPr>
        </p:nvSpPr>
        <p:spPr>
          <a:prstGeom prst="rect">
            <a:avLst/>
          </a:prstGeom>
        </p:spPr>
        <p:txBody>
          <a:bodyPr/>
          <a:lstStyle/>
          <a:p>
            <a:pPr/>
          </a:p>
        </p:txBody>
      </p:sp>
      <p:sp>
        <p:nvSpPr>
          <p:cNvPr id="5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8" name="5 Le problème du Péché.047.jpeg" descr="5 Le problème du Péché.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Double-click to edit"/>
          <p:cNvSpPr txBox="1"/>
          <p:nvPr>
            <p:ph type="title"/>
          </p:nvPr>
        </p:nvSpPr>
        <p:spPr>
          <a:prstGeom prst="rect">
            <a:avLst/>
          </a:prstGeom>
        </p:spPr>
        <p:txBody>
          <a:bodyPr/>
          <a:lstStyle/>
          <a:p>
            <a:pPr/>
          </a:p>
        </p:txBody>
      </p:sp>
      <p:sp>
        <p:nvSpPr>
          <p:cNvPr id="571" name="Double-click to edit"/>
          <p:cNvSpPr txBox="1"/>
          <p:nvPr>
            <p:ph type="body" idx="1"/>
          </p:nvPr>
        </p:nvSpPr>
        <p:spPr>
          <a:prstGeom prst="rect">
            <a:avLst/>
          </a:prstGeom>
        </p:spPr>
        <p:txBody>
          <a:bodyPr/>
          <a:lstStyle/>
          <a:p>
            <a:pPr/>
          </a:p>
        </p:txBody>
      </p:sp>
      <p:sp>
        <p:nvSpPr>
          <p:cNvPr id="5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3" name="5 Le problème du Péché.048.jpeg" descr="5 Le problème du Péché.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Double-click to edit"/>
          <p:cNvSpPr txBox="1"/>
          <p:nvPr>
            <p:ph type="title"/>
          </p:nvPr>
        </p:nvSpPr>
        <p:spPr>
          <a:prstGeom prst="rect">
            <a:avLst/>
          </a:prstGeom>
        </p:spPr>
        <p:txBody>
          <a:bodyPr/>
          <a:lstStyle/>
          <a:p>
            <a:pPr/>
          </a:p>
        </p:txBody>
      </p:sp>
      <p:sp>
        <p:nvSpPr>
          <p:cNvPr id="576" name="Double-click to edit"/>
          <p:cNvSpPr txBox="1"/>
          <p:nvPr>
            <p:ph type="body" idx="1"/>
          </p:nvPr>
        </p:nvSpPr>
        <p:spPr>
          <a:prstGeom prst="rect">
            <a:avLst/>
          </a:prstGeom>
        </p:spPr>
        <p:txBody>
          <a:bodyPr/>
          <a:lstStyle/>
          <a:p>
            <a:pPr/>
          </a:p>
        </p:txBody>
      </p:sp>
      <p:sp>
        <p:nvSpPr>
          <p:cNvPr id="5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8" name="5 Le problème du Péché.049.jpeg" descr="5 Le problème du Péch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Double-click to edit"/>
          <p:cNvSpPr txBox="1"/>
          <p:nvPr>
            <p:ph type="title"/>
          </p:nvPr>
        </p:nvSpPr>
        <p:spPr>
          <a:prstGeom prst="rect">
            <a:avLst/>
          </a:prstGeom>
        </p:spPr>
        <p:txBody>
          <a:bodyPr/>
          <a:lstStyle/>
          <a:p>
            <a:pPr/>
          </a:p>
        </p:txBody>
      </p:sp>
      <p:sp>
        <p:nvSpPr>
          <p:cNvPr id="581" name="Double-click to edit"/>
          <p:cNvSpPr txBox="1"/>
          <p:nvPr>
            <p:ph type="body" idx="1"/>
          </p:nvPr>
        </p:nvSpPr>
        <p:spPr>
          <a:prstGeom prst="rect">
            <a:avLst/>
          </a:prstGeom>
        </p:spPr>
        <p:txBody>
          <a:bodyPr/>
          <a:lstStyle/>
          <a:p>
            <a:pPr/>
          </a:p>
        </p:txBody>
      </p:sp>
      <p:sp>
        <p:nvSpPr>
          <p:cNvPr id="5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5 Le problème du Péché.050.jpeg" descr="5 Le problème du Péché.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Double-click to edit"/>
          <p:cNvSpPr txBox="1"/>
          <p:nvPr>
            <p:ph type="title"/>
          </p:nvPr>
        </p:nvSpPr>
        <p:spPr>
          <a:prstGeom prst="rect">
            <a:avLst/>
          </a:prstGeom>
        </p:spPr>
        <p:txBody>
          <a:bodyPr/>
          <a:lstStyle/>
          <a:p>
            <a:pPr/>
          </a:p>
        </p:txBody>
      </p:sp>
      <p:sp>
        <p:nvSpPr>
          <p:cNvPr id="586" name="Double-click to edit"/>
          <p:cNvSpPr txBox="1"/>
          <p:nvPr>
            <p:ph type="body" idx="1"/>
          </p:nvPr>
        </p:nvSpPr>
        <p:spPr>
          <a:prstGeom prst="rect">
            <a:avLst/>
          </a:prstGeom>
        </p:spPr>
        <p:txBody>
          <a:bodyPr/>
          <a:lstStyle/>
          <a:p>
            <a:pPr/>
          </a:p>
        </p:txBody>
      </p:sp>
      <p:sp>
        <p:nvSpPr>
          <p:cNvPr id="5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8" name="5 Le problème du Péché.051.jpeg" descr="5 Le problème du Péch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Double-click to edit"/>
          <p:cNvSpPr txBox="1"/>
          <p:nvPr>
            <p:ph type="title"/>
          </p:nvPr>
        </p:nvSpPr>
        <p:spPr>
          <a:prstGeom prst="rect">
            <a:avLst/>
          </a:prstGeom>
        </p:spPr>
        <p:txBody>
          <a:bodyPr/>
          <a:lstStyle/>
          <a:p>
            <a:pPr/>
          </a:p>
        </p:txBody>
      </p:sp>
      <p:sp>
        <p:nvSpPr>
          <p:cNvPr id="591" name="Double-click to edit"/>
          <p:cNvSpPr txBox="1"/>
          <p:nvPr>
            <p:ph type="body" idx="1"/>
          </p:nvPr>
        </p:nvSpPr>
        <p:spPr>
          <a:prstGeom prst="rect">
            <a:avLst/>
          </a:prstGeom>
        </p:spPr>
        <p:txBody>
          <a:bodyPr/>
          <a:lstStyle/>
          <a:p>
            <a:pPr/>
          </a:p>
        </p:txBody>
      </p:sp>
      <p:sp>
        <p:nvSpPr>
          <p:cNvPr id="5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3" name="5 Le problème du Péché.052.jpeg" descr="5 Le problème du Péch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5 Le problème du Péché.007.jpeg" descr="5 Le problème du Péché.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Double-click to edit"/>
          <p:cNvSpPr txBox="1"/>
          <p:nvPr>
            <p:ph type="title"/>
          </p:nvPr>
        </p:nvSpPr>
        <p:spPr>
          <a:prstGeom prst="rect">
            <a:avLst/>
          </a:prstGeom>
        </p:spPr>
        <p:txBody>
          <a:bodyPr/>
          <a:lstStyle/>
          <a:p>
            <a:pPr/>
          </a:p>
        </p:txBody>
      </p:sp>
      <p:sp>
        <p:nvSpPr>
          <p:cNvPr id="596" name="Double-click to edit"/>
          <p:cNvSpPr txBox="1"/>
          <p:nvPr>
            <p:ph type="body" idx="1"/>
          </p:nvPr>
        </p:nvSpPr>
        <p:spPr>
          <a:prstGeom prst="rect">
            <a:avLst/>
          </a:prstGeom>
        </p:spPr>
        <p:txBody>
          <a:bodyPr/>
          <a:lstStyle/>
          <a:p>
            <a:pPr/>
          </a:p>
        </p:txBody>
      </p:sp>
      <p:sp>
        <p:nvSpPr>
          <p:cNvPr id="5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8" name="5 Le problème du Péché.053.jpeg" descr="5 Le problème du Péch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Double-click to edit"/>
          <p:cNvSpPr txBox="1"/>
          <p:nvPr>
            <p:ph type="title"/>
          </p:nvPr>
        </p:nvSpPr>
        <p:spPr>
          <a:prstGeom prst="rect">
            <a:avLst/>
          </a:prstGeom>
        </p:spPr>
        <p:txBody>
          <a:bodyPr/>
          <a:lstStyle/>
          <a:p>
            <a:pPr/>
          </a:p>
        </p:txBody>
      </p:sp>
      <p:sp>
        <p:nvSpPr>
          <p:cNvPr id="601" name="Double-click to edit"/>
          <p:cNvSpPr txBox="1"/>
          <p:nvPr>
            <p:ph type="body" idx="1"/>
          </p:nvPr>
        </p:nvSpPr>
        <p:spPr>
          <a:prstGeom prst="rect">
            <a:avLst/>
          </a:prstGeom>
        </p:spPr>
        <p:txBody>
          <a:bodyPr/>
          <a:lstStyle/>
          <a:p>
            <a:pPr/>
          </a:p>
        </p:txBody>
      </p:sp>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3" name="5 Le problème du Péché.054.jpeg" descr="5 Le problème du Péché.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Double-click to edit"/>
          <p:cNvSpPr txBox="1"/>
          <p:nvPr>
            <p:ph type="title"/>
          </p:nvPr>
        </p:nvSpPr>
        <p:spPr>
          <a:prstGeom prst="rect">
            <a:avLst/>
          </a:prstGeom>
        </p:spPr>
        <p:txBody>
          <a:bodyPr/>
          <a:lstStyle/>
          <a:p>
            <a:pPr/>
          </a:p>
        </p:txBody>
      </p:sp>
      <p:sp>
        <p:nvSpPr>
          <p:cNvPr id="606" name="Double-click to edit"/>
          <p:cNvSpPr txBox="1"/>
          <p:nvPr>
            <p:ph type="body" idx="1"/>
          </p:nvPr>
        </p:nvSpPr>
        <p:spPr>
          <a:prstGeom prst="rect">
            <a:avLst/>
          </a:prstGeom>
        </p:spPr>
        <p:txBody>
          <a:bodyPr/>
          <a:lstStyle/>
          <a:p>
            <a:pPr/>
          </a:p>
        </p:txBody>
      </p:sp>
      <p:sp>
        <p:nvSpPr>
          <p:cNvPr id="6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8" name="5 Le problème du Péché.055.jpeg" descr="5 Le problème du Péché.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Double-click to edit"/>
          <p:cNvSpPr txBox="1"/>
          <p:nvPr>
            <p:ph type="title"/>
          </p:nvPr>
        </p:nvSpPr>
        <p:spPr>
          <a:prstGeom prst="rect">
            <a:avLst/>
          </a:prstGeom>
        </p:spPr>
        <p:txBody>
          <a:bodyPr/>
          <a:lstStyle/>
          <a:p>
            <a:pPr/>
          </a:p>
        </p:txBody>
      </p:sp>
      <p:sp>
        <p:nvSpPr>
          <p:cNvPr id="611" name="Double-click to edit"/>
          <p:cNvSpPr txBox="1"/>
          <p:nvPr>
            <p:ph type="body" idx="1"/>
          </p:nvPr>
        </p:nvSpPr>
        <p:spPr>
          <a:prstGeom prst="rect">
            <a:avLst/>
          </a:prstGeom>
        </p:spPr>
        <p:txBody>
          <a:bodyPr/>
          <a:lstStyle/>
          <a:p>
            <a:pPr/>
          </a:p>
        </p:txBody>
      </p:sp>
      <p:sp>
        <p:nvSpPr>
          <p:cNvPr id="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3" name="5 Le problème du Péché.056.jpeg" descr="5 Le problème du Péch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Double-click to edit"/>
          <p:cNvSpPr txBox="1"/>
          <p:nvPr>
            <p:ph type="title"/>
          </p:nvPr>
        </p:nvSpPr>
        <p:spPr>
          <a:prstGeom prst="rect">
            <a:avLst/>
          </a:prstGeom>
        </p:spPr>
        <p:txBody>
          <a:bodyPr/>
          <a:lstStyle/>
          <a:p>
            <a:pPr/>
          </a:p>
        </p:txBody>
      </p:sp>
      <p:sp>
        <p:nvSpPr>
          <p:cNvPr id="616" name="Double-click to edit"/>
          <p:cNvSpPr txBox="1"/>
          <p:nvPr>
            <p:ph type="body" idx="1"/>
          </p:nvPr>
        </p:nvSpPr>
        <p:spPr>
          <a:prstGeom prst="rect">
            <a:avLst/>
          </a:prstGeom>
        </p:spPr>
        <p:txBody>
          <a:bodyPr/>
          <a:lstStyle/>
          <a:p>
            <a:pPr/>
          </a:p>
        </p:txBody>
      </p:sp>
      <p:sp>
        <p:nvSpPr>
          <p:cNvPr id="6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8" name="5 Le problème du Péché.057.jpeg" descr="5 Le problème du Péché.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Double-click to edit"/>
          <p:cNvSpPr txBox="1"/>
          <p:nvPr>
            <p:ph type="title"/>
          </p:nvPr>
        </p:nvSpPr>
        <p:spPr>
          <a:prstGeom prst="rect">
            <a:avLst/>
          </a:prstGeom>
        </p:spPr>
        <p:txBody>
          <a:bodyPr/>
          <a:lstStyle/>
          <a:p>
            <a:pPr/>
          </a:p>
        </p:txBody>
      </p:sp>
      <p:sp>
        <p:nvSpPr>
          <p:cNvPr id="621" name="Double-click to edit"/>
          <p:cNvSpPr txBox="1"/>
          <p:nvPr>
            <p:ph type="body" idx="1"/>
          </p:nvPr>
        </p:nvSpPr>
        <p:spPr>
          <a:prstGeom prst="rect">
            <a:avLst/>
          </a:prstGeom>
        </p:spPr>
        <p:txBody>
          <a:bodyPr/>
          <a:lstStyle/>
          <a:p>
            <a:pPr/>
          </a:p>
        </p:txBody>
      </p:sp>
      <p:sp>
        <p:nvSpPr>
          <p:cNvPr id="6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5 Le problème du Péché.058.jpeg" descr="5 Le problème du Péché.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Double-click to edit"/>
          <p:cNvSpPr txBox="1"/>
          <p:nvPr>
            <p:ph type="title"/>
          </p:nvPr>
        </p:nvSpPr>
        <p:spPr>
          <a:prstGeom prst="rect">
            <a:avLst/>
          </a:prstGeom>
        </p:spPr>
        <p:txBody>
          <a:bodyPr/>
          <a:lstStyle/>
          <a:p>
            <a:pPr/>
          </a:p>
        </p:txBody>
      </p:sp>
      <p:sp>
        <p:nvSpPr>
          <p:cNvPr id="626" name="Double-click to edit"/>
          <p:cNvSpPr txBox="1"/>
          <p:nvPr>
            <p:ph type="body" idx="1"/>
          </p:nvPr>
        </p:nvSpPr>
        <p:spPr>
          <a:prstGeom prst="rect">
            <a:avLst/>
          </a:prstGeom>
        </p:spPr>
        <p:txBody>
          <a:bodyPr/>
          <a:lstStyle/>
          <a:p>
            <a:pPr/>
          </a:p>
        </p:txBody>
      </p:sp>
      <p:sp>
        <p:nvSpPr>
          <p:cNvPr id="6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8" name="5 Le problème du Péché.076.jpeg" descr="5 Le problème du Péché.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Double-click to edit"/>
          <p:cNvSpPr txBox="1"/>
          <p:nvPr>
            <p:ph type="title"/>
          </p:nvPr>
        </p:nvSpPr>
        <p:spPr>
          <a:prstGeom prst="rect">
            <a:avLst/>
          </a:prstGeom>
        </p:spPr>
        <p:txBody>
          <a:bodyPr/>
          <a:lstStyle/>
          <a:p>
            <a:pPr/>
          </a:p>
        </p:txBody>
      </p:sp>
      <p:sp>
        <p:nvSpPr>
          <p:cNvPr id="631" name="Double-click to edit"/>
          <p:cNvSpPr txBox="1"/>
          <p:nvPr>
            <p:ph type="body" idx="1"/>
          </p:nvPr>
        </p:nvSpPr>
        <p:spPr>
          <a:prstGeom prst="rect">
            <a:avLst/>
          </a:prstGeom>
        </p:spPr>
        <p:txBody>
          <a:bodyPr/>
          <a:lstStyle/>
          <a:p>
            <a:pP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5 Le problème du Péché.060.jpeg" descr="5 Le problème du Péch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Double-click to edit"/>
          <p:cNvSpPr txBox="1"/>
          <p:nvPr>
            <p:ph type="title"/>
          </p:nvPr>
        </p:nvSpPr>
        <p:spPr>
          <a:prstGeom prst="rect">
            <a:avLst/>
          </a:prstGeom>
        </p:spPr>
        <p:txBody>
          <a:bodyPr/>
          <a:lstStyle/>
          <a:p>
            <a:pPr/>
          </a:p>
        </p:txBody>
      </p:sp>
      <p:sp>
        <p:nvSpPr>
          <p:cNvPr id="636" name="Double-click to edit"/>
          <p:cNvSpPr txBox="1"/>
          <p:nvPr>
            <p:ph type="body" idx="1"/>
          </p:nvPr>
        </p:nvSpPr>
        <p:spPr>
          <a:prstGeom prst="rect">
            <a:avLst/>
          </a:prstGeom>
        </p:spPr>
        <p:txBody>
          <a:bodyPr/>
          <a:lstStyle/>
          <a:p>
            <a:pP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8" name="5 Le problème du Péché.078.jpeg" descr="5 Le problème du Péché.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Double-click to edit"/>
          <p:cNvSpPr txBox="1"/>
          <p:nvPr>
            <p:ph type="title"/>
          </p:nvPr>
        </p:nvSpPr>
        <p:spPr>
          <a:prstGeom prst="rect">
            <a:avLst/>
          </a:prstGeom>
        </p:spPr>
        <p:txBody>
          <a:bodyPr/>
          <a:lstStyle/>
          <a:p>
            <a:pPr/>
          </a:p>
        </p:txBody>
      </p:sp>
      <p:sp>
        <p:nvSpPr>
          <p:cNvPr id="641" name="Double-click to edit"/>
          <p:cNvSpPr txBox="1"/>
          <p:nvPr>
            <p:ph type="body" idx="1"/>
          </p:nvPr>
        </p:nvSpPr>
        <p:spPr>
          <a:prstGeom prst="rect">
            <a:avLst/>
          </a:prstGeom>
        </p:spPr>
        <p:txBody>
          <a:bodyPr/>
          <a:lstStyle/>
          <a:p>
            <a:pPr/>
          </a:p>
        </p:txBody>
      </p:sp>
      <p:sp>
        <p:nvSpPr>
          <p:cNvPr id="6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3" name="5 Le problème du Péché.062.jpeg" descr="5 Le problème du Péch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5 Le problème du Péché.008.jpeg" descr="5 Le problème du Péché.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Double-click to edit"/>
          <p:cNvSpPr txBox="1"/>
          <p:nvPr>
            <p:ph type="title"/>
          </p:nvPr>
        </p:nvSpPr>
        <p:spPr>
          <a:prstGeom prst="rect">
            <a:avLst/>
          </a:prstGeom>
        </p:spPr>
        <p:txBody>
          <a:bodyPr/>
          <a:lstStyle/>
          <a:p>
            <a:pPr/>
          </a:p>
        </p:txBody>
      </p:sp>
      <p:sp>
        <p:nvSpPr>
          <p:cNvPr id="646" name="Double-click to edit"/>
          <p:cNvSpPr txBox="1"/>
          <p:nvPr>
            <p:ph type="body" idx="1"/>
          </p:nvPr>
        </p:nvSpPr>
        <p:spPr>
          <a:prstGeom prst="rect">
            <a:avLst/>
          </a:prstGeom>
        </p:spPr>
        <p:txBody>
          <a:bodyPr/>
          <a:lstStyle/>
          <a:p>
            <a:pPr/>
          </a:p>
        </p:txBody>
      </p:sp>
      <p:sp>
        <p:nvSpPr>
          <p:cNvPr id="6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8" name="5 Le problème du Péché.063.jpeg" descr="5 Le problème du Péché.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Double-click to edit"/>
          <p:cNvSpPr txBox="1"/>
          <p:nvPr>
            <p:ph type="title"/>
          </p:nvPr>
        </p:nvSpPr>
        <p:spPr>
          <a:prstGeom prst="rect">
            <a:avLst/>
          </a:prstGeom>
        </p:spPr>
        <p:txBody>
          <a:bodyPr/>
          <a:lstStyle/>
          <a:p>
            <a:pPr/>
          </a:p>
        </p:txBody>
      </p:sp>
      <p:sp>
        <p:nvSpPr>
          <p:cNvPr id="651" name="Double-click to edit"/>
          <p:cNvSpPr txBox="1"/>
          <p:nvPr>
            <p:ph type="body" idx="1"/>
          </p:nvPr>
        </p:nvSpPr>
        <p:spPr>
          <a:prstGeom prst="rect">
            <a:avLst/>
          </a:prstGeom>
        </p:spPr>
        <p:txBody>
          <a:bodyPr/>
          <a:lstStyle/>
          <a:p>
            <a:pPr/>
          </a:p>
        </p:txBody>
      </p:sp>
      <p:sp>
        <p:nvSpPr>
          <p:cNvPr id="6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3" name="5 Le problème du Péché.064.jpeg" descr="5 Le problème du Péché.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Double-click to edit"/>
          <p:cNvSpPr txBox="1"/>
          <p:nvPr>
            <p:ph type="title"/>
          </p:nvPr>
        </p:nvSpPr>
        <p:spPr>
          <a:prstGeom prst="rect">
            <a:avLst/>
          </a:prstGeom>
        </p:spPr>
        <p:txBody>
          <a:bodyPr/>
          <a:lstStyle/>
          <a:p>
            <a:pPr/>
          </a:p>
        </p:txBody>
      </p:sp>
      <p:sp>
        <p:nvSpPr>
          <p:cNvPr id="656" name="Double-click to edit"/>
          <p:cNvSpPr txBox="1"/>
          <p:nvPr>
            <p:ph type="body" idx="1"/>
          </p:nvPr>
        </p:nvSpPr>
        <p:spPr>
          <a:prstGeom prst="rect">
            <a:avLst/>
          </a:prstGeom>
        </p:spPr>
        <p:txBody>
          <a:bodyPr/>
          <a:lstStyle/>
          <a:p>
            <a:pP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8" name="5 Le problème du Péché.065.jpeg" descr="5 Le problème du Péché.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Double-click to edit"/>
          <p:cNvSpPr txBox="1"/>
          <p:nvPr>
            <p:ph type="title"/>
          </p:nvPr>
        </p:nvSpPr>
        <p:spPr>
          <a:prstGeom prst="rect">
            <a:avLst/>
          </a:prstGeom>
        </p:spPr>
        <p:txBody>
          <a:bodyPr/>
          <a:lstStyle/>
          <a:p>
            <a:pPr/>
          </a:p>
        </p:txBody>
      </p:sp>
      <p:sp>
        <p:nvSpPr>
          <p:cNvPr id="661" name="Double-click to edit"/>
          <p:cNvSpPr txBox="1"/>
          <p:nvPr>
            <p:ph type="body" idx="1"/>
          </p:nvPr>
        </p:nvSpPr>
        <p:spPr>
          <a:prstGeom prst="rect">
            <a:avLst/>
          </a:prstGeom>
        </p:spPr>
        <p:txBody>
          <a:bodyPr/>
          <a:lstStyle/>
          <a:p>
            <a:pP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5 Le problème du Péché.066.jpeg" descr="5 Le problème du Péché.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8" name="5 Le problème du Péché.067.jpeg" descr="5 Le problème du Péché.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Double-click to edit"/>
          <p:cNvSpPr txBox="1"/>
          <p:nvPr>
            <p:ph type="title"/>
          </p:nvPr>
        </p:nvSpPr>
        <p:spPr>
          <a:prstGeom prst="rect">
            <a:avLst/>
          </a:prstGeom>
        </p:spPr>
        <p:txBody>
          <a:bodyPr/>
          <a:lstStyle/>
          <a:p>
            <a:pPr/>
          </a:p>
        </p:txBody>
      </p:sp>
      <p:sp>
        <p:nvSpPr>
          <p:cNvPr id="671" name="Double-click to edit"/>
          <p:cNvSpPr txBox="1"/>
          <p:nvPr>
            <p:ph type="body" idx="1"/>
          </p:nvPr>
        </p:nvSpPr>
        <p:spPr>
          <a:prstGeom prst="rect">
            <a:avLst/>
          </a:prstGeom>
        </p:spPr>
        <p:txBody>
          <a:bodyPr/>
          <a:lstStyle/>
          <a:p>
            <a:pP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5 Le problème du Péché.068.jpeg" descr="5 Le problème du Péché.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Double-click to edit"/>
          <p:cNvSpPr txBox="1"/>
          <p:nvPr>
            <p:ph type="title"/>
          </p:nvPr>
        </p:nvSpPr>
        <p:spPr>
          <a:prstGeom prst="rect">
            <a:avLst/>
          </a:prstGeom>
        </p:spPr>
        <p:txBody>
          <a:bodyPr/>
          <a:lstStyle/>
          <a:p>
            <a:pPr/>
          </a:p>
        </p:txBody>
      </p:sp>
      <p:sp>
        <p:nvSpPr>
          <p:cNvPr id="676" name="Double-click to edit"/>
          <p:cNvSpPr txBox="1"/>
          <p:nvPr>
            <p:ph type="body" idx="1"/>
          </p:nvPr>
        </p:nvSpPr>
        <p:spPr>
          <a:prstGeom prst="rect">
            <a:avLst/>
          </a:prstGeom>
        </p:spPr>
        <p:txBody>
          <a:bodyPr/>
          <a:lstStyle/>
          <a:p>
            <a:pP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8" name="5 Le problème du Péché.069.jpeg" descr="5 Le problème du Péché.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Double-click to edit"/>
          <p:cNvSpPr txBox="1"/>
          <p:nvPr>
            <p:ph type="title"/>
          </p:nvPr>
        </p:nvSpPr>
        <p:spPr>
          <a:prstGeom prst="rect">
            <a:avLst/>
          </a:prstGeom>
        </p:spPr>
        <p:txBody>
          <a:bodyPr/>
          <a:lstStyle/>
          <a:p>
            <a:pPr/>
          </a:p>
        </p:txBody>
      </p:sp>
      <p:sp>
        <p:nvSpPr>
          <p:cNvPr id="681" name="Double-click to edit"/>
          <p:cNvSpPr txBox="1"/>
          <p:nvPr>
            <p:ph type="body" idx="1"/>
          </p:nvPr>
        </p:nvSpPr>
        <p:spPr>
          <a:prstGeom prst="rect">
            <a:avLst/>
          </a:prstGeom>
        </p:spPr>
        <p:txBody>
          <a:bodyPr/>
          <a:lstStyle/>
          <a:p>
            <a:pPr/>
          </a:p>
        </p:txBody>
      </p:sp>
      <p:sp>
        <p:nvSpPr>
          <p:cNvPr id="6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3" name="5 Le problème du Péché.070.jpeg" descr="5 Le problème du Péch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Double-click to edit"/>
          <p:cNvSpPr txBox="1"/>
          <p:nvPr>
            <p:ph type="title"/>
          </p:nvPr>
        </p:nvSpPr>
        <p:spPr>
          <a:prstGeom prst="rect">
            <a:avLst/>
          </a:prstGeom>
        </p:spPr>
        <p:txBody>
          <a:bodyPr/>
          <a:lstStyle/>
          <a:p>
            <a:pPr/>
          </a:p>
        </p:txBody>
      </p:sp>
      <p:sp>
        <p:nvSpPr>
          <p:cNvPr id="686" name="Double-click to edit"/>
          <p:cNvSpPr txBox="1"/>
          <p:nvPr>
            <p:ph type="body" idx="1"/>
          </p:nvPr>
        </p:nvSpPr>
        <p:spPr>
          <a:prstGeom prst="rect">
            <a:avLst/>
          </a:prstGeom>
        </p:spPr>
        <p:txBody>
          <a:bodyPr/>
          <a:lstStyle/>
          <a:p>
            <a:pPr/>
          </a:p>
        </p:txBody>
      </p:sp>
      <p:sp>
        <p:nvSpPr>
          <p:cNvPr id="6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8" name="5 Le problème du Péché.071.jpeg" descr="5 Le problème du Péché.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Double-click to edit"/>
          <p:cNvSpPr txBox="1"/>
          <p:nvPr>
            <p:ph type="title"/>
          </p:nvPr>
        </p:nvSpPr>
        <p:spPr>
          <a:prstGeom prst="rect">
            <a:avLst/>
          </a:prstGeom>
        </p:spPr>
        <p:txBody>
          <a:bodyPr/>
          <a:lstStyle/>
          <a:p>
            <a:pPr/>
          </a:p>
        </p:txBody>
      </p:sp>
      <p:sp>
        <p:nvSpPr>
          <p:cNvPr id="691" name="Double-click to edit"/>
          <p:cNvSpPr txBox="1"/>
          <p:nvPr>
            <p:ph type="body" idx="1"/>
          </p:nvPr>
        </p:nvSpPr>
        <p:spPr>
          <a:prstGeom prst="rect">
            <a:avLst/>
          </a:prstGeom>
        </p:spPr>
        <p:txBody>
          <a:bodyPr/>
          <a:lstStyle/>
          <a:p>
            <a:pPr/>
          </a:p>
        </p:txBody>
      </p:sp>
      <p:sp>
        <p:nvSpPr>
          <p:cNvPr id="6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3" name="5 Le problème du Péché.089.jpeg" descr="5 Le problème du Péch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5 Le problème du Péché.009.jpeg" descr="5 Le problème du Péché.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ouble-click to edit"/>
          <p:cNvSpPr txBox="1"/>
          <p:nvPr>
            <p:ph type="title"/>
          </p:nvPr>
        </p:nvSpPr>
        <p:spPr>
          <a:prstGeom prst="rect">
            <a:avLst/>
          </a:prstGeom>
        </p:spPr>
        <p:txBody>
          <a:bodyPr/>
          <a:lstStyle/>
          <a:p>
            <a:pPr/>
          </a:p>
        </p:txBody>
      </p:sp>
      <p:sp>
        <p:nvSpPr>
          <p:cNvPr id="696" name="Double-click to edit"/>
          <p:cNvSpPr txBox="1"/>
          <p:nvPr>
            <p:ph type="body" idx="1"/>
          </p:nvPr>
        </p:nvSpPr>
        <p:spPr>
          <a:prstGeom prst="rect">
            <a:avLst/>
          </a:prstGeom>
        </p:spPr>
        <p:txBody>
          <a:bodyPr/>
          <a:lstStyle/>
          <a:p>
            <a:pPr/>
          </a:p>
        </p:txBody>
      </p:sp>
      <p:sp>
        <p:nvSpPr>
          <p:cNvPr id="6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5 Le problème du Péché.073.jpeg" descr="5 Le problème du Péch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Double-click to edit"/>
          <p:cNvSpPr txBox="1"/>
          <p:nvPr>
            <p:ph type="title"/>
          </p:nvPr>
        </p:nvSpPr>
        <p:spPr>
          <a:prstGeom prst="rect">
            <a:avLst/>
          </a:prstGeom>
        </p:spPr>
        <p:txBody>
          <a:bodyPr/>
          <a:lstStyle/>
          <a:p>
            <a:pPr/>
          </a:p>
        </p:txBody>
      </p:sp>
      <p:sp>
        <p:nvSpPr>
          <p:cNvPr id="701" name="Double-click to edit"/>
          <p:cNvSpPr txBox="1"/>
          <p:nvPr>
            <p:ph type="body" idx="1"/>
          </p:nvPr>
        </p:nvSpPr>
        <p:spPr>
          <a:prstGeom prst="rect">
            <a:avLst/>
          </a:prstGeom>
        </p:spPr>
        <p:txBody>
          <a:bodyPr/>
          <a:lstStyle/>
          <a:p>
            <a:pP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5 Le problème du Péché.074.jpeg" descr="5 Le problème du Péché.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Double-click to edit"/>
          <p:cNvSpPr txBox="1"/>
          <p:nvPr>
            <p:ph type="title"/>
          </p:nvPr>
        </p:nvSpPr>
        <p:spPr>
          <a:prstGeom prst="rect">
            <a:avLst/>
          </a:prstGeom>
        </p:spPr>
        <p:txBody>
          <a:bodyPr/>
          <a:lstStyle/>
          <a:p>
            <a:pPr/>
          </a:p>
        </p:txBody>
      </p:sp>
      <p:sp>
        <p:nvSpPr>
          <p:cNvPr id="706" name="Double-click to edit"/>
          <p:cNvSpPr txBox="1"/>
          <p:nvPr>
            <p:ph type="body" idx="1"/>
          </p:nvPr>
        </p:nvSpPr>
        <p:spPr>
          <a:prstGeom prst="rect">
            <a:avLst/>
          </a:prstGeom>
        </p:spPr>
        <p:txBody>
          <a:bodyPr/>
          <a:lstStyle/>
          <a:p>
            <a:pPr/>
          </a:p>
        </p:txBody>
      </p:sp>
      <p:sp>
        <p:nvSpPr>
          <p:cNvPr id="7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8" name="5 Le problème du Péché.075.jpeg" descr="5 Le problème du Péché.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Double-click to edit"/>
          <p:cNvSpPr txBox="1"/>
          <p:nvPr>
            <p:ph type="title"/>
          </p:nvPr>
        </p:nvSpPr>
        <p:spPr>
          <a:prstGeom prst="rect">
            <a:avLst/>
          </a:prstGeom>
        </p:spPr>
        <p:txBody>
          <a:bodyPr/>
          <a:lstStyle/>
          <a:p>
            <a:pPr/>
          </a:p>
        </p:txBody>
      </p:sp>
      <p:sp>
        <p:nvSpPr>
          <p:cNvPr id="711" name="Double-click to edit"/>
          <p:cNvSpPr txBox="1"/>
          <p:nvPr>
            <p:ph type="body" idx="1"/>
          </p:nvPr>
        </p:nvSpPr>
        <p:spPr>
          <a:prstGeom prst="rect">
            <a:avLst/>
          </a:prstGeom>
        </p:spPr>
        <p:txBody>
          <a:bodyPr/>
          <a:lstStyle/>
          <a:p>
            <a:pPr/>
          </a:p>
        </p:txBody>
      </p:sp>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3" name="5 Le problème du Péché.076.jpeg" descr="5 Le problème du Péché.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Double-click to edit"/>
          <p:cNvSpPr txBox="1"/>
          <p:nvPr>
            <p:ph type="title"/>
          </p:nvPr>
        </p:nvSpPr>
        <p:spPr>
          <a:prstGeom prst="rect">
            <a:avLst/>
          </a:prstGeom>
        </p:spPr>
        <p:txBody>
          <a:bodyPr/>
          <a:lstStyle/>
          <a:p>
            <a:pPr/>
          </a:p>
        </p:txBody>
      </p:sp>
      <p:sp>
        <p:nvSpPr>
          <p:cNvPr id="716" name="Double-click to edit"/>
          <p:cNvSpPr txBox="1"/>
          <p:nvPr>
            <p:ph type="body" idx="1"/>
          </p:nvPr>
        </p:nvSpPr>
        <p:spPr>
          <a:prstGeom prst="rect">
            <a:avLst/>
          </a:prstGeom>
        </p:spPr>
        <p:txBody>
          <a:bodyPr/>
          <a:lstStyle/>
          <a:p>
            <a:pPr/>
          </a:p>
        </p:txBody>
      </p:sp>
      <p:sp>
        <p:nvSpPr>
          <p:cNvPr id="7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8" name="5 Le problème du Péché.077.jpeg" descr="5 Le problème du Péché.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Double-click to edit"/>
          <p:cNvSpPr txBox="1"/>
          <p:nvPr>
            <p:ph type="title"/>
          </p:nvPr>
        </p:nvSpPr>
        <p:spPr>
          <a:prstGeom prst="rect">
            <a:avLst/>
          </a:prstGeom>
        </p:spPr>
        <p:txBody>
          <a:bodyPr/>
          <a:lstStyle/>
          <a:p>
            <a:pPr/>
          </a:p>
        </p:txBody>
      </p:sp>
      <p:sp>
        <p:nvSpPr>
          <p:cNvPr id="721" name="Double-click to edit"/>
          <p:cNvSpPr txBox="1"/>
          <p:nvPr>
            <p:ph type="body" idx="1"/>
          </p:nvPr>
        </p:nvSpPr>
        <p:spPr>
          <a:prstGeom prst="rect">
            <a:avLst/>
          </a:prstGeom>
        </p:spPr>
        <p:txBody>
          <a:bodyPr/>
          <a:lstStyle/>
          <a:p>
            <a:pPr/>
          </a:p>
        </p:txBody>
      </p:sp>
      <p:sp>
        <p:nvSpPr>
          <p:cNvPr id="7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3" name="5 Le problème du Péché.078.jpeg" descr="5 Le problème du Péché.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Double-click to edit"/>
          <p:cNvSpPr txBox="1"/>
          <p:nvPr>
            <p:ph type="title"/>
          </p:nvPr>
        </p:nvSpPr>
        <p:spPr>
          <a:prstGeom prst="rect">
            <a:avLst/>
          </a:prstGeom>
        </p:spPr>
        <p:txBody>
          <a:bodyPr/>
          <a:lstStyle/>
          <a:p>
            <a:pPr/>
          </a:p>
        </p:txBody>
      </p:sp>
      <p:sp>
        <p:nvSpPr>
          <p:cNvPr id="726" name="Double-click to edit"/>
          <p:cNvSpPr txBox="1"/>
          <p:nvPr>
            <p:ph type="body" idx="1"/>
          </p:nvPr>
        </p:nvSpPr>
        <p:spPr>
          <a:prstGeom prst="rect">
            <a:avLst/>
          </a:prstGeom>
        </p:spPr>
        <p:txBody>
          <a:bodyPr/>
          <a:lstStyle/>
          <a:p>
            <a:pPr/>
          </a:p>
        </p:txBody>
      </p:sp>
      <p:sp>
        <p:nvSpPr>
          <p:cNvPr id="7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8" name="5 Le problème du Péché.079.jpeg" descr="5 Le problème du Péché.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Double-click to edit"/>
          <p:cNvSpPr txBox="1"/>
          <p:nvPr>
            <p:ph type="title"/>
          </p:nvPr>
        </p:nvSpPr>
        <p:spPr>
          <a:prstGeom prst="rect">
            <a:avLst/>
          </a:prstGeom>
        </p:spPr>
        <p:txBody>
          <a:bodyPr/>
          <a:lstStyle/>
          <a:p>
            <a:pPr/>
          </a:p>
        </p:txBody>
      </p:sp>
      <p:sp>
        <p:nvSpPr>
          <p:cNvPr id="731" name="Double-click to edit"/>
          <p:cNvSpPr txBox="1"/>
          <p:nvPr>
            <p:ph type="body" idx="1"/>
          </p:nvPr>
        </p:nvSpPr>
        <p:spPr>
          <a:prstGeom prst="rect">
            <a:avLst/>
          </a:prstGeom>
        </p:spPr>
        <p:txBody>
          <a:bodyPr/>
          <a:lstStyle/>
          <a:p>
            <a:pPr/>
          </a:p>
        </p:txBody>
      </p:sp>
      <p:sp>
        <p:nvSpPr>
          <p:cNvPr id="7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3" name="5 Le problème du Péché.080.jpeg" descr="5 Le problème du Péché.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Double-click to edit"/>
          <p:cNvSpPr txBox="1"/>
          <p:nvPr>
            <p:ph type="title"/>
          </p:nvPr>
        </p:nvSpPr>
        <p:spPr>
          <a:prstGeom prst="rect">
            <a:avLst/>
          </a:prstGeom>
        </p:spPr>
        <p:txBody>
          <a:bodyPr/>
          <a:lstStyle/>
          <a:p>
            <a:pPr/>
          </a:p>
        </p:txBody>
      </p:sp>
      <p:sp>
        <p:nvSpPr>
          <p:cNvPr id="736" name="Double-click to edit"/>
          <p:cNvSpPr txBox="1"/>
          <p:nvPr>
            <p:ph type="body" idx="1"/>
          </p:nvPr>
        </p:nvSpPr>
        <p:spPr>
          <a:prstGeom prst="rect">
            <a:avLst/>
          </a:prstGeom>
        </p:spPr>
        <p:txBody>
          <a:bodyPr/>
          <a:lstStyle/>
          <a:p>
            <a:pPr/>
          </a:p>
        </p:txBody>
      </p:sp>
      <p:sp>
        <p:nvSpPr>
          <p:cNvPr id="7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8" name="5 Le problème du Péché.081.jpeg" descr="5 Le problème du Péché.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Double-click to edit"/>
          <p:cNvSpPr txBox="1"/>
          <p:nvPr>
            <p:ph type="title"/>
          </p:nvPr>
        </p:nvSpPr>
        <p:spPr>
          <a:prstGeom prst="rect">
            <a:avLst/>
          </a:prstGeom>
        </p:spPr>
        <p:txBody>
          <a:bodyPr/>
          <a:lstStyle/>
          <a:p>
            <a:pPr/>
          </a:p>
        </p:txBody>
      </p:sp>
      <p:sp>
        <p:nvSpPr>
          <p:cNvPr id="741" name="Double-click to edit"/>
          <p:cNvSpPr txBox="1"/>
          <p:nvPr>
            <p:ph type="body" idx="1"/>
          </p:nvPr>
        </p:nvSpPr>
        <p:spPr>
          <a:prstGeom prst="rect">
            <a:avLst/>
          </a:prstGeom>
        </p:spPr>
        <p:txBody>
          <a:bodyPr/>
          <a:lstStyle/>
          <a:p>
            <a:pPr/>
          </a:p>
        </p:txBody>
      </p:sp>
      <p:sp>
        <p:nvSpPr>
          <p:cNvPr id="7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3" name="5 Le problème du Péché.082.jpeg" descr="5 Le problème du Péché.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