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1.xml" ContentType="application/vnd.openxmlformats-officedocument.presentationml.notesSlide+xml"/>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notesSlides/notesSlide2.xml" ContentType="application/vnd.openxmlformats-officedocument.presentationml.notesSlide+xml"/>
  <Override PartName="/ppt/media/image49.jpeg" ContentType="image/jpeg"/>
  <Override PartName="/ppt/media/image50.jpeg" ContentType="image/jpeg"/>
  <Override PartName="/ppt/media/image51.jpeg" ContentType="image/jpeg"/>
  <Override PartName="/ppt/media/image52.jpeg" ContentType="image/jpeg"/>
  <Override PartName="/ppt/notesSlides/notesSlide3.xml" ContentType="application/vnd.openxmlformats-officedocument.presentationml.notesSlide+xml"/>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notesSlides/notesSlide4.xml" ContentType="application/vnd.openxmlformats-officedocument.presentationml.notesSlide+xml"/>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notesSlides/notesSlide5.xml" ContentType="application/vnd.openxmlformats-officedocument.presentationml.notesSlide+xml"/>
  <Override PartName="/ppt/media/image109.jpeg" ContentType="image/jpeg"/>
  <Override PartName="/ppt/notesSlides/notesSlide6.xml" ContentType="application/vnd.openxmlformats-officedocument.presentationml.notesSlide+xml"/>
  <Override PartName="/ppt/media/image110.jpeg" ContentType="image/jpeg"/>
  <Override PartName="/ppt/media/image111.jpeg" ContentType="image/jpeg"/>
  <Override PartName="/ppt/notesSlides/notesSlide7.xml" ContentType="application/vnd.openxmlformats-officedocument.presentationml.notesSlide+xml"/>
  <Override PartName="/ppt/media/image112.jpeg" ContentType="image/jpeg"/>
  <Override PartName="/ppt/media/image113.jpeg" ContentType="image/jpeg"/>
  <Override PartName="/ppt/media/image114.jpeg" ContentType="image/jpeg"/>
  <Override PartName="/ppt/media/image115.jpeg" ContentType="image/jpeg"/>
  <Override PartName="/ppt/notesSlides/notesSlide8.xml" ContentType="application/vnd.openxmlformats-officedocument.presentationml.notesSlide+xml"/>
  <Override PartName="/ppt/media/image116.jpeg" ContentType="image/jpeg"/>
  <Override PartName="/ppt/media/image117.jpeg" ContentType="image/jpeg"/>
  <Override PartName="/ppt/media/image118.jpeg" ContentType="image/jpeg"/>
  <Override PartName="/ppt/media/image119.jpeg" ContentType="image/jpeg"/>
  <Override PartName="/ppt/media/image120.jpeg" ContentType="image/jpeg"/>
  <Override PartName="/ppt/notesSlides/notesSlide9.xml" ContentType="application/vnd.openxmlformats-officedocument.presentationml.notesSlide+xml"/>
  <Override PartName="/ppt/media/image121.jpeg" ContentType="image/jpeg"/>
  <Override PartName="/ppt/notesSlides/notesSlide10.xml" ContentType="application/vnd.openxmlformats-officedocument.presentationml.notesSlide+xml"/>
  <Override PartName="/ppt/media/image122.jpeg" ContentType="image/jpeg"/>
  <Override PartName="/ppt/media/image123.jpeg" ContentType="image/jpeg"/>
  <Override PartName="/ppt/notesSlides/notesSlide11.xml" ContentType="application/vnd.openxmlformats-officedocument.presentationml.notesSlide+xml"/>
  <Override PartName="/ppt/media/image124.jpeg" ContentType="image/jpeg"/>
  <Override PartName="/ppt/notesSlides/notesSlide12.xml" ContentType="application/vnd.openxmlformats-officedocument.presentationml.notesSlide+xml"/>
  <Override PartName="/ppt/media/image125.jpeg" ContentType="image/jpeg"/>
  <Override PartName="/ppt/media/image126.jpeg" ContentType="image/jpeg"/>
  <Override PartName="/ppt/media/image127.jpeg" ContentType="image/jpeg"/>
  <Override PartName="/ppt/notesSlides/notesSlide13.xml" ContentType="application/vnd.openxmlformats-officedocument.presentationml.notesSlide+xml"/>
  <Override PartName="/ppt/media/image128.jpeg" ContentType="image/jpeg"/>
  <Override PartName="/ppt/notesSlides/notesSlide14.xml" ContentType="application/vnd.openxmlformats-officedocument.presentationml.notesSlide+xml"/>
  <Override PartName="/ppt/media/image129.jpeg" ContentType="image/jpeg"/>
  <Override PartName="/ppt/media/image130.jpeg" ContentType="image/jpeg"/>
  <Override PartName="/ppt/media/image131.jpeg" ContentType="image/jpeg"/>
  <Override PartName="/ppt/notesSlides/notesSlide15.xml" ContentType="application/vnd.openxmlformats-officedocument.presentationml.notesSlide+xml"/>
  <Override PartName="/ppt/media/image132.jpeg" ContentType="image/jpeg"/>
  <Override PartName="/ppt/media/image133.jpeg" ContentType="image/jpeg"/>
  <Override PartName="/ppt/media/image134.jpeg" ContentType="image/jpeg"/>
  <Override PartName="/ppt/media/image135.jpeg" ContentType="image/jpeg"/>
  <Override PartName="/ppt/media/image136.jpeg" ContentType="image/jpeg"/>
  <Override PartName="/ppt/media/image137.jpeg" ContentType="image/jpeg"/>
  <Override PartName="/ppt/media/image138.jpeg" ContentType="image/jpeg"/>
  <Override PartName="/ppt/media/image139.jpeg" ContentType="image/jpeg"/>
  <Override PartName="/ppt/media/image140.jpeg" ContentType="image/jpeg"/>
  <Override PartName="/ppt/notesSlides/notesSlide16.xml" ContentType="application/vnd.openxmlformats-officedocument.presentationml.notesSlide+xml"/>
  <Override PartName="/ppt/media/image141.jpeg" ContentType="image/jpeg"/>
  <Override PartName="/ppt/media/image142.jpeg" ContentType="image/jpeg"/>
  <Override PartName="/ppt/media/image143.jpeg" ContentType="image/jpeg"/>
  <Override PartName="/ppt/notesSlides/notesSlide17.xml" ContentType="application/vnd.openxmlformats-officedocument.presentationml.notesSlide+xml"/>
  <Override PartName="/ppt/media/image144.jpeg" ContentType="image/jpeg"/>
  <Override PartName="/ppt/media/image145.jpeg" ContentType="image/jpeg"/>
  <Override PartName="/ppt/media/image146.jpeg" ContentType="image/jpeg"/>
  <Override PartName="/ppt/media/image147.jpeg" ContentType="image/jpeg"/>
  <Override PartName="/ppt/media/image148.jpeg" ContentType="image/jpeg"/>
  <Override PartName="/ppt/notesSlides/notesSlide18.xml" ContentType="application/vnd.openxmlformats-officedocument.presentationml.notesSlide+xml"/>
  <Override PartName="/ppt/media/image149.jpeg" ContentType="image/jpeg"/>
  <Override PartName="/ppt/media/image150.jpeg" ContentType="image/jpeg"/>
  <Override PartName="/ppt/notesSlides/notesSlide19.xml" ContentType="application/vnd.openxmlformats-officedocument.presentationml.notesSlide+xml"/>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notesSlides/notesSlide20.xml" ContentType="application/vnd.openxmlformats-officedocument.presentationml.notesSlide+xml"/>
  <Override PartName="/ppt/media/image160.jpeg" ContentType="image/jpeg"/>
  <Override PartName="/ppt/media/image161.jpeg" ContentType="image/jpeg"/>
  <Override PartName="/ppt/media/image162.jpeg" ContentType="image/jpeg"/>
  <Override PartName="/ppt/media/image163.jpeg" ContentType="image/jpeg"/>
  <Override PartName="/ppt/media/image164.jpeg" ContentType="image/jpeg"/>
  <Override PartName="/ppt/media/image165.jpeg" ContentType="image/jpeg"/>
  <Override PartName="/ppt/media/image166.jpeg" ContentType="image/jpeg"/>
  <Override PartName="/ppt/media/image167.jpeg" ContentType="image/jpeg"/>
  <Override PartName="/ppt/media/image168.jpeg" ContentType="image/jpeg"/>
  <Override PartName="/ppt/media/image169.jpeg" ContentType="image/jpeg"/>
  <Override PartName="/ppt/media/image170.jpeg" ContentType="image/jpeg"/>
  <Override PartName="/ppt/media/image171.jpeg" ContentType="image/jpeg"/>
  <Override PartName="/ppt/media/image172.jpeg" ContentType="image/jpeg"/>
  <Override PartName="/ppt/notesSlides/notesSlide21.xml" ContentType="application/vnd.openxmlformats-officedocument.presentationml.notesSlide+xml"/>
  <Override PartName="/ppt/media/image173.jpeg" ContentType="image/jpeg"/>
  <Override PartName="/ppt/notesSlides/notesSlide22.xml" ContentType="application/vnd.openxmlformats-officedocument.presentationml.notesSlide+xml"/>
  <Override PartName="/ppt/media/image174.jpeg" ContentType="image/jpeg"/>
  <Override PartName="/ppt/media/image175.jpeg" ContentType="image/jpeg"/>
  <Override PartName="/ppt/media/image176.jpeg" ContentType="image/jpeg"/>
  <Override PartName="/ppt/notesSlides/notesSlide23.xml" ContentType="application/vnd.openxmlformats-officedocument.presentationml.notesSlide+xml"/>
  <Override PartName="/ppt/media/image177.jpeg" ContentType="image/jpeg"/>
  <Override PartName="/ppt/media/image178.jpeg" ContentType="image/jpeg"/>
  <Override PartName="/ppt/notesSlides/notesSlide24.xml" ContentType="application/vnd.openxmlformats-officedocument.presentationml.notesSlide+xml"/>
  <Override PartName="/ppt/media/image179.jpeg" ContentType="image/jpeg"/>
  <Override PartName="/ppt/media/image180.jpeg" ContentType="image/jpeg"/>
  <Override PartName="/ppt/media/image181.jpeg" ContentType="image/jpeg"/>
  <Override PartName="/ppt/media/image182.jpeg" ContentType="image/jpeg"/>
  <Override PartName="/ppt/media/image183.jpeg" ContentType="image/jpeg"/>
  <Override PartName="/ppt/notesSlides/notesSlide25.xml" ContentType="application/vnd.openxmlformats-officedocument.presentationml.notesSlide+xml"/>
  <Override PartName="/ppt/media/image184.jpeg" ContentType="image/jpeg"/>
  <Override PartName="/ppt/media/image185.jpeg" ContentType="image/jpeg"/>
  <Override PartName="/ppt/media/image186.jpeg" ContentType="image/jpeg"/>
  <Override PartName="/ppt/notesSlides/notesSlide26.xml" ContentType="application/vnd.openxmlformats-officedocument.presentationml.notesSlide+xml"/>
  <Override PartName="/ppt/media/image187.jpeg" ContentType="image/jpeg"/>
  <Override PartName="/ppt/media/image188.jpeg" ContentType="image/jpeg"/>
  <Override PartName="/ppt/media/image189.jpeg" ContentType="image/jpeg"/>
  <Override PartName="/ppt/media/image190.jpeg" ContentType="image/jpeg"/>
  <Override PartName="/ppt/media/image191.jpeg" ContentType="image/jpeg"/>
  <Override PartName="/ppt/media/image192.jpeg" ContentType="image/jpeg"/>
  <Override PartName="/ppt/media/image193.jpeg" ContentType="image/jpeg"/>
  <Override PartName="/ppt/media/image194.jpeg" ContentType="image/jpeg"/>
  <Override PartName="/ppt/media/image195.jpeg" ContentType="image/jpeg"/>
  <Override PartName="/ppt/media/image196.jpeg" ContentType="image/jpeg"/>
  <Override PartName="/ppt/media/image197.jpeg" ContentType="image/jpeg"/>
  <Override PartName="/ppt/media/image198.jpeg" ContentType="image/jpeg"/>
  <Override PartName="/ppt/media/image199.jpeg" ContentType="image/jpeg"/>
  <Override PartName="/ppt/media/image200.jpeg" ContentType="image/jpeg"/>
  <Override PartName="/ppt/notesSlides/notesSlide27.xml" ContentType="application/vnd.openxmlformats-officedocument.presentationml.notesSlide+xml"/>
  <Override PartName="/ppt/media/image201.jpeg" ContentType="image/jpeg"/>
  <Override PartName="/ppt/media/image202.jpeg" ContentType="image/jpeg"/>
  <Override PartName="/ppt/media/image203.jpeg" ContentType="image/jpeg"/>
  <Override PartName="/ppt/media/image204.jpeg" ContentType="image/jpeg"/>
  <Override PartName="/ppt/media/image205.jpeg" ContentType="image/jpeg"/>
  <Override PartName="/ppt/media/image206.jpeg" ContentType="image/jpeg"/>
  <Override PartName="/ppt/notesSlides/notesSlide28.xml" ContentType="application/vnd.openxmlformats-officedocument.presentationml.notesSlide+xml"/>
  <Override PartName="/ppt/media/image207.jpeg" ContentType="image/jpeg"/>
  <Override PartName="/ppt/media/image208.jpeg" ContentType="image/jpeg"/>
  <Override PartName="/ppt/media/image209.jpeg" ContentType="image/jpeg"/>
  <Override PartName="/ppt/media/image210.jpeg" ContentType="image/jpeg"/>
  <Override PartName="/ppt/media/image211.jpeg" ContentType="image/jpeg"/>
  <Override PartName="/ppt/media/image212.jpeg" ContentType="image/jpeg"/>
  <Override PartName="/ppt/media/image213.jpeg" ContentType="image/jpeg"/>
  <Override PartName="/ppt/media/image214.jpeg" ContentType="image/jpeg"/>
  <Override PartName="/ppt/media/image215.jpeg" ContentType="image/jpeg"/>
  <Override PartName="/ppt/media/image216.jpeg" ContentType="image/jpeg"/>
  <Override PartName="/ppt/media/image217.jpeg" ContentType="image/jpeg"/>
  <Override PartName="/ppt/media/image218.jpeg" ContentType="image/jpeg"/>
  <Override PartName="/ppt/media/image219.jpeg" ContentType="image/jpeg"/>
  <Override PartName="/ppt/media/image220.jpeg" ContentType="image/jpeg"/>
  <Override PartName="/ppt/media/image221.jpeg" ContentType="image/jpeg"/>
  <Override PartName="/ppt/media/image222.jpeg" ContentType="image/jpeg"/>
  <Override PartName="/ppt/media/image223.jpeg" ContentType="image/jpeg"/>
  <Override PartName="/ppt/media/image224.jpeg" ContentType="image/jpeg"/>
  <Override PartName="/ppt/media/image225.jpeg" ContentType="image/jpeg"/>
  <Override PartName="/ppt/media/image226.jpeg" ContentType="image/jpeg"/>
  <Override PartName="/ppt/media/image227.jpeg" ContentType="image/jpeg"/>
  <Override PartName="/ppt/media/image228.jpeg" ContentType="image/jpeg"/>
  <Override PartName="/ppt/media/image229.jpeg" ContentType="image/jpeg"/>
  <Override PartName="/ppt/media/image230.jpeg" ContentType="image/jpeg"/>
  <Override PartName="/ppt/media/image231.jpeg" ContentType="image/jpeg"/>
  <Override PartName="/ppt/media/image232.jpeg" ContentType="image/jpeg"/>
  <Override PartName="/ppt/media/image233.jpeg" ContentType="image/jpeg"/>
  <Override PartName="/ppt/media/image234.jpeg" ContentType="image/jpeg"/>
  <Override PartName="/ppt/notesSlides/notesSlide29.xml" ContentType="application/vnd.openxmlformats-officedocument.presentationml.notesSlide+xml"/>
  <Override PartName="/ppt/media/image235.jpeg" ContentType="image/jpeg"/>
  <Override PartName="/ppt/media/image236.jpeg" ContentType="image/jpeg"/>
  <Override PartName="/ppt/media/image237.jpeg" ContentType="image/jpeg"/>
  <Override PartName="/ppt/media/image238.jpeg" ContentType="image/jpeg"/>
  <Override PartName="/ppt/media/image239.jpeg" ContentType="image/jpeg"/>
  <Override PartName="/ppt/media/image240.jpeg" ContentType="image/jpeg"/>
  <Override PartName="/ppt/media/image241.jpeg" ContentType="image/jpeg"/>
  <Override PartName="/ppt/media/image242.jpeg" ContentType="image/jpeg"/>
  <Override PartName="/ppt/media/image243.jpeg" ContentType="image/jpeg"/>
  <Override PartName="/ppt/media/image244.jpeg" ContentType="image/jpeg"/>
  <Override PartName="/ppt/media/image245.jpeg" ContentType="image/jpeg"/>
  <Override PartName="/ppt/media/image246.jpeg" ContentType="image/jpeg"/>
  <Override PartName="/ppt/media/image247.jpeg" ContentType="image/jpeg"/>
  <Override PartName="/ppt/media/image248.jpeg" ContentType="image/jpeg"/>
  <Override PartName="/ppt/media/image249.jpeg" ContentType="image/jpeg"/>
  <Override PartName="/ppt/media/image250.jpeg" ContentType="image/jpeg"/>
  <Override PartName="/ppt/media/image251.jpeg" ContentType="image/jpeg"/>
  <Override PartName="/ppt/media/image252.jpeg" ContentType="image/jpeg"/>
  <Override PartName="/ppt/media/image253.jpeg" ContentType="image/jpeg"/>
  <Override PartName="/ppt/media/image254.jpeg" ContentType="image/jpeg"/>
  <Override PartName="/ppt/media/image255.jpeg" ContentType="image/jpeg"/>
  <Override PartName="/ppt/media/image256.jpeg" ContentType="image/jpeg"/>
  <Override PartName="/ppt/media/image257.jpeg" ContentType="image/jpeg"/>
  <Override PartName="/ppt/media/image258.jpeg" ContentType="image/jpeg"/>
  <Override PartName="/ppt/media/image259.jpeg" ContentType="image/jpeg"/>
  <Override PartName="/ppt/media/image260.jpeg" ContentType="image/jpeg"/>
  <Override PartName="/ppt/notesSlides/notesSlide30.xml" ContentType="application/vnd.openxmlformats-officedocument.presentationml.notesSlide+xml"/>
  <Override PartName="/ppt/media/image261.jpeg" ContentType="image/jpeg"/>
  <Override PartName="/ppt/media/image262.jpeg" ContentType="image/jpeg"/>
  <Override PartName="/ppt/media/image263.jpeg" ContentType="image/jpeg"/>
  <Override PartName="/ppt/media/image264.jpeg" ContentType="image/jpeg"/>
  <Override PartName="/ppt/media/image265.jpeg" ContentType="image/jpeg"/>
  <Override PartName="/ppt/media/image266.jpeg" ContentType="image/jpeg"/>
  <Override PartName="/ppt/media/image267.jpeg" ContentType="image/jpeg"/>
  <Override PartName="/ppt/media/image268.jpeg" ContentType="image/jpeg"/>
  <Override PartName="/ppt/media/image269.jpeg" ContentType="image/jpeg"/>
  <Override PartName="/ppt/notesSlides/notesSlide31.xml" ContentType="application/vnd.openxmlformats-officedocument.presentationml.notesSlide+xml"/>
  <Override PartName="/ppt/media/image270.jpeg" ContentType="image/jpeg"/>
  <Override PartName="/ppt/notesSlides/notesSlide32.xml" ContentType="application/vnd.openxmlformats-officedocument.presentationml.notesSlide+xml"/>
  <Override PartName="/ppt/media/image271.jpeg" ContentType="image/jpeg"/>
  <Override PartName="/ppt/media/image272.jpeg" ContentType="image/jpeg"/>
  <Override PartName="/ppt/media/image273.jpeg" ContentType="image/jpeg"/>
  <Override PartName="/ppt/media/image274.jpeg" ContentType="image/jpeg"/>
  <Override PartName="/ppt/media/image275.jpeg" ContentType="image/jpeg"/>
  <Override PartName="/ppt/media/image276.jpeg" ContentType="image/jpeg"/>
  <Override PartName="/ppt/media/image277.jpeg" ContentType="image/jpeg"/>
  <Override PartName="/ppt/media/image278.jpeg" ContentType="image/jpeg"/>
  <Override PartName="/ppt/media/image279.jpeg" ContentType="image/jpeg"/>
  <Override PartName="/ppt/media/image280.jpeg" ContentType="image/jpeg"/>
  <Override PartName="/ppt/media/image281.jpeg" ContentType="image/jpeg"/>
  <Override PartName="/ppt/media/image282.jpeg" ContentType="image/jpeg"/>
  <Override PartName="/ppt/media/image283.jpeg" ContentType="image/jpeg"/>
  <Override PartName="/ppt/media/image284.jpeg" ContentType="image/jpeg"/>
  <Override PartName="/ppt/media/image285.jpeg" ContentType="image/jpeg"/>
  <Override PartName="/ppt/media/image286.jpeg" ContentType="image/jpeg"/>
  <Override PartName="/ppt/media/image287.jpeg" ContentType="image/jpeg"/>
  <Override PartName="/ppt/media/image288.jpeg" ContentType="image/jpeg"/>
  <Override PartName="/ppt/media/image289.jpeg" ContentType="image/jpeg"/>
  <Override PartName="/ppt/media/image290.jpeg" ContentType="image/jpeg"/>
  <Override PartName="/ppt/media/image291.jpeg" ContentType="image/jpeg"/>
  <Override PartName="/ppt/media/image292.jpeg" ContentType="image/jpeg"/>
  <Override PartName="/ppt/media/image293.jpeg" ContentType="image/jpeg"/>
  <Override PartName="/ppt/media/image294.jpeg" ContentType="image/jpeg"/>
  <Override PartName="/ppt/media/image295.jpeg" ContentType="image/jpeg"/>
  <Override PartName="/ppt/media/image296.jpeg" ContentType="image/jpeg"/>
  <Override PartName="/ppt/media/image297.jpeg" ContentType="image/jpeg"/>
  <Override PartName="/ppt/media/image298.jpeg" ContentType="image/jpeg"/>
  <Override PartName="/ppt/media/image299.jpeg" ContentType="image/jpeg"/>
  <Override PartName="/ppt/media/image300.jpeg" ContentType="image/jpeg"/>
  <Override PartName="/ppt/media/image301.jpeg" ContentType="image/jpeg"/>
  <Override PartName="/ppt/media/image302.jpeg" ContentType="image/jpeg"/>
  <Override PartName="/ppt/media/image303.jpeg" ContentType="image/jpeg"/>
  <Override PartName="/ppt/media/image304.jpeg" ContentType="image/jpeg"/>
  <Override PartName="/ppt/media/image305.jpeg" ContentType="image/jpeg"/>
  <Override PartName="/ppt/media/image306.jpeg" ContentType="image/jpeg"/>
  <Override PartName="/ppt/media/image307.jpeg" ContentType="image/jpeg"/>
  <Override PartName="/ppt/media/image308.jpeg" ContentType="image/jpeg"/>
  <Override PartName="/ppt/media/image309.jpeg" ContentType="image/jpeg"/>
  <Override PartName="/ppt/media/image310.jpeg" ContentType="image/jpeg"/>
  <Override PartName="/ppt/media/image311.jpeg" ContentType="image/jpeg"/>
  <Override PartName="/ppt/media/image312.jpeg" ContentType="image/jpeg"/>
  <Override PartName="/ppt/notesSlides/notesSlide33.xml" ContentType="application/vnd.openxmlformats-officedocument.presentationml.notesSlide+xml"/>
  <Override PartName="/ppt/media/image313.jpeg" ContentType="image/jpeg"/>
  <Override PartName="/ppt/notesSlides/notesSlide34.xml" ContentType="application/vnd.openxmlformats-officedocument.presentationml.notesSlide+xml"/>
  <Override PartName="/ppt/media/image314.jpeg" ContentType="image/jpeg"/>
  <Override PartName="/ppt/media/image315.jpeg" ContentType="image/jpeg"/>
  <Override PartName="/ppt/media/image316.jpeg" ContentType="image/jpeg"/>
  <Override PartName="/ppt/media/image317.jpeg" ContentType="image/jpeg"/>
  <Override PartName="/ppt/media/image318.jpeg" ContentType="image/jpeg"/>
  <Override PartName="/ppt/media/image319.jpeg" ContentType="image/jpeg"/>
  <Override PartName="/ppt/media/image320.jpeg" ContentType="image/jpeg"/>
  <Override PartName="/ppt/media/image321.jpeg" ContentType="image/jpeg"/>
  <Override PartName="/ppt/media/image322.jpeg" ContentType="image/jpeg"/>
  <Override PartName="/ppt/media/image323.jpeg" ContentType="image/jpeg"/>
  <Override PartName="/ppt/media/image324.jpeg" ContentType="image/jpeg"/>
  <Override PartName="/ppt/media/image325.jpeg" ContentType="image/jpeg"/>
  <Override PartName="/ppt/media/image326.jpeg" ContentType="image/jpeg"/>
  <Override PartName="/ppt/notesSlides/notesSlide35.xml" ContentType="application/vnd.openxmlformats-officedocument.presentationml.notesSlide+xml"/>
  <Override PartName="/ppt/media/image327.jpeg" ContentType="image/jpeg"/>
  <Override PartName="/ppt/media/image328.jpeg" ContentType="image/jpeg"/>
  <Override PartName="/ppt/media/image329.jpeg" ContentType="image/jpeg"/>
  <Override PartName="/ppt/media/image330.jpeg" ContentType="image/jpeg"/>
  <Override PartName="/ppt/media/image331.jpeg" ContentType="image/jpeg"/>
  <Override PartName="/ppt/media/image332.jpeg" ContentType="image/jpeg"/>
  <Override PartName="/ppt/media/image333.jpeg" ContentType="image/jpeg"/>
  <Override PartName="/ppt/media/image334.jpeg" ContentType="image/jpeg"/>
  <Override PartName="/ppt/media/image335.jpeg" ContentType="image/jpeg"/>
  <Override PartName="/ppt/media/image336.jpeg" ContentType="image/jpeg"/>
  <Override PartName="/ppt/media/image337.jpeg" ContentType="image/jpeg"/>
  <Override PartName="/ppt/media/image338.jpeg" ContentType="image/jpeg"/>
  <Override PartName="/ppt/media/image339.jpeg" ContentType="image/jpeg"/>
  <Override PartName="/ppt/media/image340.jpeg" ContentType="image/jpeg"/>
  <Override PartName="/ppt/media/image341.jpeg" ContentType="image/jpeg"/>
  <Override PartName="/ppt/media/image342.jpeg" ContentType="image/jpeg"/>
  <Override PartName="/ppt/media/image343.jpeg" ContentType="image/jpeg"/>
  <Override PartName="/ppt/media/image344.jpeg" ContentType="image/jpeg"/>
  <Override PartName="/ppt/media/image345.jpeg" ContentType="image/jpeg"/>
  <Override PartName="/ppt/media/image346.jpeg" ContentType="image/jpeg"/>
  <Override PartName="/ppt/media/image34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 id="533" r:id="rId285"/>
    <p:sldId id="534" r:id="rId286"/>
    <p:sldId id="535" r:id="rId287"/>
    <p:sldId id="536" r:id="rId288"/>
    <p:sldId id="537" r:id="rId289"/>
    <p:sldId id="538" r:id="rId290"/>
    <p:sldId id="539" r:id="rId291"/>
    <p:sldId id="540"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 id="557" r:id="rId309"/>
    <p:sldId id="558" r:id="rId310"/>
    <p:sldId id="559" r:id="rId311"/>
    <p:sldId id="560" r:id="rId312"/>
    <p:sldId id="561" r:id="rId313"/>
    <p:sldId id="562" r:id="rId314"/>
    <p:sldId id="563" r:id="rId315"/>
    <p:sldId id="564" r:id="rId316"/>
    <p:sldId id="565" r:id="rId317"/>
    <p:sldId id="566" r:id="rId318"/>
    <p:sldId id="567" r:id="rId319"/>
    <p:sldId id="568" r:id="rId320"/>
    <p:sldId id="569" r:id="rId321"/>
    <p:sldId id="570" r:id="rId322"/>
    <p:sldId id="571" r:id="rId323"/>
    <p:sldId id="572" r:id="rId324"/>
    <p:sldId id="573" r:id="rId325"/>
    <p:sldId id="574" r:id="rId326"/>
    <p:sldId id="575" r:id="rId327"/>
    <p:sldId id="576" r:id="rId328"/>
    <p:sldId id="577" r:id="rId329"/>
    <p:sldId id="578" r:id="rId330"/>
    <p:sldId id="579" r:id="rId331"/>
    <p:sldId id="580" r:id="rId332"/>
    <p:sldId id="581" r:id="rId333"/>
    <p:sldId id="582" r:id="rId334"/>
    <p:sldId id="583" r:id="rId335"/>
    <p:sldId id="584" r:id="rId336"/>
    <p:sldId id="585" r:id="rId337"/>
    <p:sldId id="586" r:id="rId338"/>
    <p:sldId id="587" r:id="rId339"/>
    <p:sldId id="588" r:id="rId340"/>
    <p:sldId id="589" r:id="rId341"/>
    <p:sldId id="590" r:id="rId342"/>
    <p:sldId id="591" r:id="rId343"/>
    <p:sldId id="592" r:id="rId344"/>
    <p:sldId id="593" r:id="rId345"/>
    <p:sldId id="594" r:id="rId346"/>
    <p:sldId id="595" r:id="rId347"/>
    <p:sldId id="596" r:id="rId348"/>
    <p:sldId id="597" r:id="rId349"/>
    <p:sldId id="598" r:id="rId350"/>
    <p:sldId id="599" r:id="rId351"/>
    <p:sldId id="600" r:id="rId352"/>
    <p:sldId id="601" r:id="rId353"/>
    <p:sldId id="602" r:id="rId354"/>
    <p:sldId id="603" r:id="rId355"/>
    <p:sldId id="604" r:id="rId356"/>
    <p:sldId id="605" r:id="rId357"/>
    <p:sldId id="606" r:id="rId358"/>
    <p:sldId id="607" r:id="rId35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280" Type="http://schemas.openxmlformats.org/officeDocument/2006/relationships/slide" Target="slides/slide273.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 Id="rId309" Type="http://schemas.openxmlformats.org/officeDocument/2006/relationships/slide" Target="slides/slide302.xml"/><Relationship Id="rId310" Type="http://schemas.openxmlformats.org/officeDocument/2006/relationships/slide" Target="slides/slide303.xml"/><Relationship Id="rId311" Type="http://schemas.openxmlformats.org/officeDocument/2006/relationships/slide" Target="slides/slide304.xml"/><Relationship Id="rId312" Type="http://schemas.openxmlformats.org/officeDocument/2006/relationships/slide" Target="slides/slide305.xml"/><Relationship Id="rId313" Type="http://schemas.openxmlformats.org/officeDocument/2006/relationships/slide" Target="slides/slide306.xml"/><Relationship Id="rId314" Type="http://schemas.openxmlformats.org/officeDocument/2006/relationships/slide" Target="slides/slide307.xml"/><Relationship Id="rId315" Type="http://schemas.openxmlformats.org/officeDocument/2006/relationships/slide" Target="slides/slide308.xml"/><Relationship Id="rId316" Type="http://schemas.openxmlformats.org/officeDocument/2006/relationships/slide" Target="slides/slide309.xml"/><Relationship Id="rId317" Type="http://schemas.openxmlformats.org/officeDocument/2006/relationships/slide" Target="slides/slide310.xml"/><Relationship Id="rId318" Type="http://schemas.openxmlformats.org/officeDocument/2006/relationships/slide" Target="slides/slide311.xml"/><Relationship Id="rId319" Type="http://schemas.openxmlformats.org/officeDocument/2006/relationships/slide" Target="slides/slide312.xml"/><Relationship Id="rId320" Type="http://schemas.openxmlformats.org/officeDocument/2006/relationships/slide" Target="slides/slide313.xml"/><Relationship Id="rId321" Type="http://schemas.openxmlformats.org/officeDocument/2006/relationships/slide" Target="slides/slide314.xml"/><Relationship Id="rId322" Type="http://schemas.openxmlformats.org/officeDocument/2006/relationships/slide" Target="slides/slide315.xml"/><Relationship Id="rId323" Type="http://schemas.openxmlformats.org/officeDocument/2006/relationships/slide" Target="slides/slide316.xml"/><Relationship Id="rId324" Type="http://schemas.openxmlformats.org/officeDocument/2006/relationships/slide" Target="slides/slide317.xml"/><Relationship Id="rId325" Type="http://schemas.openxmlformats.org/officeDocument/2006/relationships/slide" Target="slides/slide318.xml"/><Relationship Id="rId326" Type="http://schemas.openxmlformats.org/officeDocument/2006/relationships/slide" Target="slides/slide319.xml"/><Relationship Id="rId327" Type="http://schemas.openxmlformats.org/officeDocument/2006/relationships/slide" Target="slides/slide320.xml"/><Relationship Id="rId328" Type="http://schemas.openxmlformats.org/officeDocument/2006/relationships/slide" Target="slides/slide321.xml"/><Relationship Id="rId329" Type="http://schemas.openxmlformats.org/officeDocument/2006/relationships/slide" Target="slides/slide322.xml"/><Relationship Id="rId330" Type="http://schemas.openxmlformats.org/officeDocument/2006/relationships/slide" Target="slides/slide323.xml"/><Relationship Id="rId331" Type="http://schemas.openxmlformats.org/officeDocument/2006/relationships/slide" Target="slides/slide324.xml"/><Relationship Id="rId332" Type="http://schemas.openxmlformats.org/officeDocument/2006/relationships/slide" Target="slides/slide325.xml"/><Relationship Id="rId333" Type="http://schemas.openxmlformats.org/officeDocument/2006/relationships/slide" Target="slides/slide326.xml"/><Relationship Id="rId334" Type="http://schemas.openxmlformats.org/officeDocument/2006/relationships/slide" Target="slides/slide327.xml"/><Relationship Id="rId335" Type="http://schemas.openxmlformats.org/officeDocument/2006/relationships/slide" Target="slides/slide328.xml"/><Relationship Id="rId336" Type="http://schemas.openxmlformats.org/officeDocument/2006/relationships/slide" Target="slides/slide329.xml"/><Relationship Id="rId337" Type="http://schemas.openxmlformats.org/officeDocument/2006/relationships/slide" Target="slides/slide330.xml"/><Relationship Id="rId338" Type="http://schemas.openxmlformats.org/officeDocument/2006/relationships/slide" Target="slides/slide331.xml"/><Relationship Id="rId339" Type="http://schemas.openxmlformats.org/officeDocument/2006/relationships/slide" Target="slides/slide332.xml"/><Relationship Id="rId340" Type="http://schemas.openxmlformats.org/officeDocument/2006/relationships/slide" Target="slides/slide333.xml"/><Relationship Id="rId341" Type="http://schemas.openxmlformats.org/officeDocument/2006/relationships/slide" Target="slides/slide334.xml"/><Relationship Id="rId342" Type="http://schemas.openxmlformats.org/officeDocument/2006/relationships/slide" Target="slides/slide335.xml"/><Relationship Id="rId343" Type="http://schemas.openxmlformats.org/officeDocument/2006/relationships/slide" Target="slides/slide336.xml"/><Relationship Id="rId344" Type="http://schemas.openxmlformats.org/officeDocument/2006/relationships/slide" Target="slides/slide337.xml"/><Relationship Id="rId345" Type="http://schemas.openxmlformats.org/officeDocument/2006/relationships/slide" Target="slides/slide338.xml"/><Relationship Id="rId346" Type="http://schemas.openxmlformats.org/officeDocument/2006/relationships/slide" Target="slides/slide339.xml"/><Relationship Id="rId347" Type="http://schemas.openxmlformats.org/officeDocument/2006/relationships/slide" Target="slides/slide340.xml"/><Relationship Id="rId348" Type="http://schemas.openxmlformats.org/officeDocument/2006/relationships/slide" Target="slides/slide341.xml"/><Relationship Id="rId349" Type="http://schemas.openxmlformats.org/officeDocument/2006/relationships/slide" Target="slides/slide342.xml"/><Relationship Id="rId350" Type="http://schemas.openxmlformats.org/officeDocument/2006/relationships/slide" Target="slides/slide343.xml"/><Relationship Id="rId351" Type="http://schemas.openxmlformats.org/officeDocument/2006/relationships/slide" Target="slides/slide344.xml"/><Relationship Id="rId352" Type="http://schemas.openxmlformats.org/officeDocument/2006/relationships/slide" Target="slides/slide345.xml"/><Relationship Id="rId353" Type="http://schemas.openxmlformats.org/officeDocument/2006/relationships/slide" Target="slides/slide346.xml"/><Relationship Id="rId354" Type="http://schemas.openxmlformats.org/officeDocument/2006/relationships/slide" Target="slides/slide347.xml"/><Relationship Id="rId355" Type="http://schemas.openxmlformats.org/officeDocument/2006/relationships/slide" Target="slides/slide348.xml"/><Relationship Id="rId356" Type="http://schemas.openxmlformats.org/officeDocument/2006/relationships/slide" Target="slides/slide349.xml"/><Relationship Id="rId357" Type="http://schemas.openxmlformats.org/officeDocument/2006/relationships/slide" Target="slides/slide350.xml"/><Relationship Id="rId358" Type="http://schemas.openxmlformats.org/officeDocument/2006/relationships/slide" Target="slides/slide351.xml"/><Relationship Id="rId359" Type="http://schemas.openxmlformats.org/officeDocument/2006/relationships/slide" Target="slides/slide35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4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4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5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6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7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7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7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7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84.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8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0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0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3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26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270.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271.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1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1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2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lnSpc>
                <a:spcPct val="90000"/>
              </a:lnSpc>
              <a:defRPr sz="3000"/>
            </a:pPr>
            <a:r>
              <a:t>Le sacrifice suprême du Christ est au cœur du message évangélique. Cependant, le but déterminé de Satan est de renfermer la vérité de la croix dans l’obscurité. En ce sens, il a eu un certain succès. En persuadant l’Église chrétienne de croire au mensonge que l’être humain possède une âme immortelle, il a volé la gloire de la croix.</a:t>
            </a:r>
          </a:p>
          <a:p>
            <a:pPr>
              <a:lnSpc>
                <a:spcPct val="90000"/>
              </a:lnSpc>
              <a:defRPr sz="3000"/>
            </a:pPr>
            <a:r>
              <a:t>L'idée que les êtres humains possèdent une âme immortelle n'est pas biblique, mais un concept grec introduit dans l'église chrétienne par les Pères de l'Église.</a:t>
            </a:r>
          </a:p>
          <a:p>
            <a:pPr>
              <a:lnSpc>
                <a:spcPct val="90000"/>
              </a:lnSpc>
              <a:defRPr sz="3000"/>
            </a:pPr>
          </a:p>
          <a:p>
            <a:pPr>
              <a:lnSpc>
                <a:spcPct val="90000"/>
              </a:lnSpc>
              <a:defRPr sz="3000"/>
            </a:pPr>
            <a:r>
              <a:t>Si l'homme possède une âme immortelle, alors la mort n'est plus l'adieu à la vie, mais simplement la séparation de l'âme du corps. Dans ce cas, ce qui constitue le sacrifice suprême du Christ doit être limité à la honte et à la torture de la croix, qui ne diffère en rien du châtiment des deux voleurs crucifiés avec lui, ainsi que de nombreux autres qui ont le même but. .</a:t>
            </a:r>
          </a:p>
          <a:p>
            <a:pPr>
              <a:lnSpc>
                <a:spcPct val="90000"/>
              </a:lnSpc>
              <a:defRPr sz="3000"/>
            </a:pPr>
          </a:p>
          <a:p>
            <a:pPr>
              <a:lnSpc>
                <a:spcPct val="90000"/>
              </a:lnSpc>
              <a:defRPr sz="3000"/>
            </a:pPr>
            <a:r>
              <a:t>Un autre facteur qui a volé la croix de sa gloire est le fait que le Christ a été crucifié sur une croix romaine. Bien que cela soit vrai, ce ne sont pas les Romains qui ont réclamé sa crucifixion, mais les Juifs. La crucifixion n'était pas une méthode d'exécution juive, au contraire, les Juifs détestaient la croix, car elle revêtait une signification toute particulière.</a:t>
            </a:r>
          </a:p>
          <a:p>
            <a:pPr>
              <a:lnSpc>
                <a:spcPct val="90000"/>
              </a:lnSpc>
              <a:defRPr sz="3000"/>
            </a:pPr>
          </a:p>
          <a:p>
            <a:pPr>
              <a:lnSpc>
                <a:spcPct val="90000"/>
              </a:lnSpc>
              <a:defRPr sz="3000"/>
            </a:pPr>
            <a:r>
              <a:t>Ce n'est que lorsque nous percevons la croix de Christ du point de vue des Juifs, à l'instar des écrivains du Nouveau Testament, que nous pouvons commencer à comprendre le sens de son sacrifice suprême qui a démontré l'amour infini et inconditionnel de Dieu pour l'humanité. Dans cette étude, nous verrons la croix du Christ comme un spectacle juif et nous serons surpris de découvrir le détachement de soi par l'amour agape de Jésus et sa volonté d'abandonner afin de sauver le monde.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Shape 877"/>
          <p:cNvSpPr/>
          <p:nvPr>
            <p:ph type="sldImg"/>
          </p:nvPr>
        </p:nvSpPr>
        <p:spPr>
          <a:prstGeom prst="rect">
            <a:avLst/>
          </a:prstGeom>
        </p:spPr>
        <p:txBody>
          <a:bodyPr/>
          <a:lstStyle/>
          <a:p>
            <a:pPr/>
          </a:p>
        </p:txBody>
      </p:sp>
      <p:sp>
        <p:nvSpPr>
          <p:cNvPr id="878" name="Shape 878"/>
          <p:cNvSpPr/>
          <p:nvPr>
            <p:ph type="body" sz="quarter" idx="1"/>
          </p:nvPr>
        </p:nvSpPr>
        <p:spPr>
          <a:prstGeom prst="rect">
            <a:avLst/>
          </a:prstGeom>
        </p:spPr>
        <p:txBody>
          <a:bodyPr/>
          <a:lstStyle>
            <a:lvl1pPr>
              <a:lnSpc>
                <a:spcPct val="90000"/>
              </a:lnSpc>
              <a:defRPr sz="3000"/>
            </a:lvl1pPr>
          </a:lstStyle>
          <a:p>
            <a:pPr/>
            <a:r>
              <a:t>Être justifié signifie être déclaré juste aux yeux de la loi de Dieu. Etre racheté signifie être sauvé.</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Shape 889"/>
          <p:cNvSpPr/>
          <p:nvPr>
            <p:ph type="sldImg"/>
          </p:nvPr>
        </p:nvSpPr>
        <p:spPr>
          <a:prstGeom prst="rect">
            <a:avLst/>
          </a:prstGeom>
        </p:spPr>
        <p:txBody>
          <a:bodyPr/>
          <a:lstStyle/>
          <a:p>
            <a:pPr/>
          </a:p>
        </p:txBody>
      </p:sp>
      <p:sp>
        <p:nvSpPr>
          <p:cNvPr id="890" name="Shape 890"/>
          <p:cNvSpPr/>
          <p:nvPr>
            <p:ph type="body" sz="quarter" idx="1"/>
          </p:nvPr>
        </p:nvSpPr>
        <p:spPr>
          <a:prstGeom prst="rect">
            <a:avLst/>
          </a:prstGeom>
        </p:spPr>
        <p:txBody>
          <a:bodyPr/>
          <a:lstStyle>
            <a:lvl1pPr>
              <a:defRPr b="1" sz="3000"/>
            </a:lvl1pPr>
          </a:lstStyle>
          <a:p>
            <a:pPr/>
            <a:r>
              <a:t>6. Quel est le résultat accompli par la mort du Christ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Shape 896"/>
          <p:cNvSpPr/>
          <p:nvPr>
            <p:ph type="sldImg"/>
          </p:nvPr>
        </p:nvSpPr>
        <p:spPr>
          <a:prstGeom prst="rect">
            <a:avLst/>
          </a:prstGeom>
        </p:spPr>
        <p:txBody>
          <a:bodyPr/>
          <a:lstStyle/>
          <a:p>
            <a:pPr/>
          </a:p>
        </p:txBody>
      </p:sp>
      <p:sp>
        <p:nvSpPr>
          <p:cNvPr id="897" name="Shape 897"/>
          <p:cNvSpPr/>
          <p:nvPr>
            <p:ph type="body" sz="quarter" idx="1"/>
          </p:nvPr>
        </p:nvSpPr>
        <p:spPr>
          <a:prstGeom prst="rect">
            <a:avLst/>
          </a:prstGeom>
        </p:spPr>
        <p:txBody>
          <a:bodyPr/>
          <a:lstStyle>
            <a:lvl1pPr>
              <a:lnSpc>
                <a:spcPct val="90000"/>
              </a:lnSpc>
              <a:defRPr sz="3000"/>
            </a:lvl1pPr>
          </a:lstStyle>
          <a:p>
            <a:pPr/>
            <a:r>
              <a:t>Légalement, les péchés ne peuvent être pardonnés sans effusion de sang (voir Hébreux 9: 22). Par conséquent, Dieu a pardonné les péchés des croyants de l'Ancien Testament par toute bonté ou indulgence. Mais puisque Christ a accompli les justes exigences de la loi sur la croix, Dieu pardonne simplement à tous ceux qui croient en Christ. C'est ce que Christ a souligné lors de la Cène du Seigneur quand il a dit: "Ceci est mon sang, celui de la nouvelle alliance, versé pour beaucoup pour la rémission (le pardon) des péchés" (Matthieu 26: 28).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Shape 913"/>
          <p:cNvSpPr/>
          <p:nvPr>
            <p:ph type="sldImg"/>
          </p:nvPr>
        </p:nvSpPr>
        <p:spPr>
          <a:prstGeom prst="rect">
            <a:avLst/>
          </a:prstGeom>
        </p:spPr>
        <p:txBody>
          <a:bodyPr/>
          <a:lstStyle/>
          <a:p>
            <a:pPr/>
          </a:p>
        </p:txBody>
      </p:sp>
      <p:sp>
        <p:nvSpPr>
          <p:cNvPr id="914" name="Shape 914"/>
          <p:cNvSpPr/>
          <p:nvPr>
            <p:ph type="body" sz="quarter" idx="1"/>
          </p:nvPr>
        </p:nvSpPr>
        <p:spPr>
          <a:prstGeom prst="rect">
            <a:avLst/>
          </a:prstGeom>
        </p:spPr>
        <p:txBody>
          <a:bodyPr/>
          <a:lstStyle>
            <a:lvl1pPr>
              <a:lnSpc>
                <a:spcPct val="90000"/>
              </a:lnSpc>
              <a:defRPr b="1" sz="3000"/>
            </a:lvl1pPr>
          </a:lstStyle>
          <a:p>
            <a:pPr/>
            <a:r>
              <a:t>7. Depuis la croix, que peut faire Dieu légalement pour les croyants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Shape 920"/>
          <p:cNvSpPr/>
          <p:nvPr>
            <p:ph type="sldImg"/>
          </p:nvPr>
        </p:nvSpPr>
        <p:spPr>
          <a:prstGeom prst="rect">
            <a:avLst/>
          </a:prstGeom>
        </p:spPr>
        <p:txBody>
          <a:bodyPr/>
          <a:lstStyle/>
          <a:p>
            <a:pPr/>
          </a:p>
        </p:txBody>
      </p:sp>
      <p:sp>
        <p:nvSpPr>
          <p:cNvPr id="921" name="Shape 921"/>
          <p:cNvSpPr/>
          <p:nvPr>
            <p:ph type="body" sz="quarter" idx="1"/>
          </p:nvPr>
        </p:nvSpPr>
        <p:spPr>
          <a:prstGeom prst="rect">
            <a:avLst/>
          </a:prstGeom>
        </p:spPr>
        <p:txBody>
          <a:bodyPr/>
          <a:lstStyle>
            <a:lvl1pPr>
              <a:lnSpc>
                <a:spcPct val="90000"/>
              </a:lnSpc>
              <a:defRPr sz="3000"/>
            </a:lvl1pPr>
          </a:lstStyle>
          <a:p>
            <a:pPr/>
            <a:r>
              <a:t>Voici comment la Bible amplifiée est traduite Romains 3: 26, “c'était pour démontrer et prouver dans le temps présent, le moment présent, qu'il est lui-même juste et qu'il justifie et accepte comme juste celui qui a une vraie foi en Jésus.”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7" name="Shape 937"/>
          <p:cNvSpPr/>
          <p:nvPr>
            <p:ph type="sldImg"/>
          </p:nvPr>
        </p:nvSpPr>
        <p:spPr>
          <a:prstGeom prst="rect">
            <a:avLst/>
          </a:prstGeom>
        </p:spPr>
        <p:txBody>
          <a:bodyPr/>
          <a:lstStyle/>
          <a:p>
            <a:pPr/>
          </a:p>
        </p:txBody>
      </p:sp>
      <p:sp>
        <p:nvSpPr>
          <p:cNvPr id="938" name="Shape 938"/>
          <p:cNvSpPr/>
          <p:nvPr>
            <p:ph type="body" sz="quarter" idx="1"/>
          </p:nvPr>
        </p:nvSpPr>
        <p:spPr>
          <a:prstGeom prst="rect">
            <a:avLst/>
          </a:prstGeom>
        </p:spPr>
        <p:txBody>
          <a:bodyPr/>
          <a:lstStyle>
            <a:lvl1pPr>
              <a:lnSpc>
                <a:spcPct val="90000"/>
              </a:lnSpc>
              <a:defRPr b="1" sz="3000"/>
            </a:lvl1pPr>
          </a:lstStyle>
          <a:p>
            <a:pPr/>
            <a:r>
              <a:t>7.  Depuis la croix, que peut Dieu faire légalement pour les croyants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4" name="Shape 984"/>
          <p:cNvSpPr/>
          <p:nvPr>
            <p:ph type="sldImg"/>
          </p:nvPr>
        </p:nvSpPr>
        <p:spPr>
          <a:prstGeom prst="rect">
            <a:avLst/>
          </a:prstGeom>
        </p:spPr>
        <p:txBody>
          <a:bodyPr/>
          <a:lstStyle/>
          <a:p>
            <a:pPr/>
          </a:p>
        </p:txBody>
      </p:sp>
      <p:sp>
        <p:nvSpPr>
          <p:cNvPr id="985" name="Shape 985"/>
          <p:cNvSpPr/>
          <p:nvPr>
            <p:ph type="body" sz="quarter" idx="1"/>
          </p:nvPr>
        </p:nvSpPr>
        <p:spPr>
          <a:prstGeom prst="rect">
            <a:avLst/>
          </a:prstGeom>
        </p:spPr>
        <p:txBody>
          <a:bodyPr/>
          <a:lstStyle>
            <a:lvl1pPr>
              <a:defRPr b="1" sz="3000"/>
            </a:lvl1pPr>
          </a:lstStyle>
          <a:p>
            <a:pPr/>
            <a:r>
              <a:t>8. Par opposition au salaire du péché, quel est le cadeau de Dieu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Shape 1001"/>
          <p:cNvSpPr/>
          <p:nvPr>
            <p:ph type="sldImg"/>
          </p:nvPr>
        </p:nvSpPr>
        <p:spPr>
          <a:prstGeom prst="rect">
            <a:avLst/>
          </a:prstGeom>
        </p:spPr>
        <p:txBody>
          <a:bodyPr/>
          <a:lstStyle/>
          <a:p>
            <a:pPr/>
          </a:p>
        </p:txBody>
      </p:sp>
      <p:sp>
        <p:nvSpPr>
          <p:cNvPr id="1002" name="Shape 1002"/>
          <p:cNvSpPr/>
          <p:nvPr>
            <p:ph type="body" sz="quarter" idx="1"/>
          </p:nvPr>
        </p:nvSpPr>
        <p:spPr>
          <a:prstGeom prst="rect">
            <a:avLst/>
          </a:prstGeom>
        </p:spPr>
        <p:txBody>
          <a:bodyPr/>
          <a:lstStyle>
            <a:lvl1pPr>
              <a:defRPr b="1" sz="3000"/>
            </a:lvl1pPr>
          </a:lstStyle>
          <a:p>
            <a:pPr/>
            <a:r>
              <a:t>9. Qu’est-ce que le Christ a dû subir pour nous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8" name="Shape 1028"/>
          <p:cNvSpPr/>
          <p:nvPr>
            <p:ph type="sldImg"/>
          </p:nvPr>
        </p:nvSpPr>
        <p:spPr>
          <a:prstGeom prst="rect">
            <a:avLst/>
          </a:prstGeom>
        </p:spPr>
        <p:txBody>
          <a:bodyPr/>
          <a:lstStyle/>
          <a:p>
            <a:pPr/>
          </a:p>
        </p:txBody>
      </p:sp>
      <p:sp>
        <p:nvSpPr>
          <p:cNvPr id="1029" name="Shape 1029"/>
          <p:cNvSpPr/>
          <p:nvPr>
            <p:ph type="body" sz="quarter" idx="1"/>
          </p:nvPr>
        </p:nvSpPr>
        <p:spPr>
          <a:prstGeom prst="rect">
            <a:avLst/>
          </a:prstGeom>
        </p:spPr>
        <p:txBody>
          <a:bodyPr/>
          <a:lstStyle>
            <a:lvl1pPr>
              <a:defRPr sz="3000"/>
            </a:lvl1pPr>
          </a:lstStyle>
          <a:p>
            <a:pPr/>
            <a:r>
              <a:t>C'était une tentative de tuer Christ.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Shape 1040"/>
          <p:cNvSpPr/>
          <p:nvPr>
            <p:ph type="sldImg"/>
          </p:nvPr>
        </p:nvSpPr>
        <p:spPr>
          <a:prstGeom prst="rect">
            <a:avLst/>
          </a:prstGeom>
        </p:spPr>
        <p:txBody>
          <a:bodyPr/>
          <a:lstStyle/>
          <a:p>
            <a:pPr/>
          </a:p>
        </p:txBody>
      </p:sp>
      <p:sp>
        <p:nvSpPr>
          <p:cNvPr id="1041" name="Shape 1041"/>
          <p:cNvSpPr/>
          <p:nvPr>
            <p:ph type="body" sz="quarter" idx="1"/>
          </p:nvPr>
        </p:nvSpPr>
        <p:spPr>
          <a:prstGeom prst="rect">
            <a:avLst/>
          </a:prstGeom>
        </p:spPr>
        <p:txBody>
          <a:bodyPr/>
          <a:lstStyle>
            <a:lvl1pPr>
              <a:lnSpc>
                <a:spcPct val="90000"/>
              </a:lnSpc>
              <a:defRPr sz="3000"/>
            </a:lvl1pPr>
          </a:lstStyle>
          <a:p>
            <a:pPr/>
            <a:r>
              <a:t>À plusieurs reprises, les Juifs ont essayé de tuer Christ.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lvl1pPr>
              <a:lnSpc>
                <a:spcPct val="90000"/>
              </a:lnSpc>
              <a:defRPr sz="3000"/>
            </a:lvl1pPr>
          </a:lstStyle>
          <a:p>
            <a:pPr/>
            <a:r>
              <a:t>Fils, pour mettre un nom. En substance à ce moment, le personnage que nous connaissons aujourd'hui comme Christ n'était pas un fils ou s'appelait Jésus.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Shape 1087"/>
          <p:cNvSpPr/>
          <p:nvPr>
            <p:ph type="sldImg"/>
          </p:nvPr>
        </p:nvSpPr>
        <p:spPr>
          <a:prstGeom prst="rect">
            <a:avLst/>
          </a:prstGeom>
        </p:spPr>
        <p:txBody>
          <a:bodyPr/>
          <a:lstStyle/>
          <a:p>
            <a:pPr/>
          </a:p>
        </p:txBody>
      </p:sp>
      <p:sp>
        <p:nvSpPr>
          <p:cNvPr id="1088" name="Shape 1088"/>
          <p:cNvSpPr/>
          <p:nvPr>
            <p:ph type="body" sz="quarter" idx="1"/>
          </p:nvPr>
        </p:nvSpPr>
        <p:spPr>
          <a:prstGeom prst="rect">
            <a:avLst/>
          </a:prstGeom>
        </p:spPr>
        <p:txBody>
          <a:bodyPr/>
          <a:lstStyle>
            <a:lvl1pPr>
              <a:lnSpc>
                <a:spcPct val="90000"/>
              </a:lnSpc>
              <a:defRPr sz="3000"/>
            </a:lvl1pPr>
          </a:lstStyle>
          <a:p>
            <a:pPr/>
            <a:r>
              <a:t>Jésus a prié le Père 3 fois de passer cette coupe de Lui.</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4" name="Shape 1154"/>
          <p:cNvSpPr/>
          <p:nvPr>
            <p:ph type="sldImg"/>
          </p:nvPr>
        </p:nvSpPr>
        <p:spPr>
          <a:prstGeom prst="rect">
            <a:avLst/>
          </a:prstGeom>
        </p:spPr>
        <p:txBody>
          <a:bodyPr/>
          <a:lstStyle/>
          <a:p>
            <a:pPr/>
          </a:p>
        </p:txBody>
      </p:sp>
      <p:sp>
        <p:nvSpPr>
          <p:cNvPr id="1155" name="Shape 1155"/>
          <p:cNvSpPr/>
          <p:nvPr>
            <p:ph type="body" sz="quarter" idx="1"/>
          </p:nvPr>
        </p:nvSpPr>
        <p:spPr>
          <a:prstGeom prst="rect">
            <a:avLst/>
          </a:prstGeom>
        </p:spPr>
        <p:txBody>
          <a:bodyPr/>
          <a:lstStyle>
            <a:lvl1pPr>
              <a:lnSpc>
                <a:spcPct val="90000"/>
              </a:lnSpc>
              <a:defRPr b="1" sz="3000"/>
            </a:lvl1pPr>
          </a:lstStyle>
          <a:p>
            <a:pPr/>
            <a:r>
              <a:t>10. Quelle est la raison pour laquelle les juifs ont exigé que Jésus soit crucifié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1" name="Shape 1161"/>
          <p:cNvSpPr/>
          <p:nvPr>
            <p:ph type="sldImg"/>
          </p:nvPr>
        </p:nvSpPr>
        <p:spPr>
          <a:prstGeom prst="rect">
            <a:avLst/>
          </a:prstGeom>
        </p:spPr>
        <p:txBody>
          <a:bodyPr/>
          <a:lstStyle/>
          <a:p>
            <a:pPr/>
          </a:p>
        </p:txBody>
      </p:sp>
      <p:sp>
        <p:nvSpPr>
          <p:cNvPr id="1162" name="Shape 1162"/>
          <p:cNvSpPr/>
          <p:nvPr>
            <p:ph type="body" sz="quarter" idx="1"/>
          </p:nvPr>
        </p:nvSpPr>
        <p:spPr>
          <a:prstGeom prst="rect">
            <a:avLst/>
          </a:prstGeom>
        </p:spPr>
        <p:txBody>
          <a:bodyPr/>
          <a:lstStyle>
            <a:lvl1pPr>
              <a:lnSpc>
                <a:spcPct val="90000"/>
              </a:lnSpc>
              <a:defRPr sz="3000"/>
            </a:lvl1pPr>
          </a:lstStyle>
          <a:p>
            <a:pPr/>
            <a:r>
              <a:t>Pilate, qui représentait Rome, n'a trouvé aucune faute en Jésus. Ainsi, les Juifs devaient expliquer pourquoi ils réclamaient la crucifixion de Jésus. Ils ont accusé Jésus de blasphème et, selon sa loi, cela était punissable de mort.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8" name="Shape 1178"/>
          <p:cNvSpPr/>
          <p:nvPr>
            <p:ph type="sldImg"/>
          </p:nvPr>
        </p:nvSpPr>
        <p:spPr>
          <a:prstGeom prst="rect">
            <a:avLst/>
          </a:prstGeom>
        </p:spPr>
        <p:txBody>
          <a:bodyPr/>
          <a:lstStyle/>
          <a:p>
            <a:pPr/>
          </a:p>
        </p:txBody>
      </p:sp>
      <p:sp>
        <p:nvSpPr>
          <p:cNvPr id="1179" name="Shape 1179"/>
          <p:cNvSpPr/>
          <p:nvPr>
            <p:ph type="body" sz="quarter" idx="1"/>
          </p:nvPr>
        </p:nvSpPr>
        <p:spPr>
          <a:prstGeom prst="rect">
            <a:avLst/>
          </a:prstGeom>
        </p:spPr>
        <p:txBody>
          <a:bodyPr/>
          <a:lstStyle>
            <a:lvl1pPr>
              <a:lnSpc>
                <a:spcPct val="90000"/>
              </a:lnSpc>
              <a:defRPr b="1" sz="3000"/>
            </a:lvl1pPr>
          </a:lstStyle>
          <a:p>
            <a:pPr/>
            <a:r>
              <a:t>11. Quelle moyen de mise à mort était exigée par la loi pour le blasphème?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0" name="Shape 1190"/>
          <p:cNvSpPr/>
          <p:nvPr>
            <p:ph type="sldImg"/>
          </p:nvPr>
        </p:nvSpPr>
        <p:spPr>
          <a:prstGeom prst="rect">
            <a:avLst/>
          </a:prstGeom>
        </p:spPr>
        <p:txBody>
          <a:bodyPr/>
          <a:lstStyle/>
          <a:p>
            <a:pPr/>
          </a:p>
        </p:txBody>
      </p:sp>
      <p:sp>
        <p:nvSpPr>
          <p:cNvPr id="1191" name="Shape 1191"/>
          <p:cNvSpPr/>
          <p:nvPr>
            <p:ph type="body" sz="quarter" idx="1"/>
          </p:nvPr>
        </p:nvSpPr>
        <p:spPr>
          <a:prstGeom prst="rect">
            <a:avLst/>
          </a:prstGeom>
        </p:spPr>
        <p:txBody>
          <a:bodyPr/>
          <a:lstStyle>
            <a:lvl1pPr>
              <a:lnSpc>
                <a:spcPct val="90000"/>
              </a:lnSpc>
              <a:defRPr b="1" sz="3000"/>
            </a:lvl1pPr>
          </a:lstStyle>
          <a:p>
            <a:pPr/>
            <a:r>
              <a:t>Ils ont repris les pierres ... Ils avaient déjà essayé plusieurs fois.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Shape 1217"/>
          <p:cNvSpPr/>
          <p:nvPr>
            <p:ph type="sldImg"/>
          </p:nvPr>
        </p:nvSpPr>
        <p:spPr>
          <a:prstGeom prst="rect">
            <a:avLst/>
          </a:prstGeom>
        </p:spPr>
        <p:txBody>
          <a:bodyPr/>
          <a:lstStyle/>
          <a:p>
            <a:pPr/>
          </a:p>
        </p:txBody>
      </p:sp>
      <p:sp>
        <p:nvSpPr>
          <p:cNvPr id="1218" name="Shape 1218"/>
          <p:cNvSpPr/>
          <p:nvPr>
            <p:ph type="body" sz="quarter" idx="1"/>
          </p:nvPr>
        </p:nvSpPr>
        <p:spPr>
          <a:prstGeom prst="rect">
            <a:avLst/>
          </a:prstGeom>
        </p:spPr>
        <p:txBody>
          <a:bodyPr/>
          <a:lstStyle/>
          <a:p>
            <a:pPr>
              <a:lnSpc>
                <a:spcPct val="90000"/>
              </a:lnSpc>
              <a:defRPr b="1" sz="3000"/>
            </a:pPr>
            <a:r>
              <a:t>12. Comment était considéré celui qui était pendu à un bois ?</a:t>
            </a:r>
          </a:p>
          <a:p>
            <a:pPr>
              <a:lnSpc>
                <a:spcPct val="90000"/>
              </a:lnSpc>
              <a:defRPr b="1" sz="3000"/>
            </a:pPr>
          </a:p>
          <a:p>
            <a:pPr>
              <a:lnSpc>
                <a:spcPct val="90000"/>
              </a:lnSpc>
              <a:defRPr sz="3000"/>
            </a:pPr>
            <a:r>
              <a:t>La crucifixion pour les Juifs représentait quelque chose de très différent de ce que les Romains considéraient.</a:t>
            </a:r>
          </a:p>
          <a:p>
            <a:pPr>
              <a:lnSpc>
                <a:spcPct val="90000"/>
              </a:lnSpc>
              <a:defRPr sz="3000"/>
            </a:pPr>
          </a:p>
          <a:p>
            <a:pPr>
              <a:lnSpc>
                <a:spcPct val="90000"/>
              </a:lnSpc>
              <a:defRPr sz="3000"/>
            </a:pPr>
            <a:r>
              <a:t>Accrocher à un arbre signifiait la malédiction de Dieu - la mort sans espoir d'une résurrection.</a:t>
            </a:r>
          </a:p>
          <a:p>
            <a:pPr>
              <a:lnSpc>
                <a:spcPct val="90000"/>
              </a:lnSpc>
              <a:defRPr b="1" sz="3000"/>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4" name="Shape 1234"/>
          <p:cNvSpPr/>
          <p:nvPr>
            <p:ph type="sldImg"/>
          </p:nvPr>
        </p:nvSpPr>
        <p:spPr>
          <a:prstGeom prst="rect">
            <a:avLst/>
          </a:prstGeom>
        </p:spPr>
        <p:txBody>
          <a:bodyPr/>
          <a:lstStyle/>
          <a:p>
            <a:pPr/>
          </a:p>
        </p:txBody>
      </p:sp>
      <p:sp>
        <p:nvSpPr>
          <p:cNvPr id="1235" name="Shape 1235"/>
          <p:cNvSpPr/>
          <p:nvPr>
            <p:ph type="body" sz="quarter" idx="1"/>
          </p:nvPr>
        </p:nvSpPr>
        <p:spPr>
          <a:prstGeom prst="rect">
            <a:avLst/>
          </a:prstGeom>
        </p:spPr>
        <p:txBody>
          <a:bodyPr/>
          <a:lstStyle/>
          <a:p>
            <a:pPr>
              <a:lnSpc>
                <a:spcPct val="90000"/>
              </a:lnSpc>
              <a:defRPr sz="3000"/>
            </a:pPr>
            <a:r>
              <a:t>Dieu a donné aux Cananéens 400 ans de grâce pour se repentir et revenir à lui.</a:t>
            </a:r>
          </a:p>
          <a:p>
            <a:pPr>
              <a:lnSpc>
                <a:spcPct val="90000"/>
              </a:lnSpc>
              <a:defRPr sz="3000"/>
            </a:pPr>
          </a:p>
          <a:p>
            <a:pPr>
              <a:lnSpc>
                <a:spcPct val="90000"/>
              </a:lnSpc>
              <a:defRPr sz="3000"/>
            </a:pPr>
            <a:r>
              <a:t>In </a:t>
            </a:r>
            <a:r>
              <a:rPr b="1"/>
              <a:t>Joshua 2: 9-12</a:t>
            </a:r>
            <a:r>
              <a:t> we can read Rahab's testimony, which sought God and was saved from destruction with his family.</a:t>
            </a:r>
          </a:p>
          <a:p>
            <a:pPr>
              <a:lnSpc>
                <a:spcPct val="90000"/>
              </a:lnSpc>
              <a:defRPr sz="3000"/>
            </a:pPr>
          </a:p>
          <a:p>
            <a:pPr>
              <a:lnSpc>
                <a:spcPct val="90000"/>
              </a:lnSpc>
              <a:defRPr sz="3000"/>
            </a:pPr>
            <a:r>
              <a:t>Dans </a:t>
            </a:r>
            <a:r>
              <a:rPr b="1"/>
              <a:t>Josué 2: 9-12</a:t>
            </a:r>
            <a:r>
              <a:t>, nous pouvons lire le témoignage de Rahab, qui a cherché Dieu et a été sauvé de la destruction avec sa famille.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6" name="Shape 1306"/>
          <p:cNvSpPr/>
          <p:nvPr>
            <p:ph type="sldImg"/>
          </p:nvPr>
        </p:nvSpPr>
        <p:spPr>
          <a:prstGeom prst="rect">
            <a:avLst/>
          </a:prstGeom>
        </p:spPr>
        <p:txBody>
          <a:bodyPr/>
          <a:lstStyle/>
          <a:p>
            <a:pPr/>
          </a:p>
        </p:txBody>
      </p:sp>
      <p:sp>
        <p:nvSpPr>
          <p:cNvPr id="1307" name="Shape 1307"/>
          <p:cNvSpPr/>
          <p:nvPr>
            <p:ph type="body" sz="quarter" idx="1"/>
          </p:nvPr>
        </p:nvSpPr>
        <p:spPr>
          <a:prstGeom prst="rect">
            <a:avLst/>
          </a:prstGeom>
        </p:spPr>
        <p:txBody>
          <a:bodyPr/>
          <a:lstStyle/>
          <a:p>
            <a:pPr>
              <a:lnSpc>
                <a:spcPct val="90000"/>
              </a:lnSpc>
              <a:defRPr b="1" sz="3000"/>
            </a:pPr>
            <a:r>
              <a:t>13. Sous quelle condition se trouvent ceux qui ne mettent pas en pratique la loi ?</a:t>
            </a:r>
          </a:p>
          <a:p>
            <a:pPr>
              <a:lnSpc>
                <a:spcPct val="90000"/>
              </a:lnSpc>
              <a:defRPr b="1" sz="3000"/>
            </a:pPr>
          </a:p>
          <a:p>
            <a:pPr>
              <a:lnSpc>
                <a:spcPct val="90000"/>
              </a:lnSpc>
              <a:defRPr sz="3000"/>
            </a:pPr>
            <a:r>
              <a:t>La malédiction de la loi est un adieu à la vie pour toujours. C'est le salaire du péché que chacun de nous mérite en tant que pécheur.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8" name="Shape 1338"/>
          <p:cNvSpPr/>
          <p:nvPr>
            <p:ph type="sldImg"/>
          </p:nvPr>
        </p:nvSpPr>
        <p:spPr>
          <a:prstGeom prst="rect">
            <a:avLst/>
          </a:prstGeom>
        </p:spPr>
        <p:txBody>
          <a:bodyPr/>
          <a:lstStyle/>
          <a:p>
            <a:pPr/>
          </a:p>
        </p:txBody>
      </p:sp>
      <p:sp>
        <p:nvSpPr>
          <p:cNvPr id="1339" name="Shape 1339"/>
          <p:cNvSpPr/>
          <p:nvPr>
            <p:ph type="body" sz="quarter" idx="1"/>
          </p:nvPr>
        </p:nvSpPr>
        <p:spPr>
          <a:prstGeom prst="rect">
            <a:avLst/>
          </a:prstGeom>
        </p:spPr>
        <p:txBody>
          <a:bodyPr/>
          <a:lstStyle/>
          <a:p>
            <a:pPr>
              <a:defRPr b="1" sz="3000"/>
            </a:pPr>
            <a:r>
              <a:t>14. Comment le Christ nous a-t-il racheté de la malédiction de la loi ?</a:t>
            </a:r>
          </a:p>
          <a:p>
            <a:pPr>
              <a:defRPr b="1" sz="3000"/>
            </a:pPr>
          </a:p>
          <a:p>
            <a:pPr>
              <a:defRPr sz="3000"/>
            </a:pPr>
            <a:r>
              <a:t>Sur la croix, Dieu "a fait du Christ, qui ne connaissait pas le péché, péché pour nous; afin que nous soyons rendus justice de Dieu en lui" (2 Corinthiens 5: 21). Jésus sur la croix a goûté le salaire du péché, la malédiction de la loi, pour toute l'humanité. C'est pourquoi il a crié "Mon Dieu, mon Dieu, pourquoi m'as-tu abandonné?" (Matthieu 27: 46) Cependant, il était prêt à mourir pour toujours afin que nous puissions vivre à sa place. C'est le sacrifice suprême que Dieu a démontré, l'amour de Dieu pour nous.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0" name="Shape 1480"/>
          <p:cNvSpPr/>
          <p:nvPr>
            <p:ph type="sldImg"/>
          </p:nvPr>
        </p:nvSpPr>
        <p:spPr>
          <a:prstGeom prst="rect">
            <a:avLst/>
          </a:prstGeom>
        </p:spPr>
        <p:txBody>
          <a:bodyPr/>
          <a:lstStyle/>
          <a:p>
            <a:pPr/>
          </a:p>
        </p:txBody>
      </p:sp>
      <p:sp>
        <p:nvSpPr>
          <p:cNvPr id="1481" name="Shape 1481"/>
          <p:cNvSpPr/>
          <p:nvPr>
            <p:ph type="body" sz="quarter" idx="1"/>
          </p:nvPr>
        </p:nvSpPr>
        <p:spPr>
          <a:prstGeom prst="rect">
            <a:avLst/>
          </a:prstGeom>
        </p:spPr>
        <p:txBody>
          <a:bodyPr/>
          <a:lstStyle>
            <a:lvl1pPr>
              <a:lnSpc>
                <a:spcPct val="90000"/>
              </a:lnSpc>
              <a:buClr>
                <a:srgbClr val="000000"/>
              </a:buClr>
              <a:buFont typeface="Arial"/>
              <a:defRPr sz="3000"/>
            </a:lvl1pPr>
          </a:lstStyle>
          <a:p>
            <a:pPr/>
            <a:r>
              <a:t>Le Christ est plus que la vie éternelle, il est la source de la vie éternelle.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lvl1pPr>
              <a:defRPr sz="3000"/>
            </a:lvl1pPr>
          </a:lstStyle>
          <a:p>
            <a:pPr/>
            <a:r>
              <a:t>Le verbe est le créateur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2" name="Shape 1612"/>
          <p:cNvSpPr/>
          <p:nvPr>
            <p:ph type="sldImg"/>
          </p:nvPr>
        </p:nvSpPr>
        <p:spPr>
          <a:prstGeom prst="rect">
            <a:avLst/>
          </a:prstGeom>
        </p:spPr>
        <p:txBody>
          <a:bodyPr/>
          <a:lstStyle/>
          <a:p>
            <a:pPr/>
          </a:p>
        </p:txBody>
      </p:sp>
      <p:sp>
        <p:nvSpPr>
          <p:cNvPr id="1613" name="Shape 1613"/>
          <p:cNvSpPr/>
          <p:nvPr>
            <p:ph type="body" sz="quarter" idx="1"/>
          </p:nvPr>
        </p:nvSpPr>
        <p:spPr>
          <a:prstGeom prst="rect">
            <a:avLst/>
          </a:prstGeom>
        </p:spPr>
        <p:txBody>
          <a:bodyPr/>
          <a:lstStyle/>
          <a:p>
            <a:pPr>
              <a:lnSpc>
                <a:spcPct val="90000"/>
              </a:lnSpc>
              <a:defRPr b="1" sz="3000"/>
            </a:pPr>
            <a:r>
              <a:t>15. Le Père, a-t-il agréé le sacrifice du Christ pour nos péchés ?</a:t>
            </a:r>
          </a:p>
          <a:p>
            <a:pPr>
              <a:lnSpc>
                <a:spcPct val="90000"/>
              </a:lnSpc>
              <a:defRPr sz="3000"/>
            </a:pPr>
          </a:p>
          <a:p>
            <a:pPr>
              <a:lnSpc>
                <a:spcPct val="90000"/>
              </a:lnSpc>
              <a:defRPr sz="3000"/>
            </a:pPr>
            <a:r>
              <a:t>Nous étions tous errants comme des brebis, Chacun suivait sa propre voie; Et l'Éternel a fait retomber sur lui l'iniquité de nous tous. Il a plu à l'Éternel de le briser par la souffrance... Après avoir livré sa vie en sacrifice pour le péché, Il verra une postérité et prolongera ses jours; Et l'oeuvre de l'Éternel prospérera entre ses mains. A cause du travail de son âme, il rassasiera ses regards; Par sa connaissance mon serviteur juste justifiera beaucoup d'hommes, Et il se chargera de leurs iniquités.</a:t>
            </a:r>
          </a:p>
          <a:p>
            <a:pPr>
              <a:lnSpc>
                <a:spcPct val="90000"/>
              </a:lnSpc>
              <a:defRPr sz="3000"/>
            </a:pPr>
          </a:p>
          <a:p>
            <a:pPr>
              <a:lnSpc>
                <a:spcPct val="90000"/>
              </a:lnSpc>
              <a:defRPr sz="3000"/>
            </a:pPr>
            <a:r>
              <a:t>Nous ne pouvons que peu comprendre l’agonie que notre Père céleste a dû subir en laissant tomber la malédiction de nos péchés sur Jésus, son Fils bien-aimé. Par ce sacrifice suprême sur la croix, le Père était convaincu que les justes exigences de la loi étaient remplies en Christ. C'est sur cette base que Dieu peu légalement justifier les pécheurs qui croient en son Fils (voir Romains 4: 5).</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9" name="Shape 1659"/>
          <p:cNvSpPr/>
          <p:nvPr>
            <p:ph type="sldImg"/>
          </p:nvPr>
        </p:nvSpPr>
        <p:spPr>
          <a:prstGeom prst="rect">
            <a:avLst/>
          </a:prstGeom>
        </p:spPr>
        <p:txBody>
          <a:bodyPr/>
          <a:lstStyle/>
          <a:p>
            <a:pPr/>
          </a:p>
        </p:txBody>
      </p:sp>
      <p:sp>
        <p:nvSpPr>
          <p:cNvPr id="1660" name="Shape 1660"/>
          <p:cNvSpPr/>
          <p:nvPr>
            <p:ph type="body" sz="quarter" idx="1"/>
          </p:nvPr>
        </p:nvSpPr>
        <p:spPr>
          <a:prstGeom prst="rect">
            <a:avLst/>
          </a:prstGeom>
        </p:spPr>
        <p:txBody>
          <a:bodyPr/>
          <a:lstStyle/>
          <a:p>
            <a:pPr>
              <a:lnSpc>
                <a:spcPct val="90000"/>
              </a:lnSpc>
              <a:defRPr sz="3000"/>
            </a:pPr>
            <a:r>
              <a:t>Dieu l'a ressuscité des morts:</a:t>
            </a:r>
          </a:p>
          <a:p>
            <a:pPr>
              <a:lnSpc>
                <a:spcPct val="90000"/>
              </a:lnSpc>
              <a:defRPr sz="3000"/>
            </a:pPr>
          </a:p>
          <a:p>
            <a:pPr>
              <a:lnSpc>
                <a:spcPct val="90000"/>
              </a:lnSpc>
              <a:defRPr b="1" sz="3000">
                <a:solidFill>
                  <a:schemeClr val="accent3">
                    <a:satOff val="18648"/>
                    <a:lumOff val="5971"/>
                  </a:schemeClr>
                </a:solidFill>
              </a:defRPr>
            </a:pPr>
            <a:r>
              <a:t>Actes 17: 30,31</a:t>
            </a:r>
          </a:p>
          <a:p>
            <a:pPr>
              <a:lnSpc>
                <a:spcPct val="90000"/>
              </a:lnSpc>
              <a:defRPr sz="3000"/>
            </a:pPr>
            <a:r>
              <a:t>Dieu, sans tenir compte des temps d’ignorance, annonce maintenant à tous les hommes, en tous lieux, qu’ils ont à se repentir, parce qu’il a fixé un jour où il jugera le monde selon la justice, par l’homme qu’il a désigné, ce dont il a donné à tous une preuve certaine en le ressuscitant des morts…</a:t>
            </a:r>
          </a:p>
          <a:p>
            <a:pPr>
              <a:lnSpc>
                <a:spcPct val="90000"/>
              </a:lnSpc>
              <a:defRPr sz="3000"/>
            </a:pPr>
          </a:p>
          <a:p>
            <a:pPr>
              <a:lnSpc>
                <a:spcPct val="90000"/>
              </a:lnSpc>
              <a:defRPr b="1" sz="3000">
                <a:solidFill>
                  <a:schemeClr val="accent3">
                    <a:satOff val="18648"/>
                    <a:lumOff val="5971"/>
                  </a:schemeClr>
                </a:solidFill>
              </a:defRPr>
            </a:pPr>
            <a:r>
              <a:t>Romains 4: 24</a:t>
            </a:r>
          </a:p>
          <a:p>
            <a:pPr>
              <a:lnSpc>
                <a:spcPct val="90000"/>
              </a:lnSpc>
              <a:defRPr sz="3000"/>
            </a:pPr>
            <a:r>
              <a:t>c’est encore à cause de nous, à qui cela sera imputé, à nous qui croyons en celui qui a ressuscité des morts Jésus notre Seigneur,</a:t>
            </a:r>
          </a:p>
          <a:p>
            <a:pPr>
              <a:lnSpc>
                <a:spcPct val="90000"/>
              </a:lnSpc>
              <a:defRPr sz="3000"/>
            </a:pPr>
          </a:p>
          <a:p>
            <a:pPr>
              <a:lnSpc>
                <a:spcPct val="90000"/>
              </a:lnSpc>
              <a:defRPr b="1" sz="3000">
                <a:solidFill>
                  <a:schemeClr val="accent3">
                    <a:satOff val="18648"/>
                    <a:lumOff val="5971"/>
                  </a:schemeClr>
                </a:solidFill>
              </a:defRPr>
            </a:pPr>
            <a:r>
              <a:t>Romains 8: 11</a:t>
            </a:r>
          </a:p>
          <a:p>
            <a:pPr>
              <a:lnSpc>
                <a:spcPct val="90000"/>
              </a:lnSpc>
              <a:defRPr sz="3000"/>
            </a:pPr>
            <a:r>
              <a:t>Et si l’Esprit de celui qui a ressuscité Jésus d’entre les morts habite en vous, celui qui a ressuscité Christ d’entre les morts rendra aussi la vie à vos corps mortels par son Esprit qui habite en vous.</a:t>
            </a:r>
          </a:p>
          <a:p>
            <a:pPr>
              <a:lnSpc>
                <a:spcPct val="90000"/>
              </a:lnSpc>
              <a:defRPr sz="3000"/>
            </a:pPr>
          </a:p>
          <a:p>
            <a:pPr>
              <a:lnSpc>
                <a:spcPct val="90000"/>
              </a:lnSpc>
              <a:defRPr b="1" sz="3000">
                <a:solidFill>
                  <a:schemeClr val="accent3">
                    <a:satOff val="18648"/>
                    <a:lumOff val="5971"/>
                  </a:schemeClr>
                </a:solidFill>
              </a:defRPr>
            </a:pPr>
            <a:r>
              <a:t>1 Corinthiens 15: 15</a:t>
            </a:r>
          </a:p>
          <a:p>
            <a:pPr>
              <a:lnSpc>
                <a:spcPct val="90000"/>
              </a:lnSpc>
              <a:defRPr sz="3000"/>
            </a:pPr>
            <a:r>
              <a:t>Il se trouve même que nous sommes de faux témoins à l’égard de Dieu, puisque nous avons témoigné contre Dieu qu’il a ressuscité Christ, tandis qu’il ne l’aurait pas ressuscité, si les morts ne ressuscitent point.</a:t>
            </a:r>
          </a:p>
          <a:p>
            <a:pPr>
              <a:lnSpc>
                <a:spcPct val="90000"/>
              </a:lnSpc>
              <a:defRPr sz="3000"/>
            </a:pPr>
          </a:p>
          <a:p>
            <a:pPr>
              <a:lnSpc>
                <a:spcPct val="90000"/>
              </a:lnSpc>
              <a:defRPr b="1" sz="3000">
                <a:solidFill>
                  <a:schemeClr val="accent3">
                    <a:satOff val="18648"/>
                    <a:lumOff val="5971"/>
                  </a:schemeClr>
                </a:solidFill>
              </a:defRPr>
            </a:pPr>
            <a:r>
              <a:t>Ephésiens 1: 17,20</a:t>
            </a:r>
          </a:p>
          <a:p>
            <a:pPr>
              <a:lnSpc>
                <a:spcPct val="90000"/>
              </a:lnSpc>
              <a:defRPr sz="3000"/>
            </a:pPr>
            <a:r>
              <a:t>afin que le Dieu de notre Seigneur Jésus-Christ, le Père de gloire, vous donne un esprit de sagesse et de révélation dans sa connaissance;</a:t>
            </a:r>
          </a:p>
          <a:p>
            <a:pPr>
              <a:lnSpc>
                <a:spcPct val="90000"/>
              </a:lnSpc>
              <a:defRPr sz="3000"/>
            </a:pPr>
            <a:r>
              <a:t>Il l’a déployée en Christ, en le ressuscitant des morts, et en le faisant asseoir à sa droite dans les lieux célestes,</a:t>
            </a:r>
          </a:p>
          <a:p>
            <a:pPr>
              <a:lnSpc>
                <a:spcPct val="90000"/>
              </a:lnSpc>
              <a:defRPr sz="3000"/>
            </a:pPr>
          </a:p>
          <a:p>
            <a:pPr>
              <a:lnSpc>
                <a:spcPct val="90000"/>
              </a:lnSpc>
              <a:defRPr b="1" sz="3000">
                <a:solidFill>
                  <a:schemeClr val="accent3">
                    <a:satOff val="18648"/>
                    <a:lumOff val="5971"/>
                  </a:schemeClr>
                </a:solidFill>
              </a:defRPr>
            </a:pPr>
            <a:r>
              <a:t>Colossiens 2: 12</a:t>
            </a:r>
          </a:p>
          <a:p>
            <a:pPr>
              <a:lnSpc>
                <a:spcPct val="90000"/>
              </a:lnSpc>
              <a:defRPr sz="3000"/>
            </a:pPr>
            <a:r>
              <a:t>ayant été ensevelis avec lui par le baptême, vous êtes aussi ressuscités en lui et avec lui, par la foi en la puissance de Dieu, qui l’a ressuscité des morts.</a:t>
            </a:r>
          </a:p>
          <a:p>
            <a:pPr>
              <a:lnSpc>
                <a:spcPct val="90000"/>
              </a:lnSpc>
              <a:defRPr sz="3000"/>
            </a:pPr>
          </a:p>
          <a:p>
            <a:pPr>
              <a:lnSpc>
                <a:spcPct val="90000"/>
              </a:lnSpc>
              <a:defRPr b="1" sz="3000">
                <a:solidFill>
                  <a:schemeClr val="accent3">
                    <a:satOff val="18648"/>
                    <a:lumOff val="5971"/>
                  </a:schemeClr>
                </a:solidFill>
              </a:defRPr>
            </a:pPr>
            <a:r>
              <a:t>1 Thessaloniciens 1: 10</a:t>
            </a:r>
          </a:p>
          <a:p>
            <a:pPr>
              <a:lnSpc>
                <a:spcPct val="90000"/>
              </a:lnSpc>
              <a:defRPr sz="3000"/>
            </a:pPr>
            <a:r>
              <a:t>et pour attendre des cieux son Fils, qu’il a ressuscité des morts, Jésus, qui nous délivre de la colère à venir.</a:t>
            </a:r>
          </a:p>
          <a:p>
            <a:pPr>
              <a:lnSpc>
                <a:spcPct val="90000"/>
              </a:lnSpc>
              <a:defRPr sz="3000"/>
            </a:pPr>
          </a:p>
          <a:p>
            <a:pPr>
              <a:lnSpc>
                <a:spcPct val="90000"/>
              </a:lnSpc>
              <a:defRPr b="1" sz="3000">
                <a:solidFill>
                  <a:schemeClr val="accent3">
                    <a:satOff val="18648"/>
                    <a:lumOff val="5971"/>
                  </a:schemeClr>
                </a:solidFill>
              </a:defRPr>
            </a:pPr>
            <a:r>
              <a:t>Hébreux 13: 20</a:t>
            </a:r>
          </a:p>
          <a:p>
            <a:pPr>
              <a:lnSpc>
                <a:spcPct val="90000"/>
              </a:lnSpc>
              <a:defRPr sz="3000"/>
            </a:pPr>
            <a:r>
              <a:t>Que le Dieu de paix, qui a ramené d’entre les morts le grand berger des brebis, par le sang d’une alliance éternelle, notre Seigneur Jésus,</a:t>
            </a:r>
          </a:p>
          <a:p>
            <a:pPr>
              <a:lnSpc>
                <a:spcPct val="90000"/>
              </a:lnSpc>
              <a:defRPr sz="3000"/>
            </a:pPr>
          </a:p>
          <a:p>
            <a:pPr>
              <a:lnSpc>
                <a:spcPct val="90000"/>
              </a:lnSpc>
              <a:defRPr sz="3000">
                <a:solidFill>
                  <a:schemeClr val="accent3">
                    <a:satOff val="18648"/>
                    <a:lumOff val="5971"/>
                  </a:schemeClr>
                </a:solidFill>
              </a:defRPr>
            </a:pPr>
            <a:r>
              <a:rPr b="1"/>
              <a:t>1 Pierre 1: 21</a:t>
            </a:r>
            <a:r>
              <a:t> </a:t>
            </a:r>
          </a:p>
          <a:p>
            <a:pPr>
              <a:lnSpc>
                <a:spcPct val="90000"/>
              </a:lnSpc>
              <a:defRPr sz="3000"/>
            </a:pPr>
            <a:r>
              <a:t>par lui, vous croyez en Dieu qui l’a ressuscité des morts et lui a donné la gloire, en sorte que votre foi et votre espérance reposent sur Dieu.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6" name="Shape 1666"/>
          <p:cNvSpPr/>
          <p:nvPr>
            <p:ph type="sldImg"/>
          </p:nvPr>
        </p:nvSpPr>
        <p:spPr>
          <a:prstGeom prst="rect">
            <a:avLst/>
          </a:prstGeom>
        </p:spPr>
        <p:txBody>
          <a:bodyPr/>
          <a:lstStyle/>
          <a:p>
            <a:pPr/>
          </a:p>
        </p:txBody>
      </p:sp>
      <p:sp>
        <p:nvSpPr>
          <p:cNvPr id="1667" name="Shape 1667"/>
          <p:cNvSpPr/>
          <p:nvPr>
            <p:ph type="body" sz="quarter" idx="1"/>
          </p:nvPr>
        </p:nvSpPr>
        <p:spPr>
          <a:prstGeom prst="rect">
            <a:avLst/>
          </a:prstGeom>
        </p:spPr>
        <p:txBody>
          <a:bodyPr/>
          <a:lstStyle>
            <a:lvl1pPr>
              <a:buClr>
                <a:srgbClr val="000000"/>
              </a:buClr>
              <a:buFont typeface="Arial"/>
              <a:defRPr sz="3000"/>
            </a:lvl1pPr>
          </a:lstStyle>
          <a:p>
            <a:pPr/>
            <a:r>
              <a:t>YI (Youth Instructor en Inglés)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3" name="Shape 1883"/>
          <p:cNvSpPr/>
          <p:nvPr>
            <p:ph type="sldImg"/>
          </p:nvPr>
        </p:nvSpPr>
        <p:spPr>
          <a:prstGeom prst="rect">
            <a:avLst/>
          </a:prstGeom>
        </p:spPr>
        <p:txBody>
          <a:bodyPr/>
          <a:lstStyle/>
          <a:p>
            <a:pPr/>
          </a:p>
        </p:txBody>
      </p:sp>
      <p:sp>
        <p:nvSpPr>
          <p:cNvPr id="1884" name="Shape 1884"/>
          <p:cNvSpPr/>
          <p:nvPr>
            <p:ph type="body" sz="quarter" idx="1"/>
          </p:nvPr>
        </p:nvSpPr>
        <p:spPr>
          <a:prstGeom prst="rect">
            <a:avLst/>
          </a:prstGeom>
        </p:spPr>
        <p:txBody>
          <a:bodyPr/>
          <a:lstStyle>
            <a:lvl1pPr>
              <a:defRPr b="1" sz="3000"/>
            </a:lvl1pPr>
          </a:lstStyle>
          <a:p>
            <a:pPr/>
            <a:r>
              <a:t>17. Comment le Christ a-t-il montré l’amour inconditionnel de Dieu envers nous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0" name="Shape 1890"/>
          <p:cNvSpPr/>
          <p:nvPr>
            <p:ph type="sldImg"/>
          </p:nvPr>
        </p:nvSpPr>
        <p:spPr>
          <a:prstGeom prst="rect">
            <a:avLst/>
          </a:prstGeom>
        </p:spPr>
        <p:txBody>
          <a:bodyPr/>
          <a:lstStyle/>
          <a:p>
            <a:pPr/>
          </a:p>
        </p:txBody>
      </p:sp>
      <p:sp>
        <p:nvSpPr>
          <p:cNvPr id="1891" name="Shape 1891"/>
          <p:cNvSpPr/>
          <p:nvPr>
            <p:ph type="body" sz="quarter" idx="1"/>
          </p:nvPr>
        </p:nvSpPr>
        <p:spPr>
          <a:prstGeom prst="rect">
            <a:avLst/>
          </a:prstGeom>
        </p:spPr>
        <p:txBody>
          <a:bodyPr/>
          <a:lstStyle/>
          <a:p>
            <a:pPr>
              <a:lnSpc>
                <a:spcPct val="90000"/>
              </a:lnSpc>
              <a:defRPr sz="3000"/>
            </a:pPr>
            <a:r>
              <a:t>Jésus a offert sa vie pour nous afin que nous puissions vivre à sa place. C'est pourquoi Il a dit: "Et moi, quand j’aurais été de la terre, j'attirerai tous les hommes à moi" (Jean 12: 31-33). C'est ainsi que la croix démontre l'amour désintéressé de Dieu pour nous. </a:t>
            </a:r>
          </a:p>
          <a:p>
            <a:pPr>
              <a:lnSpc>
                <a:spcPct val="90000"/>
              </a:lnSpc>
              <a:defRPr sz="3000"/>
            </a:pPr>
          </a:p>
          <a:p>
            <a:pPr>
              <a:lnSpc>
                <a:spcPct val="90000"/>
              </a:lnSpc>
              <a:defRPr sz="3000"/>
            </a:pPr>
            <a:r>
              <a:t>Par ce sacrifice suprême, Jésus nous dit ( à nous pécheurs) qu'il nous a aimé plus que lui-même. Lorsque vous contemplerez le sacrifice suprême du Christ, nous espérons que vous serez non seulement attirés par Dieu, mais que vous accepterez également son don indescriptible.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7" name="Shape 1957"/>
          <p:cNvSpPr/>
          <p:nvPr>
            <p:ph type="sldImg"/>
          </p:nvPr>
        </p:nvSpPr>
        <p:spPr>
          <a:prstGeom prst="rect">
            <a:avLst/>
          </a:prstGeom>
        </p:spPr>
        <p:txBody>
          <a:bodyPr/>
          <a:lstStyle/>
          <a:p>
            <a:pPr/>
          </a:p>
        </p:txBody>
      </p:sp>
      <p:sp>
        <p:nvSpPr>
          <p:cNvPr id="1958" name="Shape 1958"/>
          <p:cNvSpPr/>
          <p:nvPr>
            <p:ph type="body" sz="quarter" idx="1"/>
          </p:nvPr>
        </p:nvSpPr>
        <p:spPr>
          <a:prstGeom prst="rect">
            <a:avLst/>
          </a:prstGeom>
        </p:spPr>
        <p:txBody>
          <a:bodyPr/>
          <a:lstStyle/>
          <a:p>
            <a:pPr>
              <a:lnSpc>
                <a:spcPct val="90000"/>
              </a:lnSpc>
              <a:buClr>
                <a:srgbClr val="000000"/>
              </a:buClr>
              <a:buFont typeface="Arial"/>
              <a:defRPr sz="3000"/>
            </a:pPr>
            <a:r>
              <a:t>La déclaration suivante, faite par quelqu'un qui comprend clairement le sacrifice suprême du Christ, est digne de sa contemplation: "Sur Christ, en tant que notre substitut et garant, l'iniquité de chacun de nous a été établie. Il a été considéré comme un transgresseur, qui pourrait nous racheter de la condamnation de la loi La culpabilité de chaque descendant d'Adam a pressé son coeur.</a:t>
            </a:r>
          </a:p>
          <a:p>
            <a:pPr>
              <a:lnSpc>
                <a:spcPct val="90000"/>
              </a:lnSpc>
              <a:buClr>
                <a:srgbClr val="000000"/>
              </a:buClr>
              <a:buFont typeface="Arial"/>
              <a:defRPr sz="3000"/>
            </a:pPr>
          </a:p>
          <a:p>
            <a:pPr>
              <a:lnSpc>
                <a:spcPct val="90000"/>
              </a:lnSpc>
              <a:buClr>
                <a:srgbClr val="000000"/>
              </a:buClr>
              <a:buFont typeface="Arial"/>
              <a:defRPr sz="3000"/>
            </a:pPr>
            <a:r>
              <a:t>La colère de Dieu contre le péché, la terrible manifestation de son mécontentement à cause de l'iniquité, a consterné l'âme de son Fils. Tout au long de sa vie, Christ avait annoncé au monde déchu la bonne nouvelle de l'amour miséricordieux et pardonnant du Père. Le salut, même pour le plus grand des pécheurs, était son objectif. Mais maintenant, avec le poids terrible de la culpabilité à laquelle il fait face, il ne peut pas voir le visage conciliant du Père. Le retrait du soutien divin de son Père, du Sauveur en cette heure d'angoisse suprême, a transpercé son cœur d'une douleur que l'homme ne peut jamais pleinement comprendre. Si grande était cette agonie que sa douleur physique était à peine ressentie.</a:t>
            </a:r>
          </a:p>
          <a:p>
            <a:pPr>
              <a:lnSpc>
                <a:spcPct val="90000"/>
              </a:lnSpc>
              <a:buClr>
                <a:srgbClr val="000000"/>
              </a:buClr>
              <a:buFont typeface="Arial"/>
              <a:defRPr sz="3000"/>
            </a:pPr>
          </a:p>
          <a:p>
            <a:pPr>
              <a:lnSpc>
                <a:spcPct val="90000"/>
              </a:lnSpc>
              <a:buClr>
                <a:srgbClr val="000000"/>
              </a:buClr>
              <a:buFont typeface="Arial"/>
              <a:defRPr sz="3000"/>
            </a:pPr>
            <a:r>
              <a:t>Satan avec ses féroces tentations a brillé au coeur de Jésus El Salvador ne pouvait pas voir à travers les portails de la tombe. l’espoir ne lui a pas montré d'avance son retour de la tombe en tant que conquérant, et il ne lui a pas non plus parlé de l'acceptation de son sacrifice par le Père. Christ craignait que le péché soit si offensant pour Dieu que leur séparation soit éternelle. Christ a ressenti l'angoisse que le pécheur ressentira lorsque la miséricorde ne pourra plus défendre la race coupable. C'est le sentiment de péché, attirant sur lui la colère du Père, en tant que substitut de l'homme, qui a rendu la coupe si amère qu'il a prise et a brisé le cœur du Fils de Dieu."(Jésus Christ, p. 753)</a:t>
            </a:r>
          </a:p>
          <a:p>
            <a:pPr>
              <a:lnSpc>
                <a:spcPct val="90000"/>
              </a:lnSpc>
              <a:defRPr sz="3000"/>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lvl1pPr>
              <a:defRPr sz="3000"/>
            </a:lvl1pPr>
          </a:lstStyle>
          <a:p>
            <a:pPr/>
            <a:r>
              <a:t>Le Fils est le créateur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lvl1pPr>
              <a:lnSpc>
                <a:spcPct val="90000"/>
              </a:lnSpc>
              <a:defRPr b="1" sz="3000"/>
            </a:lvl1pPr>
          </a:lstStyle>
          <a:p>
            <a:pPr/>
            <a:r>
              <a:t>2. Dans quelle condition nous trouvions- nous lorsque Jésus est mort pour nous?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Shape 809"/>
          <p:cNvSpPr/>
          <p:nvPr>
            <p:ph type="sldImg"/>
          </p:nvPr>
        </p:nvSpPr>
        <p:spPr>
          <a:prstGeom prst="rect">
            <a:avLst/>
          </a:prstGeom>
        </p:spPr>
        <p:txBody>
          <a:bodyPr/>
          <a:lstStyle/>
          <a:p>
            <a:pPr/>
          </a:p>
        </p:txBody>
      </p:sp>
      <p:sp>
        <p:nvSpPr>
          <p:cNvPr id="810" name="Shape 810"/>
          <p:cNvSpPr/>
          <p:nvPr>
            <p:ph type="body" sz="quarter" idx="1"/>
          </p:nvPr>
        </p:nvSpPr>
        <p:spPr>
          <a:prstGeom prst="rect">
            <a:avLst/>
          </a:prstGeom>
        </p:spPr>
        <p:txBody>
          <a:bodyPr/>
          <a:lstStyle>
            <a:lvl1pPr>
              <a:lnSpc>
                <a:spcPct val="90000"/>
              </a:lnSpc>
              <a:defRPr sz="3000"/>
            </a:lvl1pPr>
          </a:lstStyle>
          <a:p>
            <a:pPr/>
            <a:r>
              <a:t>Dieu démontre son amour inconditionnel pour nous en ce que, alors que nous étions encore des pécheurs, Jésus est mort pour nous. Comme nous l'avons vu précédemment, cet amour inconditionnel est la base de notre salut.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lvl1pPr>
              <a:lnSpc>
                <a:spcPct val="90000"/>
              </a:lnSpc>
              <a:defRPr b="1" sz="3000"/>
            </a:lvl1pPr>
          </a:lstStyle>
          <a:p>
            <a:pPr/>
            <a:r>
              <a:t>3. Quel changement dans la relation de l’homme avec Dieu a apporté la mort du Christ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lvl1pPr>
              <a:lnSpc>
                <a:spcPct val="90000"/>
              </a:lnSpc>
              <a:defRPr b="1" sz="3000"/>
            </a:lvl1pPr>
          </a:lstStyle>
          <a:p>
            <a:pPr/>
            <a:r>
              <a:t>4. Selon la loi, que faut-il pour que nos péchés soient pardonnés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Shape 870"/>
          <p:cNvSpPr/>
          <p:nvPr>
            <p:ph type="sldImg"/>
          </p:nvPr>
        </p:nvSpPr>
        <p:spPr>
          <a:prstGeom prst="rect">
            <a:avLst/>
          </a:prstGeom>
        </p:spPr>
        <p:txBody>
          <a:bodyPr/>
          <a:lstStyle/>
          <a:p>
            <a:pPr/>
          </a:p>
        </p:txBody>
      </p:sp>
      <p:sp>
        <p:nvSpPr>
          <p:cNvPr id="871" name="Shape 871"/>
          <p:cNvSpPr/>
          <p:nvPr>
            <p:ph type="body" sz="quarter" idx="1"/>
          </p:nvPr>
        </p:nvSpPr>
        <p:spPr>
          <a:prstGeom prst="rect">
            <a:avLst/>
          </a:prstGeom>
        </p:spPr>
        <p:txBody>
          <a:bodyPr/>
          <a:lstStyle>
            <a:lvl1pPr>
              <a:defRPr b="1" sz="3000"/>
            </a:lvl1pPr>
          </a:lstStyle>
          <a:p>
            <a:pPr/>
            <a:r>
              <a:t>5. Par quels moyens Dieu justifie l’homme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0.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2.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6.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1.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2.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4.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5.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8.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2.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1.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4.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1.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0.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3.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4.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7.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4.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7.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1.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jpe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7.jpe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jpe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jpe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jpe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e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6.jpe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jpe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8.jpe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jpe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jpeg"/></Relationships>

</file>

<file path=ppt/slides/_rels/slide2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jpeg"/></Relationships>

</file>

<file path=ppt/slides/_rels/slide2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3.jpeg"/></Relationships>

</file>

<file path=ppt/slides/_rels/slide2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jpe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5.jpeg"/></Relationships>

</file>

<file path=ppt/slides/_rels/slide2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jpe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jpeg"/></Relationships>

</file>

<file path=ppt/slides/_rels/slide2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jpe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jpeg"/></Relationships>

</file>

<file path=ppt/slides/_rels/slide2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1.jpeg"/></Relationships>

</file>

<file path=ppt/slides/_rels/slide2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jpe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3.jpe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4.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5.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jpe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jpe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0.jpe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1.jpeg"/></Relationships>

</file>

<file path=ppt/slides/_rels/slide2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2.jpeg"/></Relationships>

</file>

<file path=ppt/slides/_rels/slide2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3.jpeg"/></Relationships>

</file>

<file path=ppt/slides/_rels/slide2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4.jpeg"/></Relationships>

</file>

<file path=ppt/slides/_rels/slide2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5.jpeg"/></Relationships>

</file>

<file path=ppt/slides/_rels/slide2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6.jpeg"/></Relationships>

</file>

<file path=ppt/slides/_rels/slide2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7.jpe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8.jpeg"/></Relationships>

</file>

<file path=ppt/slides/_rels/slide2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0.jpeg"/></Relationships>

</file>

<file path=ppt/slides/_rels/slide2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1.jpeg"/></Relationships>

</file>

<file path=ppt/slides/_rels/slide2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2.jpeg"/></Relationships>

</file>

<file path=ppt/slides/_rels/slide2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jpeg"/></Relationships>

</file>

<file path=ppt/slides/_rels/slide2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4.jpeg"/></Relationships>

</file>

<file path=ppt/slides/_rels/slide2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5.jpeg"/></Relationships>

</file>

<file path=ppt/slides/_rels/slide2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6.jpeg"/></Relationships>

</file>

<file path=ppt/slides/_rels/slide2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7.jpeg"/></Relationships>

</file>

<file path=ppt/slides/_rels/slide2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8.jpe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jpeg"/></Relationships>

</file>

<file path=ppt/slides/_rels/slide2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1.jpeg"/></Relationships>

</file>

<file path=ppt/slides/_rels/slide2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2.jpeg"/></Relationships>

</file>

<file path=ppt/slides/_rels/slide2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3.jpeg"/></Relationships>

</file>

<file path=ppt/slides/_rels/slide2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4.jpeg"/></Relationships>

</file>

<file path=ppt/slides/_rels/slide2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5.jpeg"/></Relationships>

</file>

<file path=ppt/slides/_rels/slide2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6.jpeg"/></Relationships>

</file>

<file path=ppt/slides/_rels/slide2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7.jpeg"/></Relationships>

</file>

<file path=ppt/slides/_rels/slide2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8.jpeg"/></Relationships>

</file>

<file path=ppt/slides/_rels/slide2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9.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0.jpeg"/></Relationships>

</file>

<file path=ppt/slides/_rels/slide2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1.jpeg"/></Relationships>

</file>

<file path=ppt/slides/_rels/slide2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2.jpeg"/></Relationships>

</file>

<file path=ppt/slides/_rels/slide2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3.jpeg"/></Relationships>

</file>

<file path=ppt/slides/_rels/slide2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4.jpeg"/></Relationships>

</file>

<file path=ppt/slides/_rels/slide2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5.jpeg"/></Relationships>

</file>

<file path=ppt/slides/_rels/slide2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6.jpeg"/></Relationships>

</file>

<file path=ppt/slides/_rels/slide2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7.jpeg"/></Relationships>

</file>

<file path=ppt/slides/_rels/slide2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8.jpeg"/></Relationships>

</file>

<file path=ppt/slides/_rels/slide2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9.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0.jpeg"/></Relationships>

</file>

<file path=ppt/slides/_rels/slide2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1.jpeg"/></Relationships>

</file>

<file path=ppt/slides/_rels/slide2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2.jpeg"/></Relationships>

</file>

<file path=ppt/slides/_rels/slide2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3.jpeg"/></Relationships>

</file>

<file path=ppt/slides/_rels/slide2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4.jpeg"/></Relationships>

</file>

<file path=ppt/slides/_rels/slide2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jpeg"/></Relationships>

</file>

<file path=ppt/slides/_rels/slide2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6.jpeg"/></Relationships>

</file>

<file path=ppt/slides/_rels/slide2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7.jpeg"/></Relationships>

</file>

<file path=ppt/slides/_rels/slide2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8.jpeg"/></Relationships>

</file>

<file path=ppt/slides/_rels/slide2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9.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0.jpeg"/></Relationships>

</file>

<file path=ppt/slides/_rels/slide2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1.jpeg"/></Relationships>

</file>

<file path=ppt/slides/_rels/slide2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2.jpeg"/></Relationships>

</file>

<file path=ppt/slides/_rels/slide2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3.jpeg"/></Relationships>

</file>

<file path=ppt/slides/_rels/slide2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4.jpeg"/></Relationships>

</file>

<file path=ppt/slides/_rels/slide2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5.jpeg"/></Relationships>

</file>

<file path=ppt/slides/_rels/slide2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6.jpeg"/></Relationships>

</file>

<file path=ppt/slides/_rels/slide2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7.jpeg"/></Relationships>

</file>

<file path=ppt/slides/_rels/slide2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8.jpeg"/></Relationships>

</file>

<file path=ppt/slides/_rels/slide2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0.jpeg"/></Relationships>

</file>

<file path=ppt/slides/_rels/slide3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1.jpeg"/></Relationships>

</file>

<file path=ppt/slides/_rels/slide3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2.jpeg"/></Relationships>

</file>

<file path=ppt/slides/_rels/slide3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3.jpeg"/></Relationships>

</file>

<file path=ppt/slides/_rels/slide3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4.jpeg"/></Relationships>

</file>

<file path=ppt/slides/_rels/slide3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5.jpeg"/></Relationships>

</file>

<file path=ppt/slides/_rels/slide3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6.jpeg"/></Relationships>

</file>

<file path=ppt/slides/_rels/slide3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2.jpeg"/></Relationships>

</file>

<file path=ppt/slides/_rels/slide3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7.jpeg"/></Relationships>

</file>

<file path=ppt/slides/_rels/slide3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8.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9.jpeg"/></Relationships>

</file>

<file path=ppt/slides/_rels/slide3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0.jpeg"/></Relationships>

</file>

<file path=ppt/slides/_rels/slide3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1.jpeg"/></Relationships>

</file>

<file path=ppt/slides/_rels/slide3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2.jpeg"/></Relationships>

</file>

<file path=ppt/slides/_rels/slide3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3.jpeg"/></Relationships>

</file>

<file path=ppt/slides/_rels/slide3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14.jpeg"/></Relationships>

</file>

<file path=ppt/slides/_rels/slide3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5.jpeg"/></Relationships>

</file>

<file path=ppt/slides/_rels/slide3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6.jpeg"/></Relationships>

</file>

<file path=ppt/slides/_rels/slide3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7.jpeg"/></Relationships>

</file>

<file path=ppt/slides/_rels/slide3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8.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9.jpeg"/></Relationships>

</file>

<file path=ppt/slides/_rels/slide3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0.jpeg"/></Relationships>

</file>

<file path=ppt/slides/_rels/slide3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1.jpeg"/></Relationships>

</file>

<file path=ppt/slides/_rels/slide3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2.jpeg"/></Relationships>

</file>

<file path=ppt/slides/_rels/slide3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3.jpeg"/></Relationships>

</file>

<file path=ppt/slides/_rels/slide3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4.jpeg"/></Relationships>

</file>

<file path=ppt/slides/_rels/slide3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5.jpeg"/></Relationships>

</file>

<file path=ppt/slides/_rels/slide3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6.jpeg"/></Relationships>

</file>

<file path=ppt/slides/_rels/slide3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7.jpeg"/></Relationships>

</file>

<file path=ppt/slides/_rels/slide3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9.jpeg"/></Relationships>

</file>

<file path=ppt/slides/_rels/slide3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0.jpeg"/></Relationships>

</file>

<file path=ppt/slides/_rels/slide3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1.jpeg"/></Relationships>

</file>

<file path=ppt/slides/_rels/slide3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2.jpeg"/></Relationships>

</file>

<file path=ppt/slides/_rels/slide3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3.jpeg"/></Relationships>

</file>

<file path=ppt/slides/_rels/slide3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3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3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4.jpeg"/></Relationships>

</file>

<file path=ppt/slides/_rels/slide3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5.jpeg"/></Relationships>

</file>

<file path=ppt/slides/_rels/slide3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6.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7.jpeg"/></Relationships>

</file>

<file path=ppt/slides/_rels/slide3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8.jpeg"/></Relationships>

</file>

<file path=ppt/slides/_rels/slide3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9.jpeg"/></Relationships>

</file>

<file path=ppt/slides/_rels/slide3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0.jpeg"/></Relationships>

</file>

<file path=ppt/slides/_rels/slide3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1.jpeg"/></Relationships>

</file>

<file path=ppt/slides/_rels/slide3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2.jpeg"/></Relationships>

</file>

<file path=ppt/slides/_rels/slide3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3.jpeg"/></Relationships>

</file>

<file path=ppt/slides/_rels/slide3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4.jpeg"/></Relationships>

</file>

<file path=ppt/slides/_rels/slide3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jpeg"/></Relationships>

</file>

<file path=ppt/slides/_rels/slide3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5.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6.jpeg"/></Relationships>

</file>

<file path=ppt/slides/_rels/slide3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7.jpeg"/></Relationships>

</file>

<file path=ppt/slides/_rels/slide3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prstGeom prst="rect">
            <a:avLst/>
          </a:prstGeom>
        </p:spPr>
        <p:txBody>
          <a:bodyPr/>
          <a:lstStyle/>
          <a:p>
            <a:pPr/>
          </a:p>
        </p:txBody>
      </p:sp>
      <p:sp>
        <p:nvSpPr>
          <p:cNvPr id="251" name="Double-click to edit"/>
          <p:cNvSpPr txBox="1"/>
          <p:nvPr>
            <p:ph type="body" idx="1"/>
          </p:nvPr>
        </p:nvSpPr>
        <p:spPr>
          <a:prstGeom prst="rect">
            <a:avLst/>
          </a:prstGeom>
        </p:spPr>
        <p:txBody>
          <a:bodyPr/>
          <a:lstStyle/>
          <a:p>
            <a:pPr/>
          </a:p>
        </p:txBody>
      </p:sp>
      <p:sp>
        <p:nvSpPr>
          <p:cNvPr id="25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4 Le sacrifice suprême du Christ.001.jpeg" descr="4 Le sacrifice suprême du Christ.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4 Le sacrifice suprême du Christ.010.jpeg" descr="4 Le sacrifice suprême du Christ.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Double-click to edit"/>
          <p:cNvSpPr txBox="1"/>
          <p:nvPr>
            <p:ph type="title"/>
          </p:nvPr>
        </p:nvSpPr>
        <p:spPr>
          <a:prstGeom prst="rect">
            <a:avLst/>
          </a:prstGeom>
        </p:spPr>
        <p:txBody>
          <a:bodyPr/>
          <a:lstStyle/>
          <a:p>
            <a:pPr/>
          </a:p>
        </p:txBody>
      </p:sp>
      <p:sp>
        <p:nvSpPr>
          <p:cNvPr id="754" name="Double-click to edit"/>
          <p:cNvSpPr txBox="1"/>
          <p:nvPr>
            <p:ph type="body" idx="1"/>
          </p:nvPr>
        </p:nvSpPr>
        <p:spPr>
          <a:prstGeom prst="rect">
            <a:avLst/>
          </a:prstGeom>
        </p:spPr>
        <p:txBody>
          <a:bodyPr/>
          <a:lstStyle/>
          <a:p>
            <a:pPr/>
          </a:p>
        </p:txBody>
      </p:sp>
      <p:sp>
        <p:nvSpPr>
          <p:cNvPr id="7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6" name="4 Le sacrifice suprême du Christ-2.093.jpeg" descr="4 Le sacrifice suprême du Christ-2.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Double-click to edit"/>
          <p:cNvSpPr txBox="1"/>
          <p:nvPr>
            <p:ph type="title"/>
          </p:nvPr>
        </p:nvSpPr>
        <p:spPr>
          <a:prstGeom prst="rect">
            <a:avLst/>
          </a:prstGeom>
        </p:spPr>
        <p:txBody>
          <a:bodyPr/>
          <a:lstStyle/>
          <a:p>
            <a:pPr/>
          </a:p>
        </p:txBody>
      </p:sp>
      <p:sp>
        <p:nvSpPr>
          <p:cNvPr id="759" name="Double-click to edit"/>
          <p:cNvSpPr txBox="1"/>
          <p:nvPr>
            <p:ph type="body" idx="1"/>
          </p:nvPr>
        </p:nvSpPr>
        <p:spPr>
          <a:prstGeom prst="rect">
            <a:avLst/>
          </a:prstGeom>
        </p:spPr>
        <p:txBody>
          <a:bodyPr/>
          <a:lstStyle/>
          <a:p>
            <a:pPr/>
          </a:p>
        </p:txBody>
      </p:sp>
      <p:sp>
        <p:nvSpPr>
          <p:cNvPr id="7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1" name="4 Le sacrifice suprême du Christ-2.094.jpeg" descr="4 Le sacrifice suprême du Christ-2.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Double-click to edit"/>
          <p:cNvSpPr txBox="1"/>
          <p:nvPr>
            <p:ph type="title"/>
          </p:nvPr>
        </p:nvSpPr>
        <p:spPr>
          <a:prstGeom prst="rect">
            <a:avLst/>
          </a:prstGeom>
        </p:spPr>
        <p:txBody>
          <a:bodyPr/>
          <a:lstStyle/>
          <a:p>
            <a:pPr/>
          </a:p>
        </p:txBody>
      </p:sp>
      <p:sp>
        <p:nvSpPr>
          <p:cNvPr id="764" name="Double-click to edit"/>
          <p:cNvSpPr txBox="1"/>
          <p:nvPr>
            <p:ph type="body" idx="1"/>
          </p:nvPr>
        </p:nvSpPr>
        <p:spPr>
          <a:prstGeom prst="rect">
            <a:avLst/>
          </a:prstGeom>
        </p:spPr>
        <p:txBody>
          <a:bodyPr/>
          <a:lstStyle/>
          <a:p>
            <a:pPr/>
          </a:p>
        </p:txBody>
      </p:sp>
      <p:sp>
        <p:nvSpPr>
          <p:cNvPr id="7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6" name="4 Le sacrifice suprême du Christ-2.095.jpeg" descr="4 Le sacrifice suprême du Christ-2.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Double-click to edit"/>
          <p:cNvSpPr txBox="1"/>
          <p:nvPr>
            <p:ph type="title"/>
          </p:nvPr>
        </p:nvSpPr>
        <p:spPr>
          <a:prstGeom prst="rect">
            <a:avLst/>
          </a:prstGeom>
        </p:spPr>
        <p:txBody>
          <a:bodyPr/>
          <a:lstStyle/>
          <a:p>
            <a:pPr/>
          </a:p>
        </p:txBody>
      </p:sp>
      <p:sp>
        <p:nvSpPr>
          <p:cNvPr id="769" name="Double-click to edit"/>
          <p:cNvSpPr txBox="1"/>
          <p:nvPr>
            <p:ph type="body" idx="1"/>
          </p:nvPr>
        </p:nvSpPr>
        <p:spPr>
          <a:prstGeom prst="rect">
            <a:avLst/>
          </a:prstGeom>
        </p:spPr>
        <p:txBody>
          <a:bodyPr/>
          <a:lstStyle/>
          <a:p>
            <a:pPr/>
          </a:p>
        </p:txBody>
      </p:sp>
      <p:sp>
        <p:nvSpPr>
          <p:cNvPr id="7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1" name="4 Le sacrifice suprême du Christ.094.jpeg" descr="4 Le sacrifice suprême du Christ.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Double-click to edit"/>
          <p:cNvSpPr txBox="1"/>
          <p:nvPr>
            <p:ph type="title"/>
          </p:nvPr>
        </p:nvSpPr>
        <p:spPr>
          <a:prstGeom prst="rect">
            <a:avLst/>
          </a:prstGeom>
        </p:spPr>
        <p:txBody>
          <a:bodyPr/>
          <a:lstStyle/>
          <a:p>
            <a:pPr/>
          </a:p>
        </p:txBody>
      </p:sp>
      <p:sp>
        <p:nvSpPr>
          <p:cNvPr id="774" name="Double-click to edit"/>
          <p:cNvSpPr txBox="1"/>
          <p:nvPr>
            <p:ph type="body" idx="1"/>
          </p:nvPr>
        </p:nvSpPr>
        <p:spPr>
          <a:prstGeom prst="rect">
            <a:avLst/>
          </a:prstGeom>
        </p:spPr>
        <p:txBody>
          <a:bodyPr/>
          <a:lstStyle/>
          <a:p>
            <a:pPr/>
          </a:p>
        </p:txBody>
      </p:sp>
      <p:sp>
        <p:nvSpPr>
          <p:cNvPr id="7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6" name="4 Le sacrifice suprême du Christ.095.jpeg" descr="4 Le sacrifice suprême du Christ.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Double-click to edit"/>
          <p:cNvSpPr txBox="1"/>
          <p:nvPr>
            <p:ph type="title"/>
          </p:nvPr>
        </p:nvSpPr>
        <p:spPr>
          <a:prstGeom prst="rect">
            <a:avLst/>
          </a:prstGeom>
        </p:spPr>
        <p:txBody>
          <a:bodyPr/>
          <a:lstStyle/>
          <a:p>
            <a:pPr/>
          </a:p>
        </p:txBody>
      </p:sp>
      <p:sp>
        <p:nvSpPr>
          <p:cNvPr id="779" name="Double-click to edit"/>
          <p:cNvSpPr txBox="1"/>
          <p:nvPr>
            <p:ph type="body" idx="1"/>
          </p:nvPr>
        </p:nvSpPr>
        <p:spPr>
          <a:prstGeom prst="rect">
            <a:avLst/>
          </a:prstGeom>
        </p:spPr>
        <p:txBody>
          <a:bodyPr/>
          <a:lstStyle/>
          <a:p>
            <a:pPr/>
          </a:p>
        </p:txBody>
      </p:sp>
      <p:sp>
        <p:nvSpPr>
          <p:cNvPr id="7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1" name="4 Le sacrifice suprême du Christ-2.098.jpeg" descr="4 Le sacrifice suprême du Christ-2.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Double-click to edit"/>
          <p:cNvSpPr txBox="1"/>
          <p:nvPr>
            <p:ph type="title"/>
          </p:nvPr>
        </p:nvSpPr>
        <p:spPr>
          <a:prstGeom prst="rect">
            <a:avLst/>
          </a:prstGeom>
        </p:spPr>
        <p:txBody>
          <a:bodyPr/>
          <a:lstStyle/>
          <a:p>
            <a:pPr/>
          </a:p>
        </p:txBody>
      </p:sp>
      <p:sp>
        <p:nvSpPr>
          <p:cNvPr id="784" name="Double-click to edit"/>
          <p:cNvSpPr txBox="1"/>
          <p:nvPr>
            <p:ph type="body" idx="1"/>
          </p:nvPr>
        </p:nvSpPr>
        <p:spPr>
          <a:prstGeom prst="rect">
            <a:avLst/>
          </a:prstGeom>
        </p:spPr>
        <p:txBody>
          <a:bodyPr/>
          <a:lstStyle/>
          <a:p>
            <a:pPr/>
          </a:p>
        </p:txBody>
      </p:sp>
      <p:sp>
        <p:nvSpPr>
          <p:cNvPr id="7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6" name="4 Le sacrifice suprême du Christ.097.jpeg" descr="4 Le sacrifice suprême du Christ.0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Double-click to edit"/>
          <p:cNvSpPr txBox="1"/>
          <p:nvPr>
            <p:ph type="title"/>
          </p:nvPr>
        </p:nvSpPr>
        <p:spPr>
          <a:prstGeom prst="rect">
            <a:avLst/>
          </a:prstGeom>
        </p:spPr>
        <p:txBody>
          <a:bodyPr/>
          <a:lstStyle/>
          <a:p>
            <a:pPr/>
          </a:p>
        </p:txBody>
      </p:sp>
      <p:sp>
        <p:nvSpPr>
          <p:cNvPr id="789" name="Double-click to edit"/>
          <p:cNvSpPr txBox="1"/>
          <p:nvPr>
            <p:ph type="body" idx="1"/>
          </p:nvPr>
        </p:nvSpPr>
        <p:spPr>
          <a:prstGeom prst="rect">
            <a:avLst/>
          </a:prstGeom>
        </p:spPr>
        <p:txBody>
          <a:bodyPr/>
          <a:lstStyle/>
          <a:p>
            <a:pPr/>
          </a:p>
        </p:txBody>
      </p:sp>
      <p:sp>
        <p:nvSpPr>
          <p:cNvPr id="7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1" name="4 Le sacrifice suprême du Christ.098.jpeg" descr="4 Le sacrifice suprême du Christ.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Double-click to edit"/>
          <p:cNvSpPr txBox="1"/>
          <p:nvPr>
            <p:ph type="title"/>
          </p:nvPr>
        </p:nvSpPr>
        <p:spPr>
          <a:prstGeom prst="rect">
            <a:avLst/>
          </a:prstGeom>
        </p:spPr>
        <p:txBody>
          <a:bodyPr/>
          <a:lstStyle/>
          <a:p>
            <a:pPr/>
          </a:p>
        </p:txBody>
      </p:sp>
      <p:sp>
        <p:nvSpPr>
          <p:cNvPr id="794" name="Double-click to edit"/>
          <p:cNvSpPr txBox="1"/>
          <p:nvPr>
            <p:ph type="body" idx="1"/>
          </p:nvPr>
        </p:nvSpPr>
        <p:spPr>
          <a:prstGeom prst="rect">
            <a:avLst/>
          </a:prstGeom>
        </p:spPr>
        <p:txBody>
          <a:bodyPr/>
          <a:lstStyle/>
          <a:p>
            <a:pPr/>
          </a:p>
        </p:txBody>
      </p:sp>
      <p:sp>
        <p:nvSpPr>
          <p:cNvPr id="7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6" name="4 Le sacrifice suprême du Christ.099.jpeg" descr="4 Le sacrifice suprême du Christ.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Double-click to edit"/>
          <p:cNvSpPr txBox="1"/>
          <p:nvPr>
            <p:ph type="title"/>
          </p:nvPr>
        </p:nvSpPr>
        <p:spPr>
          <a:prstGeom prst="rect">
            <a:avLst/>
          </a:prstGeom>
        </p:spPr>
        <p:txBody>
          <a:bodyPr/>
          <a:lstStyle/>
          <a:p>
            <a:pPr/>
          </a:p>
        </p:txBody>
      </p:sp>
      <p:sp>
        <p:nvSpPr>
          <p:cNvPr id="799" name="Double-click to edit"/>
          <p:cNvSpPr txBox="1"/>
          <p:nvPr>
            <p:ph type="body" idx="1"/>
          </p:nvPr>
        </p:nvSpPr>
        <p:spPr>
          <a:prstGeom prst="rect">
            <a:avLst/>
          </a:prstGeom>
        </p:spPr>
        <p:txBody>
          <a:bodyPr/>
          <a:lstStyle/>
          <a:p>
            <a:pPr/>
          </a:p>
        </p:txBody>
      </p:sp>
      <p:sp>
        <p:nvSpPr>
          <p:cNvPr id="8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1" name="4 Le sacrifice suprême du Christ.100.jpeg" descr="4 Le sacrifice suprême du Christ.10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Double-click to edit"/>
          <p:cNvSpPr txBox="1"/>
          <p:nvPr>
            <p:ph type="title"/>
          </p:nvPr>
        </p:nvSpPr>
        <p:spPr>
          <a:prstGeom prst="rect">
            <a:avLst/>
          </a:prstGeom>
        </p:spPr>
        <p:txBody>
          <a:bodyPr/>
          <a:lstStyle/>
          <a:p>
            <a:pPr/>
          </a:p>
        </p:txBody>
      </p:sp>
      <p:sp>
        <p:nvSpPr>
          <p:cNvPr id="301" name="Double-click to edit"/>
          <p:cNvSpPr txBox="1"/>
          <p:nvPr>
            <p:ph type="body" idx="1"/>
          </p:nvPr>
        </p:nvSpPr>
        <p:spPr>
          <a:prstGeom prst="rect">
            <a:avLst/>
          </a:prstGeom>
        </p:spPr>
        <p:txBody>
          <a:bodyPr/>
          <a:lstStyle/>
          <a:p>
            <a:pP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4 Le sacrifice suprême du Christ.011.jpeg" descr="4 Le sacrifice suprême du Christ.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Double-click to edit"/>
          <p:cNvSpPr txBox="1"/>
          <p:nvPr>
            <p:ph type="title"/>
          </p:nvPr>
        </p:nvSpPr>
        <p:spPr>
          <a:prstGeom prst="rect">
            <a:avLst/>
          </a:prstGeom>
        </p:spPr>
        <p:txBody>
          <a:bodyPr/>
          <a:lstStyle/>
          <a:p>
            <a:pPr/>
          </a:p>
        </p:txBody>
      </p:sp>
      <p:sp>
        <p:nvSpPr>
          <p:cNvPr id="806" name="Double-click to edit"/>
          <p:cNvSpPr txBox="1"/>
          <p:nvPr>
            <p:ph type="body" idx="1"/>
          </p:nvPr>
        </p:nvSpPr>
        <p:spPr>
          <a:prstGeom prst="rect">
            <a:avLst/>
          </a:prstGeom>
        </p:spPr>
        <p:txBody>
          <a:bodyPr/>
          <a:lstStyle/>
          <a:p>
            <a:pPr/>
          </a:p>
        </p:txBody>
      </p:sp>
      <p:sp>
        <p:nvSpPr>
          <p:cNvPr id="8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8" name="4 Le sacrifice suprême du Christ.101.jpeg" descr="4 Le sacrifice suprême du Christ.1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Double-click to edit"/>
          <p:cNvSpPr txBox="1"/>
          <p:nvPr>
            <p:ph type="title"/>
          </p:nvPr>
        </p:nvSpPr>
        <p:spPr>
          <a:prstGeom prst="rect">
            <a:avLst/>
          </a:prstGeom>
        </p:spPr>
        <p:txBody>
          <a:bodyPr/>
          <a:lstStyle/>
          <a:p>
            <a:pPr/>
          </a:p>
        </p:txBody>
      </p:sp>
      <p:sp>
        <p:nvSpPr>
          <p:cNvPr id="813" name="Double-click to edit"/>
          <p:cNvSpPr txBox="1"/>
          <p:nvPr>
            <p:ph type="body" idx="1"/>
          </p:nvPr>
        </p:nvSpPr>
        <p:spPr>
          <a:prstGeom prst="rect">
            <a:avLst/>
          </a:prstGeom>
        </p:spPr>
        <p:txBody>
          <a:bodyPr/>
          <a:lstStyle/>
          <a:p>
            <a:pPr/>
          </a:p>
        </p:txBody>
      </p:sp>
      <p:sp>
        <p:nvSpPr>
          <p:cNvPr id="8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5" name="4 Le sacrifice suprême du Christ-2.104.jpeg" descr="4 Le sacrifice suprême du Christ-2.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Double-click to edit"/>
          <p:cNvSpPr txBox="1"/>
          <p:nvPr>
            <p:ph type="title"/>
          </p:nvPr>
        </p:nvSpPr>
        <p:spPr>
          <a:prstGeom prst="rect">
            <a:avLst/>
          </a:prstGeom>
        </p:spPr>
        <p:txBody>
          <a:bodyPr/>
          <a:lstStyle/>
          <a:p>
            <a:pPr/>
          </a:p>
        </p:txBody>
      </p:sp>
      <p:sp>
        <p:nvSpPr>
          <p:cNvPr id="818" name="Double-click to edit"/>
          <p:cNvSpPr txBox="1"/>
          <p:nvPr>
            <p:ph type="body" idx="1"/>
          </p:nvPr>
        </p:nvSpPr>
        <p:spPr>
          <a:prstGeom prst="rect">
            <a:avLst/>
          </a:prstGeom>
        </p:spPr>
        <p:txBody>
          <a:bodyPr/>
          <a:lstStyle/>
          <a:p>
            <a:pPr/>
          </a:p>
        </p:txBody>
      </p:sp>
      <p:sp>
        <p:nvSpPr>
          <p:cNvPr id="8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0" name="4 Le sacrifice suprême du Christ.103.jpeg" descr="4 Le sacrifice suprême du Christ.10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Double-click to edit"/>
          <p:cNvSpPr txBox="1"/>
          <p:nvPr>
            <p:ph type="title"/>
          </p:nvPr>
        </p:nvSpPr>
        <p:spPr>
          <a:prstGeom prst="rect">
            <a:avLst/>
          </a:prstGeom>
        </p:spPr>
        <p:txBody>
          <a:bodyPr/>
          <a:lstStyle/>
          <a:p>
            <a:pPr/>
          </a:p>
        </p:txBody>
      </p:sp>
      <p:sp>
        <p:nvSpPr>
          <p:cNvPr id="825" name="Double-click to edit"/>
          <p:cNvSpPr txBox="1"/>
          <p:nvPr>
            <p:ph type="body" idx="1"/>
          </p:nvPr>
        </p:nvSpPr>
        <p:spPr>
          <a:prstGeom prst="rect">
            <a:avLst/>
          </a:prstGeom>
        </p:spPr>
        <p:txBody>
          <a:bodyPr/>
          <a:lstStyle/>
          <a:p>
            <a:pPr/>
          </a:p>
        </p:txBody>
      </p:sp>
      <p:sp>
        <p:nvSpPr>
          <p:cNvPr id="8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7" name="4 Le sacrifice suprême du Christ.104.jpeg" descr="4 Le sacrifice suprême du Christ.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Double-click to edit"/>
          <p:cNvSpPr txBox="1"/>
          <p:nvPr>
            <p:ph type="title"/>
          </p:nvPr>
        </p:nvSpPr>
        <p:spPr>
          <a:prstGeom prst="rect">
            <a:avLst/>
          </a:prstGeom>
        </p:spPr>
        <p:txBody>
          <a:bodyPr/>
          <a:lstStyle/>
          <a:p>
            <a:pPr/>
          </a:p>
        </p:txBody>
      </p:sp>
      <p:sp>
        <p:nvSpPr>
          <p:cNvPr id="830" name="Double-click to edit"/>
          <p:cNvSpPr txBox="1"/>
          <p:nvPr>
            <p:ph type="body" idx="1"/>
          </p:nvPr>
        </p:nvSpPr>
        <p:spPr>
          <a:prstGeom prst="rect">
            <a:avLst/>
          </a:prstGeom>
        </p:spPr>
        <p:txBody>
          <a:bodyPr/>
          <a:lstStyle/>
          <a:p>
            <a:pPr/>
          </a:p>
        </p:txBody>
      </p:sp>
      <p:sp>
        <p:nvSpPr>
          <p:cNvPr id="8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2" name="4 Le sacrifice suprême du Christ-2.107.jpeg" descr="4 Le sacrifice suprême du Christ-2.1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Double-click to edit"/>
          <p:cNvSpPr txBox="1"/>
          <p:nvPr>
            <p:ph type="title"/>
          </p:nvPr>
        </p:nvSpPr>
        <p:spPr>
          <a:prstGeom prst="rect">
            <a:avLst/>
          </a:prstGeom>
        </p:spPr>
        <p:txBody>
          <a:bodyPr/>
          <a:lstStyle/>
          <a:p>
            <a:pPr/>
          </a:p>
        </p:txBody>
      </p:sp>
      <p:sp>
        <p:nvSpPr>
          <p:cNvPr id="835" name="Double-click to edit"/>
          <p:cNvSpPr txBox="1"/>
          <p:nvPr>
            <p:ph type="body" idx="1"/>
          </p:nvPr>
        </p:nvSpPr>
        <p:spPr>
          <a:prstGeom prst="rect">
            <a:avLst/>
          </a:prstGeom>
        </p:spPr>
        <p:txBody>
          <a:bodyPr/>
          <a:lstStyle/>
          <a:p>
            <a:pPr/>
          </a:p>
        </p:txBody>
      </p:sp>
      <p:sp>
        <p:nvSpPr>
          <p:cNvPr id="8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7" name="4 Le sacrifice suprême du Christ.106.jpeg" descr="4 Le sacrifice suprême du Christ.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Double-click to edit"/>
          <p:cNvSpPr txBox="1"/>
          <p:nvPr>
            <p:ph type="title"/>
          </p:nvPr>
        </p:nvSpPr>
        <p:spPr>
          <a:prstGeom prst="rect">
            <a:avLst/>
          </a:prstGeom>
        </p:spPr>
        <p:txBody>
          <a:bodyPr/>
          <a:lstStyle/>
          <a:p>
            <a:pPr/>
          </a:p>
        </p:txBody>
      </p:sp>
      <p:sp>
        <p:nvSpPr>
          <p:cNvPr id="840" name="Double-click to edit"/>
          <p:cNvSpPr txBox="1"/>
          <p:nvPr>
            <p:ph type="body" idx="1"/>
          </p:nvPr>
        </p:nvSpPr>
        <p:spPr>
          <a:prstGeom prst="rect">
            <a:avLst/>
          </a:prstGeom>
        </p:spPr>
        <p:txBody>
          <a:bodyPr/>
          <a:lstStyle/>
          <a:p>
            <a:pPr/>
          </a:p>
        </p:txBody>
      </p:sp>
      <p:sp>
        <p:nvSpPr>
          <p:cNvPr id="8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2" name="4 Le sacrifice suprême du Christ.107.jpeg" descr="4 Le sacrifice suprême du Christ.1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Double-click to edit"/>
          <p:cNvSpPr txBox="1"/>
          <p:nvPr>
            <p:ph type="title"/>
          </p:nvPr>
        </p:nvSpPr>
        <p:spPr>
          <a:prstGeom prst="rect">
            <a:avLst/>
          </a:prstGeom>
        </p:spPr>
        <p:txBody>
          <a:bodyPr/>
          <a:lstStyle/>
          <a:p>
            <a:pPr/>
          </a:p>
        </p:txBody>
      </p:sp>
      <p:sp>
        <p:nvSpPr>
          <p:cNvPr id="847" name="Double-click to edit"/>
          <p:cNvSpPr txBox="1"/>
          <p:nvPr>
            <p:ph type="body" idx="1"/>
          </p:nvPr>
        </p:nvSpPr>
        <p:spPr>
          <a:prstGeom prst="rect">
            <a:avLst/>
          </a:prstGeom>
        </p:spPr>
        <p:txBody>
          <a:bodyPr/>
          <a:lstStyle/>
          <a:p>
            <a:pPr/>
          </a:p>
        </p:txBody>
      </p:sp>
      <p:sp>
        <p:nvSpPr>
          <p:cNvPr id="8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9" name="4 Le sacrifice suprême du Christ-2.110.jpeg" descr="4 Le sacrifice suprême du Christ-2.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Double-click to edit"/>
          <p:cNvSpPr txBox="1"/>
          <p:nvPr>
            <p:ph type="title"/>
          </p:nvPr>
        </p:nvSpPr>
        <p:spPr>
          <a:prstGeom prst="rect">
            <a:avLst/>
          </a:prstGeom>
        </p:spPr>
        <p:txBody>
          <a:bodyPr/>
          <a:lstStyle/>
          <a:p>
            <a:pPr/>
          </a:p>
        </p:txBody>
      </p:sp>
      <p:sp>
        <p:nvSpPr>
          <p:cNvPr id="852" name="Double-click to edit"/>
          <p:cNvSpPr txBox="1"/>
          <p:nvPr>
            <p:ph type="body" idx="1"/>
          </p:nvPr>
        </p:nvSpPr>
        <p:spPr>
          <a:prstGeom prst="rect">
            <a:avLst/>
          </a:prstGeom>
        </p:spPr>
        <p:txBody>
          <a:bodyPr/>
          <a:lstStyle/>
          <a:p>
            <a:pPr/>
          </a:p>
        </p:txBody>
      </p:sp>
      <p:sp>
        <p:nvSpPr>
          <p:cNvPr id="8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4" name="4 Le sacrifice suprême du Christ-2.111.jpeg" descr="4 Le sacrifice suprême du Christ-2.1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Double-click to edit"/>
          <p:cNvSpPr txBox="1"/>
          <p:nvPr>
            <p:ph type="title"/>
          </p:nvPr>
        </p:nvSpPr>
        <p:spPr>
          <a:prstGeom prst="rect">
            <a:avLst/>
          </a:prstGeom>
        </p:spPr>
        <p:txBody>
          <a:bodyPr/>
          <a:lstStyle/>
          <a:p>
            <a:pPr/>
          </a:p>
        </p:txBody>
      </p:sp>
      <p:sp>
        <p:nvSpPr>
          <p:cNvPr id="857" name="Double-click to edit"/>
          <p:cNvSpPr txBox="1"/>
          <p:nvPr>
            <p:ph type="body" idx="1"/>
          </p:nvPr>
        </p:nvSpPr>
        <p:spPr>
          <a:prstGeom prst="rect">
            <a:avLst/>
          </a:prstGeom>
        </p:spPr>
        <p:txBody>
          <a:bodyPr/>
          <a:lstStyle/>
          <a:p>
            <a:pPr/>
          </a:p>
        </p:txBody>
      </p:sp>
      <p:sp>
        <p:nvSpPr>
          <p:cNvPr id="8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9" name="4 Le sacrifice suprême du Christ.110.jpeg" descr="4 Le sacrifice suprême du Christ.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ouble-click to edit"/>
          <p:cNvSpPr txBox="1"/>
          <p:nvPr>
            <p:ph type="title"/>
          </p:nvPr>
        </p:nvSpPr>
        <p:spPr>
          <a:prstGeom prst="rect">
            <a:avLst/>
          </a:prstGeom>
        </p:spPr>
        <p:txBody>
          <a:bodyPr/>
          <a:lstStyle/>
          <a:p>
            <a:pPr/>
          </a:p>
        </p:txBody>
      </p:sp>
      <p:sp>
        <p:nvSpPr>
          <p:cNvPr id="306" name="Double-click to edit"/>
          <p:cNvSpPr txBox="1"/>
          <p:nvPr>
            <p:ph type="body" idx="1"/>
          </p:nvPr>
        </p:nvSpPr>
        <p:spPr>
          <a:prstGeom prst="rect">
            <a:avLst/>
          </a:prstGeom>
        </p:spPr>
        <p:txBody>
          <a:bodyPr/>
          <a:lstStyle/>
          <a:p>
            <a:pP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4 Le sacrifice suprême du Christ-2.012.jpeg" descr="4 Le sacrifice suprême du Christ-2.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Double-click to edit"/>
          <p:cNvSpPr txBox="1"/>
          <p:nvPr>
            <p:ph type="title"/>
          </p:nvPr>
        </p:nvSpPr>
        <p:spPr>
          <a:prstGeom prst="rect">
            <a:avLst/>
          </a:prstGeom>
        </p:spPr>
        <p:txBody>
          <a:bodyPr/>
          <a:lstStyle/>
          <a:p>
            <a:pPr/>
          </a:p>
        </p:txBody>
      </p:sp>
      <p:sp>
        <p:nvSpPr>
          <p:cNvPr id="862" name="Double-click to edit"/>
          <p:cNvSpPr txBox="1"/>
          <p:nvPr>
            <p:ph type="body" idx="1"/>
          </p:nvPr>
        </p:nvSpPr>
        <p:spPr>
          <a:prstGeom prst="rect">
            <a:avLst/>
          </a:prstGeom>
        </p:spPr>
        <p:txBody>
          <a:bodyPr/>
          <a:lstStyle/>
          <a:p>
            <a:pPr/>
          </a:p>
        </p:txBody>
      </p:sp>
      <p:sp>
        <p:nvSpPr>
          <p:cNvPr id="8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4" name="4 Le sacrifice suprême du Christ-2.113.jpeg" descr="4 Le sacrifice suprême du Christ-2.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Double-click to edit"/>
          <p:cNvSpPr txBox="1"/>
          <p:nvPr>
            <p:ph type="title"/>
          </p:nvPr>
        </p:nvSpPr>
        <p:spPr>
          <a:prstGeom prst="rect">
            <a:avLst/>
          </a:prstGeom>
        </p:spPr>
        <p:txBody>
          <a:bodyPr/>
          <a:lstStyle/>
          <a:p>
            <a:pPr/>
          </a:p>
        </p:txBody>
      </p:sp>
      <p:sp>
        <p:nvSpPr>
          <p:cNvPr id="867" name="Double-click to edit"/>
          <p:cNvSpPr txBox="1"/>
          <p:nvPr>
            <p:ph type="body" idx="1"/>
          </p:nvPr>
        </p:nvSpPr>
        <p:spPr>
          <a:prstGeom prst="rect">
            <a:avLst/>
          </a:prstGeom>
        </p:spPr>
        <p:txBody>
          <a:bodyPr/>
          <a:lstStyle/>
          <a:p>
            <a:pPr/>
          </a:p>
        </p:txBody>
      </p:sp>
      <p:sp>
        <p:nvSpPr>
          <p:cNvPr id="8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9" name="4 Le sacrifice suprême du Christ.112.jpeg" descr="4 Le sacrifice suprême du Christ.11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Double-click to edit"/>
          <p:cNvSpPr txBox="1"/>
          <p:nvPr>
            <p:ph type="title"/>
          </p:nvPr>
        </p:nvSpPr>
        <p:spPr>
          <a:prstGeom prst="rect">
            <a:avLst/>
          </a:prstGeom>
        </p:spPr>
        <p:txBody>
          <a:bodyPr/>
          <a:lstStyle/>
          <a:p>
            <a:pPr/>
          </a:p>
        </p:txBody>
      </p:sp>
      <p:sp>
        <p:nvSpPr>
          <p:cNvPr id="874" name="Double-click to edit"/>
          <p:cNvSpPr txBox="1"/>
          <p:nvPr>
            <p:ph type="body" idx="1"/>
          </p:nvPr>
        </p:nvSpPr>
        <p:spPr>
          <a:prstGeom prst="rect">
            <a:avLst/>
          </a:prstGeom>
        </p:spPr>
        <p:txBody>
          <a:bodyPr/>
          <a:lstStyle/>
          <a:p>
            <a:pPr/>
          </a:p>
        </p:txBody>
      </p:sp>
      <p:sp>
        <p:nvSpPr>
          <p:cNvPr id="8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6" name="4 Le sacrifice suprême du Christ.113.jpeg" descr="4 Le sacrifice suprême du Christ.11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Double-click to edit"/>
          <p:cNvSpPr txBox="1"/>
          <p:nvPr>
            <p:ph type="title"/>
          </p:nvPr>
        </p:nvSpPr>
        <p:spPr>
          <a:prstGeom prst="rect">
            <a:avLst/>
          </a:prstGeom>
        </p:spPr>
        <p:txBody>
          <a:bodyPr/>
          <a:lstStyle/>
          <a:p>
            <a:pPr/>
          </a:p>
        </p:txBody>
      </p:sp>
      <p:sp>
        <p:nvSpPr>
          <p:cNvPr id="881" name="Double-click to edit"/>
          <p:cNvSpPr txBox="1"/>
          <p:nvPr>
            <p:ph type="body" idx="1"/>
          </p:nvPr>
        </p:nvSpPr>
        <p:spPr>
          <a:prstGeom prst="rect">
            <a:avLst/>
          </a:prstGeom>
        </p:spPr>
        <p:txBody>
          <a:bodyPr/>
          <a:lstStyle/>
          <a:p>
            <a:pPr/>
          </a:p>
        </p:txBody>
      </p:sp>
      <p:sp>
        <p:nvSpPr>
          <p:cNvPr id="8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3" name="4 Le sacrifice suprême du Christ-2.116.jpeg" descr="4 Le sacrifice suprême du Christ-2.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Double-click to edit"/>
          <p:cNvSpPr txBox="1"/>
          <p:nvPr>
            <p:ph type="title"/>
          </p:nvPr>
        </p:nvSpPr>
        <p:spPr>
          <a:prstGeom prst="rect">
            <a:avLst/>
          </a:prstGeom>
        </p:spPr>
        <p:txBody>
          <a:bodyPr/>
          <a:lstStyle/>
          <a:p>
            <a:pPr/>
          </a:p>
        </p:txBody>
      </p:sp>
      <p:sp>
        <p:nvSpPr>
          <p:cNvPr id="886" name="Double-click to edit"/>
          <p:cNvSpPr txBox="1"/>
          <p:nvPr>
            <p:ph type="body" idx="1"/>
          </p:nvPr>
        </p:nvSpPr>
        <p:spPr>
          <a:prstGeom prst="rect">
            <a:avLst/>
          </a:prstGeom>
        </p:spPr>
        <p:txBody>
          <a:bodyPr/>
          <a:lstStyle/>
          <a:p>
            <a:pPr/>
          </a:p>
        </p:txBody>
      </p:sp>
      <p:sp>
        <p:nvSpPr>
          <p:cNvPr id="8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8" name="4 Le sacrifice suprême du Christ.115.jpeg" descr="4 Le sacrifice suprême du Christ.1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Double-click to edit"/>
          <p:cNvSpPr txBox="1"/>
          <p:nvPr>
            <p:ph type="title"/>
          </p:nvPr>
        </p:nvSpPr>
        <p:spPr>
          <a:prstGeom prst="rect">
            <a:avLst/>
          </a:prstGeom>
        </p:spPr>
        <p:txBody>
          <a:bodyPr/>
          <a:lstStyle/>
          <a:p>
            <a:pPr/>
          </a:p>
        </p:txBody>
      </p:sp>
      <p:sp>
        <p:nvSpPr>
          <p:cNvPr id="893" name="Double-click to edit"/>
          <p:cNvSpPr txBox="1"/>
          <p:nvPr>
            <p:ph type="body" idx="1"/>
          </p:nvPr>
        </p:nvSpPr>
        <p:spPr>
          <a:prstGeom prst="rect">
            <a:avLst/>
          </a:prstGeom>
        </p:spPr>
        <p:txBody>
          <a:bodyPr/>
          <a:lstStyle/>
          <a:p>
            <a:pPr/>
          </a:p>
        </p:txBody>
      </p:sp>
      <p:sp>
        <p:nvSpPr>
          <p:cNvPr id="8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5" name="4 Le sacrifice suprême du Christ-2.118.jpeg" descr="4 Le sacrifice suprême du Christ-2.1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Double-click to edit"/>
          <p:cNvSpPr txBox="1"/>
          <p:nvPr>
            <p:ph type="title"/>
          </p:nvPr>
        </p:nvSpPr>
        <p:spPr>
          <a:prstGeom prst="rect">
            <a:avLst/>
          </a:prstGeom>
        </p:spPr>
        <p:txBody>
          <a:bodyPr/>
          <a:lstStyle/>
          <a:p>
            <a:pPr/>
          </a:p>
        </p:txBody>
      </p:sp>
      <p:sp>
        <p:nvSpPr>
          <p:cNvPr id="900" name="Double-click to edit"/>
          <p:cNvSpPr txBox="1"/>
          <p:nvPr>
            <p:ph type="body" idx="1"/>
          </p:nvPr>
        </p:nvSpPr>
        <p:spPr>
          <a:prstGeom prst="rect">
            <a:avLst/>
          </a:prstGeom>
        </p:spPr>
        <p:txBody>
          <a:bodyPr/>
          <a:lstStyle/>
          <a:p>
            <a:pPr/>
          </a:p>
        </p:txBody>
      </p:sp>
      <p:sp>
        <p:nvSpPr>
          <p:cNvPr id="9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2" name="4 Le sacrifice suprême du Christ.117.jpeg" descr="4 Le sacrifice suprême du Christ.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Double-click to edit"/>
          <p:cNvSpPr txBox="1"/>
          <p:nvPr>
            <p:ph type="title"/>
          </p:nvPr>
        </p:nvSpPr>
        <p:spPr>
          <a:prstGeom prst="rect">
            <a:avLst/>
          </a:prstGeom>
        </p:spPr>
        <p:txBody>
          <a:bodyPr/>
          <a:lstStyle/>
          <a:p>
            <a:pPr/>
          </a:p>
        </p:txBody>
      </p:sp>
      <p:sp>
        <p:nvSpPr>
          <p:cNvPr id="905" name="Double-click to edit"/>
          <p:cNvSpPr txBox="1"/>
          <p:nvPr>
            <p:ph type="body" idx="1"/>
          </p:nvPr>
        </p:nvSpPr>
        <p:spPr>
          <a:prstGeom prst="rect">
            <a:avLst/>
          </a:prstGeom>
        </p:spPr>
        <p:txBody>
          <a:bodyPr/>
          <a:lstStyle/>
          <a:p>
            <a:pPr/>
          </a:p>
        </p:txBody>
      </p:sp>
      <p:sp>
        <p:nvSpPr>
          <p:cNvPr id="9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7" name="4 Le sacrifice suprême du Christ-2.120.jpeg" descr="4 Le sacrifice suprême du Christ-2.1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Double-click to edit"/>
          <p:cNvSpPr txBox="1"/>
          <p:nvPr>
            <p:ph type="title"/>
          </p:nvPr>
        </p:nvSpPr>
        <p:spPr>
          <a:prstGeom prst="rect">
            <a:avLst/>
          </a:prstGeom>
        </p:spPr>
        <p:txBody>
          <a:bodyPr/>
          <a:lstStyle/>
          <a:p>
            <a:pPr/>
          </a:p>
        </p:txBody>
      </p:sp>
      <p:sp>
        <p:nvSpPr>
          <p:cNvPr id="910" name="Double-click to edit"/>
          <p:cNvSpPr txBox="1"/>
          <p:nvPr>
            <p:ph type="body" idx="1"/>
          </p:nvPr>
        </p:nvSpPr>
        <p:spPr>
          <a:prstGeom prst="rect">
            <a:avLst/>
          </a:prstGeom>
        </p:spPr>
        <p:txBody>
          <a:bodyPr/>
          <a:lstStyle/>
          <a:p>
            <a:pPr/>
          </a:p>
        </p:txBody>
      </p:sp>
      <p:sp>
        <p:nvSpPr>
          <p:cNvPr id="9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2" name="4 Le sacrifice suprême du Christ.119.jpeg" descr="4 Le sacrifice suprême du Christ.11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6" name="Double-click to edit"/>
          <p:cNvSpPr txBox="1"/>
          <p:nvPr>
            <p:ph type="title"/>
          </p:nvPr>
        </p:nvSpPr>
        <p:spPr>
          <a:prstGeom prst="rect">
            <a:avLst/>
          </a:prstGeom>
        </p:spPr>
        <p:txBody>
          <a:bodyPr/>
          <a:lstStyle/>
          <a:p>
            <a:pPr/>
          </a:p>
        </p:txBody>
      </p:sp>
      <p:sp>
        <p:nvSpPr>
          <p:cNvPr id="917" name="Double-click to edit"/>
          <p:cNvSpPr txBox="1"/>
          <p:nvPr>
            <p:ph type="body" idx="1"/>
          </p:nvPr>
        </p:nvSpPr>
        <p:spPr>
          <a:prstGeom prst="rect">
            <a:avLst/>
          </a:prstGeom>
        </p:spPr>
        <p:txBody>
          <a:bodyPr/>
          <a:lstStyle/>
          <a:p>
            <a:pPr/>
          </a:p>
        </p:txBody>
      </p:sp>
      <p:sp>
        <p:nvSpPr>
          <p:cNvPr id="9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9" name="4 Le sacrifice suprême du Christ.120.jpeg" descr="4 Le sacrifice suprême du Christ.1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prstGeom prst="rect">
            <a:avLst/>
          </a:prstGeom>
        </p:spPr>
        <p:txBody>
          <a:bodyPr/>
          <a:lstStyle/>
          <a:p>
            <a:pPr/>
          </a:p>
        </p:txBody>
      </p:sp>
      <p:sp>
        <p:nvSpPr>
          <p:cNvPr id="311" name="Double-click to edit"/>
          <p:cNvSpPr txBox="1"/>
          <p:nvPr>
            <p:ph type="body" idx="1"/>
          </p:nvPr>
        </p:nvSpPr>
        <p:spPr>
          <a:prstGeom prst="rect">
            <a:avLst/>
          </a:prstGeom>
        </p:spPr>
        <p:txBody>
          <a:bodyPr/>
          <a:lstStyle/>
          <a:p>
            <a:pP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4 Le sacrifice suprême du Christ.013.jpeg" descr="4 Le sacrifice suprême du Christ.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Double-click to edit"/>
          <p:cNvSpPr txBox="1"/>
          <p:nvPr>
            <p:ph type="title"/>
          </p:nvPr>
        </p:nvSpPr>
        <p:spPr>
          <a:prstGeom prst="rect">
            <a:avLst/>
          </a:prstGeom>
        </p:spPr>
        <p:txBody>
          <a:bodyPr/>
          <a:lstStyle/>
          <a:p>
            <a:pPr/>
          </a:p>
        </p:txBody>
      </p:sp>
      <p:sp>
        <p:nvSpPr>
          <p:cNvPr id="924" name="Double-click to edit"/>
          <p:cNvSpPr txBox="1"/>
          <p:nvPr>
            <p:ph type="body" idx="1"/>
          </p:nvPr>
        </p:nvSpPr>
        <p:spPr>
          <a:prstGeom prst="rect">
            <a:avLst/>
          </a:prstGeom>
        </p:spPr>
        <p:txBody>
          <a:bodyPr/>
          <a:lstStyle/>
          <a:p>
            <a:pPr/>
          </a:p>
        </p:txBody>
      </p:sp>
      <p:sp>
        <p:nvSpPr>
          <p:cNvPr id="9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6" name="4 Le sacrifice suprême du Christ-2.123.jpeg" descr="4 Le sacrifice suprême du Christ-2.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Double-click to edit"/>
          <p:cNvSpPr txBox="1"/>
          <p:nvPr>
            <p:ph type="title"/>
          </p:nvPr>
        </p:nvSpPr>
        <p:spPr>
          <a:prstGeom prst="rect">
            <a:avLst/>
          </a:prstGeom>
        </p:spPr>
        <p:txBody>
          <a:bodyPr/>
          <a:lstStyle/>
          <a:p>
            <a:pPr/>
          </a:p>
        </p:txBody>
      </p:sp>
      <p:sp>
        <p:nvSpPr>
          <p:cNvPr id="929" name="Double-click to edit"/>
          <p:cNvSpPr txBox="1"/>
          <p:nvPr>
            <p:ph type="body" idx="1"/>
          </p:nvPr>
        </p:nvSpPr>
        <p:spPr>
          <a:prstGeom prst="rect">
            <a:avLst/>
          </a:prstGeom>
        </p:spPr>
        <p:txBody>
          <a:bodyPr/>
          <a:lstStyle/>
          <a:p>
            <a:pPr/>
          </a:p>
        </p:txBody>
      </p:sp>
      <p:sp>
        <p:nvSpPr>
          <p:cNvPr id="9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1" name="4 Le sacrifice suprême du Christ.122.jpeg" descr="4 Le sacrifice suprême du Christ.1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Double-click to edit"/>
          <p:cNvSpPr txBox="1"/>
          <p:nvPr>
            <p:ph type="title"/>
          </p:nvPr>
        </p:nvSpPr>
        <p:spPr>
          <a:prstGeom prst="rect">
            <a:avLst/>
          </a:prstGeom>
        </p:spPr>
        <p:txBody>
          <a:bodyPr/>
          <a:lstStyle/>
          <a:p>
            <a:pPr/>
          </a:p>
        </p:txBody>
      </p:sp>
      <p:sp>
        <p:nvSpPr>
          <p:cNvPr id="934" name="Double-click to edit"/>
          <p:cNvSpPr txBox="1"/>
          <p:nvPr>
            <p:ph type="body" idx="1"/>
          </p:nvPr>
        </p:nvSpPr>
        <p:spPr>
          <a:prstGeom prst="rect">
            <a:avLst/>
          </a:prstGeom>
        </p:spPr>
        <p:txBody>
          <a:bodyPr/>
          <a:lstStyle/>
          <a:p>
            <a:pPr/>
          </a:p>
        </p:txBody>
      </p:sp>
      <p:sp>
        <p:nvSpPr>
          <p:cNvPr id="9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6" name="4 Le sacrifice suprême du Christ.123.jpeg" descr="4 Le sacrifice suprême du Christ.12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0" name="Double-click to edit"/>
          <p:cNvSpPr txBox="1"/>
          <p:nvPr>
            <p:ph type="title"/>
          </p:nvPr>
        </p:nvSpPr>
        <p:spPr>
          <a:prstGeom prst="rect">
            <a:avLst/>
          </a:prstGeom>
        </p:spPr>
        <p:txBody>
          <a:bodyPr/>
          <a:lstStyle/>
          <a:p>
            <a:pPr/>
          </a:p>
        </p:txBody>
      </p:sp>
      <p:sp>
        <p:nvSpPr>
          <p:cNvPr id="941" name="Double-click to edit"/>
          <p:cNvSpPr txBox="1"/>
          <p:nvPr>
            <p:ph type="body" idx="1"/>
          </p:nvPr>
        </p:nvSpPr>
        <p:spPr>
          <a:prstGeom prst="rect">
            <a:avLst/>
          </a:prstGeom>
        </p:spPr>
        <p:txBody>
          <a:bodyPr/>
          <a:lstStyle/>
          <a:p>
            <a:pPr/>
          </a:p>
        </p:txBody>
      </p:sp>
      <p:sp>
        <p:nvSpPr>
          <p:cNvPr id="9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3" name="4 Le sacrifice suprême du Christ.124.jpeg" descr="4 Le sacrifice suprême du Christ.1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Double-click to edit"/>
          <p:cNvSpPr txBox="1"/>
          <p:nvPr>
            <p:ph type="title"/>
          </p:nvPr>
        </p:nvSpPr>
        <p:spPr>
          <a:prstGeom prst="rect">
            <a:avLst/>
          </a:prstGeom>
        </p:spPr>
        <p:txBody>
          <a:bodyPr/>
          <a:lstStyle/>
          <a:p>
            <a:pPr/>
          </a:p>
        </p:txBody>
      </p:sp>
      <p:sp>
        <p:nvSpPr>
          <p:cNvPr id="946" name="Double-click to edit"/>
          <p:cNvSpPr txBox="1"/>
          <p:nvPr>
            <p:ph type="body" idx="1"/>
          </p:nvPr>
        </p:nvSpPr>
        <p:spPr>
          <a:prstGeom prst="rect">
            <a:avLst/>
          </a:prstGeom>
        </p:spPr>
        <p:txBody>
          <a:bodyPr/>
          <a:lstStyle/>
          <a:p>
            <a:pPr/>
          </a:p>
        </p:txBody>
      </p:sp>
      <p:sp>
        <p:nvSpPr>
          <p:cNvPr id="9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8" name="4 Le sacrifice suprême du Christ.125.jpeg" descr="4 Le sacrifice suprême du Christ.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Double-click to edit"/>
          <p:cNvSpPr txBox="1"/>
          <p:nvPr>
            <p:ph type="title"/>
          </p:nvPr>
        </p:nvSpPr>
        <p:spPr>
          <a:prstGeom prst="rect">
            <a:avLst/>
          </a:prstGeom>
        </p:spPr>
        <p:txBody>
          <a:bodyPr/>
          <a:lstStyle/>
          <a:p>
            <a:pPr/>
          </a:p>
        </p:txBody>
      </p:sp>
      <p:sp>
        <p:nvSpPr>
          <p:cNvPr id="951" name="Double-click to edit"/>
          <p:cNvSpPr txBox="1"/>
          <p:nvPr>
            <p:ph type="body" idx="1"/>
          </p:nvPr>
        </p:nvSpPr>
        <p:spPr>
          <a:prstGeom prst="rect">
            <a:avLst/>
          </a:prstGeom>
        </p:spPr>
        <p:txBody>
          <a:bodyPr/>
          <a:lstStyle/>
          <a:p>
            <a:pPr/>
          </a:p>
        </p:txBody>
      </p:sp>
      <p:sp>
        <p:nvSpPr>
          <p:cNvPr id="9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3" name="4 Le sacrifice suprême du Christ-2.128.jpeg" descr="4 Le sacrifice suprême du Christ-2.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Double-click to edit"/>
          <p:cNvSpPr txBox="1"/>
          <p:nvPr>
            <p:ph type="title"/>
          </p:nvPr>
        </p:nvSpPr>
        <p:spPr>
          <a:prstGeom prst="rect">
            <a:avLst/>
          </a:prstGeom>
        </p:spPr>
        <p:txBody>
          <a:bodyPr/>
          <a:lstStyle/>
          <a:p>
            <a:pPr/>
          </a:p>
        </p:txBody>
      </p:sp>
      <p:sp>
        <p:nvSpPr>
          <p:cNvPr id="956" name="Double-click to edit"/>
          <p:cNvSpPr txBox="1"/>
          <p:nvPr>
            <p:ph type="body" idx="1"/>
          </p:nvPr>
        </p:nvSpPr>
        <p:spPr>
          <a:prstGeom prst="rect">
            <a:avLst/>
          </a:prstGeom>
        </p:spPr>
        <p:txBody>
          <a:bodyPr/>
          <a:lstStyle/>
          <a:p>
            <a:pPr/>
          </a:p>
        </p:txBody>
      </p:sp>
      <p:sp>
        <p:nvSpPr>
          <p:cNvPr id="9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8" name="4 Le sacrifice suprême du Christ.126.jpeg" descr="4 Le sacrifice suprême du Christ.1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Double-click to edit"/>
          <p:cNvSpPr txBox="1"/>
          <p:nvPr>
            <p:ph type="title"/>
          </p:nvPr>
        </p:nvSpPr>
        <p:spPr>
          <a:prstGeom prst="rect">
            <a:avLst/>
          </a:prstGeom>
        </p:spPr>
        <p:txBody>
          <a:bodyPr/>
          <a:lstStyle/>
          <a:p>
            <a:pPr/>
          </a:p>
        </p:txBody>
      </p:sp>
      <p:sp>
        <p:nvSpPr>
          <p:cNvPr id="961" name="Double-click to edit"/>
          <p:cNvSpPr txBox="1"/>
          <p:nvPr>
            <p:ph type="body" idx="1"/>
          </p:nvPr>
        </p:nvSpPr>
        <p:spPr>
          <a:prstGeom prst="rect">
            <a:avLst/>
          </a:prstGeom>
        </p:spPr>
        <p:txBody>
          <a:bodyPr/>
          <a:lstStyle/>
          <a:p>
            <a:pPr/>
          </a:p>
        </p:txBody>
      </p:sp>
      <p:sp>
        <p:nvSpPr>
          <p:cNvPr id="9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3" name="4 Le sacrifice suprême du Christ-2.130.jpeg" descr="4 Le sacrifice suprême du Christ-2.1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5" name="Double-click to edit"/>
          <p:cNvSpPr txBox="1"/>
          <p:nvPr>
            <p:ph type="title"/>
          </p:nvPr>
        </p:nvSpPr>
        <p:spPr>
          <a:prstGeom prst="rect">
            <a:avLst/>
          </a:prstGeom>
        </p:spPr>
        <p:txBody>
          <a:bodyPr/>
          <a:lstStyle/>
          <a:p>
            <a:pPr/>
          </a:p>
        </p:txBody>
      </p:sp>
      <p:sp>
        <p:nvSpPr>
          <p:cNvPr id="966" name="Double-click to edit"/>
          <p:cNvSpPr txBox="1"/>
          <p:nvPr>
            <p:ph type="body" idx="1"/>
          </p:nvPr>
        </p:nvSpPr>
        <p:spPr>
          <a:prstGeom prst="rect">
            <a:avLst/>
          </a:prstGeom>
        </p:spPr>
        <p:txBody>
          <a:bodyPr/>
          <a:lstStyle/>
          <a:p>
            <a:pPr/>
          </a:p>
        </p:txBody>
      </p:sp>
      <p:sp>
        <p:nvSpPr>
          <p:cNvPr id="9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8" name="4 Le sacrifice suprême du Christ.128.jpeg" descr="4 Le sacrifice suprême du Christ.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0" name="Double-click to edit"/>
          <p:cNvSpPr txBox="1"/>
          <p:nvPr>
            <p:ph type="title"/>
          </p:nvPr>
        </p:nvSpPr>
        <p:spPr>
          <a:prstGeom prst="rect">
            <a:avLst/>
          </a:prstGeom>
        </p:spPr>
        <p:txBody>
          <a:bodyPr/>
          <a:lstStyle/>
          <a:p>
            <a:pPr/>
          </a:p>
        </p:txBody>
      </p:sp>
      <p:sp>
        <p:nvSpPr>
          <p:cNvPr id="971" name="Double-click to edit"/>
          <p:cNvSpPr txBox="1"/>
          <p:nvPr>
            <p:ph type="body" idx="1"/>
          </p:nvPr>
        </p:nvSpPr>
        <p:spPr>
          <a:prstGeom prst="rect">
            <a:avLst/>
          </a:prstGeom>
        </p:spPr>
        <p:txBody>
          <a:bodyPr/>
          <a:lstStyle/>
          <a:p>
            <a:pPr/>
          </a:p>
        </p:txBody>
      </p:sp>
      <p:sp>
        <p:nvSpPr>
          <p:cNvPr id="9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3" name="4 Le sacrifice suprême du Christ-2.132.jpeg" descr="4 Le sacrifice suprême du Christ-2.1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Double-click to edit"/>
          <p:cNvSpPr txBox="1"/>
          <p:nvPr>
            <p:ph type="body" idx="1"/>
          </p:nvPr>
        </p:nvSpPr>
        <p:spPr>
          <a:prstGeom prst="rect">
            <a:avLst/>
          </a:prstGeom>
        </p:spPr>
        <p:txBody>
          <a:bodyPr/>
          <a:lstStyle/>
          <a:p>
            <a:pP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4 Le sacrifice suprême du Christ.014.jpeg" descr="4 Le sacrifice suprême du Christ.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Double-click to edit"/>
          <p:cNvSpPr txBox="1"/>
          <p:nvPr>
            <p:ph type="title"/>
          </p:nvPr>
        </p:nvSpPr>
        <p:spPr>
          <a:prstGeom prst="rect">
            <a:avLst/>
          </a:prstGeom>
        </p:spPr>
        <p:txBody>
          <a:bodyPr/>
          <a:lstStyle/>
          <a:p>
            <a:pPr/>
          </a:p>
        </p:txBody>
      </p:sp>
      <p:sp>
        <p:nvSpPr>
          <p:cNvPr id="976" name="Double-click to edit"/>
          <p:cNvSpPr txBox="1"/>
          <p:nvPr>
            <p:ph type="body" idx="1"/>
          </p:nvPr>
        </p:nvSpPr>
        <p:spPr>
          <a:prstGeom prst="rect">
            <a:avLst/>
          </a:prstGeom>
        </p:spPr>
        <p:txBody>
          <a:bodyPr/>
          <a:lstStyle/>
          <a:p>
            <a:pPr/>
          </a:p>
        </p:txBody>
      </p:sp>
      <p:sp>
        <p:nvSpPr>
          <p:cNvPr id="9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8" name="4 Le sacrifice suprême du Christ.130.jpeg" descr="4 Le sacrifice suprême du Christ.1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0" name="Double-click to edit"/>
          <p:cNvSpPr txBox="1"/>
          <p:nvPr>
            <p:ph type="title"/>
          </p:nvPr>
        </p:nvSpPr>
        <p:spPr>
          <a:prstGeom prst="rect">
            <a:avLst/>
          </a:prstGeom>
        </p:spPr>
        <p:txBody>
          <a:bodyPr/>
          <a:lstStyle/>
          <a:p>
            <a:pPr/>
          </a:p>
        </p:txBody>
      </p:sp>
      <p:sp>
        <p:nvSpPr>
          <p:cNvPr id="981" name="Double-click to edit"/>
          <p:cNvSpPr txBox="1"/>
          <p:nvPr>
            <p:ph type="body" idx="1"/>
          </p:nvPr>
        </p:nvSpPr>
        <p:spPr>
          <a:prstGeom prst="rect">
            <a:avLst/>
          </a:prstGeom>
        </p:spPr>
        <p:txBody>
          <a:bodyPr/>
          <a:lstStyle/>
          <a:p>
            <a:pPr/>
          </a:p>
        </p:txBody>
      </p:sp>
      <p:sp>
        <p:nvSpPr>
          <p:cNvPr id="9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3" name="4 Le sacrifice suprême du Christ.131.jpeg" descr="4 Le sacrifice suprême du Christ.13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7" name="Double-click to edit"/>
          <p:cNvSpPr txBox="1"/>
          <p:nvPr>
            <p:ph type="title"/>
          </p:nvPr>
        </p:nvSpPr>
        <p:spPr>
          <a:prstGeom prst="rect">
            <a:avLst/>
          </a:prstGeom>
        </p:spPr>
        <p:txBody>
          <a:bodyPr/>
          <a:lstStyle/>
          <a:p>
            <a:pPr/>
          </a:p>
        </p:txBody>
      </p:sp>
      <p:sp>
        <p:nvSpPr>
          <p:cNvPr id="988" name="Double-click to edit"/>
          <p:cNvSpPr txBox="1"/>
          <p:nvPr>
            <p:ph type="body" idx="1"/>
          </p:nvPr>
        </p:nvSpPr>
        <p:spPr>
          <a:prstGeom prst="rect">
            <a:avLst/>
          </a:prstGeom>
        </p:spPr>
        <p:txBody>
          <a:bodyPr/>
          <a:lstStyle/>
          <a:p>
            <a:pPr/>
          </a:p>
        </p:txBody>
      </p:sp>
      <p:sp>
        <p:nvSpPr>
          <p:cNvPr id="9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0" name="4 Le sacrifice suprême du Christ-2.135.jpeg" descr="4 Le sacrifice suprême du Christ-2.1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2" name="Double-click to edit"/>
          <p:cNvSpPr txBox="1"/>
          <p:nvPr>
            <p:ph type="title"/>
          </p:nvPr>
        </p:nvSpPr>
        <p:spPr>
          <a:prstGeom prst="rect">
            <a:avLst/>
          </a:prstGeom>
        </p:spPr>
        <p:txBody>
          <a:bodyPr/>
          <a:lstStyle/>
          <a:p>
            <a:pPr/>
          </a:p>
        </p:txBody>
      </p:sp>
      <p:sp>
        <p:nvSpPr>
          <p:cNvPr id="993" name="Double-click to edit"/>
          <p:cNvSpPr txBox="1"/>
          <p:nvPr>
            <p:ph type="body" idx="1"/>
          </p:nvPr>
        </p:nvSpPr>
        <p:spPr>
          <a:prstGeom prst="rect">
            <a:avLst/>
          </a:prstGeom>
        </p:spPr>
        <p:txBody>
          <a:bodyPr/>
          <a:lstStyle/>
          <a:p>
            <a:pPr/>
          </a:p>
        </p:txBody>
      </p:sp>
      <p:sp>
        <p:nvSpPr>
          <p:cNvPr id="9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5" name="4 Le sacrifice suprême du Christ.133.jpeg" descr="4 Le sacrifice suprême du Christ.1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7" name="Double-click to edit"/>
          <p:cNvSpPr txBox="1"/>
          <p:nvPr>
            <p:ph type="title"/>
          </p:nvPr>
        </p:nvSpPr>
        <p:spPr>
          <a:prstGeom prst="rect">
            <a:avLst/>
          </a:prstGeom>
        </p:spPr>
        <p:txBody>
          <a:bodyPr/>
          <a:lstStyle/>
          <a:p>
            <a:pPr/>
          </a:p>
        </p:txBody>
      </p:sp>
      <p:sp>
        <p:nvSpPr>
          <p:cNvPr id="998" name="Double-click to edit"/>
          <p:cNvSpPr txBox="1"/>
          <p:nvPr>
            <p:ph type="body" idx="1"/>
          </p:nvPr>
        </p:nvSpPr>
        <p:spPr>
          <a:prstGeom prst="rect">
            <a:avLst/>
          </a:prstGeom>
        </p:spPr>
        <p:txBody>
          <a:bodyPr/>
          <a:lstStyle/>
          <a:p>
            <a:pPr/>
          </a:p>
        </p:txBody>
      </p:sp>
      <p:sp>
        <p:nvSpPr>
          <p:cNvPr id="9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0" name="4 Le sacrifice suprême du Christ.134.jpeg" descr="4 Le sacrifice suprême du Christ.13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Double-click to edit"/>
          <p:cNvSpPr txBox="1"/>
          <p:nvPr>
            <p:ph type="title"/>
          </p:nvPr>
        </p:nvSpPr>
        <p:spPr>
          <a:prstGeom prst="rect">
            <a:avLst/>
          </a:prstGeom>
        </p:spPr>
        <p:txBody>
          <a:bodyPr/>
          <a:lstStyle/>
          <a:p>
            <a:pPr/>
          </a:p>
        </p:txBody>
      </p:sp>
      <p:sp>
        <p:nvSpPr>
          <p:cNvPr id="1005" name="Double-click to edit"/>
          <p:cNvSpPr txBox="1"/>
          <p:nvPr>
            <p:ph type="body" idx="1"/>
          </p:nvPr>
        </p:nvSpPr>
        <p:spPr>
          <a:prstGeom prst="rect">
            <a:avLst/>
          </a:prstGeom>
        </p:spPr>
        <p:txBody>
          <a:bodyPr/>
          <a:lstStyle/>
          <a:p>
            <a:pPr/>
          </a:p>
        </p:txBody>
      </p:sp>
      <p:sp>
        <p:nvSpPr>
          <p:cNvPr id="10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7" name="4 Le sacrifice suprême du Christ-2.138.jpeg" descr="4 Le sacrifice suprême du Christ-2.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9" name="Double-click to edit"/>
          <p:cNvSpPr txBox="1"/>
          <p:nvPr>
            <p:ph type="title"/>
          </p:nvPr>
        </p:nvSpPr>
        <p:spPr>
          <a:prstGeom prst="rect">
            <a:avLst/>
          </a:prstGeom>
        </p:spPr>
        <p:txBody>
          <a:bodyPr/>
          <a:lstStyle/>
          <a:p>
            <a:pPr/>
          </a:p>
        </p:txBody>
      </p:sp>
      <p:sp>
        <p:nvSpPr>
          <p:cNvPr id="1010" name="Double-click to edit"/>
          <p:cNvSpPr txBox="1"/>
          <p:nvPr>
            <p:ph type="body" idx="1"/>
          </p:nvPr>
        </p:nvSpPr>
        <p:spPr>
          <a:prstGeom prst="rect">
            <a:avLst/>
          </a:prstGeom>
        </p:spPr>
        <p:txBody>
          <a:bodyPr/>
          <a:lstStyle/>
          <a:p>
            <a:pPr/>
          </a:p>
        </p:txBody>
      </p:sp>
      <p:sp>
        <p:nvSpPr>
          <p:cNvPr id="10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2" name="4 Le sacrifice suprême du Christ-2.139.jpeg" descr="4 Le sacrifice suprême du Christ-2.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Double-click to edit"/>
          <p:cNvSpPr txBox="1"/>
          <p:nvPr>
            <p:ph type="title"/>
          </p:nvPr>
        </p:nvSpPr>
        <p:spPr>
          <a:prstGeom prst="rect">
            <a:avLst/>
          </a:prstGeom>
        </p:spPr>
        <p:txBody>
          <a:bodyPr/>
          <a:lstStyle/>
          <a:p>
            <a:pPr/>
          </a:p>
        </p:txBody>
      </p:sp>
      <p:sp>
        <p:nvSpPr>
          <p:cNvPr id="1015" name="Double-click to edit"/>
          <p:cNvSpPr txBox="1"/>
          <p:nvPr>
            <p:ph type="body" idx="1"/>
          </p:nvPr>
        </p:nvSpPr>
        <p:spPr>
          <a:prstGeom prst="rect">
            <a:avLst/>
          </a:prstGeom>
        </p:spPr>
        <p:txBody>
          <a:bodyPr/>
          <a:lstStyle/>
          <a:p>
            <a:pPr/>
          </a:p>
        </p:txBody>
      </p:sp>
      <p:sp>
        <p:nvSpPr>
          <p:cNvPr id="10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7" name="4 Le sacrifice suprême du Christ-2.140.jpeg" descr="4 Le sacrifice suprême du Christ-2.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Double-click to edit"/>
          <p:cNvSpPr txBox="1"/>
          <p:nvPr>
            <p:ph type="title"/>
          </p:nvPr>
        </p:nvSpPr>
        <p:spPr>
          <a:prstGeom prst="rect">
            <a:avLst/>
          </a:prstGeom>
        </p:spPr>
        <p:txBody>
          <a:bodyPr/>
          <a:lstStyle/>
          <a:p>
            <a:pPr/>
          </a:p>
        </p:txBody>
      </p:sp>
      <p:sp>
        <p:nvSpPr>
          <p:cNvPr id="1020" name="Double-click to edit"/>
          <p:cNvSpPr txBox="1"/>
          <p:nvPr>
            <p:ph type="body" idx="1"/>
          </p:nvPr>
        </p:nvSpPr>
        <p:spPr>
          <a:prstGeom prst="rect">
            <a:avLst/>
          </a:prstGeom>
        </p:spPr>
        <p:txBody>
          <a:bodyPr/>
          <a:lstStyle/>
          <a:p>
            <a:pPr/>
          </a:p>
        </p:txBody>
      </p:sp>
      <p:sp>
        <p:nvSpPr>
          <p:cNvPr id="10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2" name="4 Le sacrifice suprême du Christ-2.141.jpeg" descr="4 Le sacrifice suprême du Christ-2.1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Double-click to edit"/>
          <p:cNvSpPr txBox="1"/>
          <p:nvPr>
            <p:ph type="title"/>
          </p:nvPr>
        </p:nvSpPr>
        <p:spPr>
          <a:prstGeom prst="rect">
            <a:avLst/>
          </a:prstGeom>
        </p:spPr>
        <p:txBody>
          <a:bodyPr/>
          <a:lstStyle/>
          <a:p>
            <a:pPr/>
          </a:p>
        </p:txBody>
      </p:sp>
      <p:sp>
        <p:nvSpPr>
          <p:cNvPr id="1025" name="Double-click to edit"/>
          <p:cNvSpPr txBox="1"/>
          <p:nvPr>
            <p:ph type="body" idx="1"/>
          </p:nvPr>
        </p:nvSpPr>
        <p:spPr>
          <a:prstGeom prst="rect">
            <a:avLst/>
          </a:prstGeom>
        </p:spPr>
        <p:txBody>
          <a:bodyPr/>
          <a:lstStyle/>
          <a:p>
            <a:pPr/>
          </a:p>
        </p:txBody>
      </p:sp>
      <p:sp>
        <p:nvSpPr>
          <p:cNvPr id="10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7" name="4 Le sacrifice suprême du Christ-2.142.jpeg" descr="4 Le sacrifice suprême du Christ-2.14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ouble-click to edit"/>
          <p:cNvSpPr txBox="1"/>
          <p:nvPr>
            <p:ph type="title"/>
          </p:nvPr>
        </p:nvSpPr>
        <p:spPr>
          <a:prstGeom prst="rect">
            <a:avLst/>
          </a:prstGeom>
        </p:spPr>
        <p:txBody>
          <a:bodyPr/>
          <a:lstStyle/>
          <a:p>
            <a:pPr/>
          </a:p>
        </p:txBody>
      </p:sp>
      <p:sp>
        <p:nvSpPr>
          <p:cNvPr id="321" name="Double-click to edit"/>
          <p:cNvSpPr txBox="1"/>
          <p:nvPr>
            <p:ph type="body" idx="1"/>
          </p:nvPr>
        </p:nvSpPr>
        <p:spPr>
          <a:prstGeom prst="rect">
            <a:avLst/>
          </a:prstGeom>
        </p:spPr>
        <p:txBody>
          <a:bodyPr/>
          <a:lstStyle/>
          <a:p>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4 Le sacrifice suprême du Christ.015.jpeg" descr="4 Le sacrifice suprême du Christ.0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Double-click to edit"/>
          <p:cNvSpPr txBox="1"/>
          <p:nvPr>
            <p:ph type="title"/>
          </p:nvPr>
        </p:nvSpPr>
        <p:spPr>
          <a:prstGeom prst="rect">
            <a:avLst/>
          </a:prstGeom>
        </p:spPr>
        <p:txBody>
          <a:bodyPr/>
          <a:lstStyle/>
          <a:p>
            <a:pPr/>
          </a:p>
        </p:txBody>
      </p:sp>
      <p:sp>
        <p:nvSpPr>
          <p:cNvPr id="1032" name="Double-click to edit"/>
          <p:cNvSpPr txBox="1"/>
          <p:nvPr>
            <p:ph type="body" idx="1"/>
          </p:nvPr>
        </p:nvSpPr>
        <p:spPr>
          <a:prstGeom prst="rect">
            <a:avLst/>
          </a:prstGeom>
        </p:spPr>
        <p:txBody>
          <a:bodyPr/>
          <a:lstStyle/>
          <a:p>
            <a:pPr/>
          </a:p>
        </p:txBody>
      </p:sp>
      <p:sp>
        <p:nvSpPr>
          <p:cNvPr id="10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4" name="4 Le sacrifice suprême du Christ.140.jpeg" descr="4 Le sacrifice suprême du Christ.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Double-click to edit"/>
          <p:cNvSpPr txBox="1"/>
          <p:nvPr>
            <p:ph type="title"/>
          </p:nvPr>
        </p:nvSpPr>
        <p:spPr>
          <a:prstGeom prst="rect">
            <a:avLst/>
          </a:prstGeom>
        </p:spPr>
        <p:txBody>
          <a:bodyPr/>
          <a:lstStyle/>
          <a:p>
            <a:pPr/>
          </a:p>
        </p:txBody>
      </p:sp>
      <p:sp>
        <p:nvSpPr>
          <p:cNvPr id="1037" name="Double-click to edit"/>
          <p:cNvSpPr txBox="1"/>
          <p:nvPr>
            <p:ph type="body" idx="1"/>
          </p:nvPr>
        </p:nvSpPr>
        <p:spPr>
          <a:prstGeom prst="rect">
            <a:avLst/>
          </a:prstGeom>
        </p:spPr>
        <p:txBody>
          <a:bodyPr/>
          <a:lstStyle/>
          <a:p>
            <a:pPr/>
          </a:p>
        </p:txBody>
      </p:sp>
      <p:sp>
        <p:nvSpPr>
          <p:cNvPr id="10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9" name="4 Le sacrifice suprême du Christ.141.jpeg" descr="4 Le sacrifice suprême du Christ.14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Double-click to edit"/>
          <p:cNvSpPr txBox="1"/>
          <p:nvPr>
            <p:ph type="title"/>
          </p:nvPr>
        </p:nvSpPr>
        <p:spPr>
          <a:prstGeom prst="rect">
            <a:avLst/>
          </a:prstGeom>
        </p:spPr>
        <p:txBody>
          <a:bodyPr/>
          <a:lstStyle/>
          <a:p>
            <a:pPr/>
          </a:p>
        </p:txBody>
      </p:sp>
      <p:sp>
        <p:nvSpPr>
          <p:cNvPr id="1044" name="Double-click to edit"/>
          <p:cNvSpPr txBox="1"/>
          <p:nvPr>
            <p:ph type="body" idx="1"/>
          </p:nvPr>
        </p:nvSpPr>
        <p:spPr>
          <a:prstGeom prst="rect">
            <a:avLst/>
          </a:prstGeom>
        </p:spPr>
        <p:txBody>
          <a:bodyPr/>
          <a:lstStyle/>
          <a:p>
            <a:pPr/>
          </a:p>
        </p:txBody>
      </p:sp>
      <p:sp>
        <p:nvSpPr>
          <p:cNvPr id="10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6" name="4 Le sacrifice suprême du Christ.142.jpeg" descr="4 Le sacrifice suprême du Christ.1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Double-click to edit"/>
          <p:cNvSpPr txBox="1"/>
          <p:nvPr>
            <p:ph type="title"/>
          </p:nvPr>
        </p:nvSpPr>
        <p:spPr>
          <a:prstGeom prst="rect">
            <a:avLst/>
          </a:prstGeom>
        </p:spPr>
        <p:txBody>
          <a:bodyPr/>
          <a:lstStyle/>
          <a:p>
            <a:pPr/>
          </a:p>
        </p:txBody>
      </p:sp>
      <p:sp>
        <p:nvSpPr>
          <p:cNvPr id="1049" name="Double-click to edit"/>
          <p:cNvSpPr txBox="1"/>
          <p:nvPr>
            <p:ph type="body" idx="1"/>
          </p:nvPr>
        </p:nvSpPr>
        <p:spPr>
          <a:prstGeom prst="rect">
            <a:avLst/>
          </a:prstGeom>
        </p:spPr>
        <p:txBody>
          <a:bodyPr/>
          <a:lstStyle/>
          <a:p>
            <a:pPr/>
          </a:p>
        </p:txBody>
      </p:sp>
      <p:sp>
        <p:nvSpPr>
          <p:cNvPr id="10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1" name="4 Le sacrifice suprême du Christ.143.jpeg" descr="4 Le sacrifice suprême du Christ.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3" name="Double-click to edit"/>
          <p:cNvSpPr txBox="1"/>
          <p:nvPr>
            <p:ph type="title"/>
          </p:nvPr>
        </p:nvSpPr>
        <p:spPr>
          <a:prstGeom prst="rect">
            <a:avLst/>
          </a:prstGeom>
        </p:spPr>
        <p:txBody>
          <a:bodyPr/>
          <a:lstStyle/>
          <a:p>
            <a:pPr/>
          </a:p>
        </p:txBody>
      </p:sp>
      <p:sp>
        <p:nvSpPr>
          <p:cNvPr id="1054" name="Double-click to edit"/>
          <p:cNvSpPr txBox="1"/>
          <p:nvPr>
            <p:ph type="body" idx="1"/>
          </p:nvPr>
        </p:nvSpPr>
        <p:spPr>
          <a:prstGeom prst="rect">
            <a:avLst/>
          </a:prstGeom>
        </p:spPr>
        <p:txBody>
          <a:bodyPr/>
          <a:lstStyle/>
          <a:p>
            <a:pPr/>
          </a:p>
        </p:txBody>
      </p:sp>
      <p:sp>
        <p:nvSpPr>
          <p:cNvPr id="10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6" name="4 Le sacrifice suprême du Christ.144.jpeg" descr="4 Le sacrifice suprême du Christ.1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8" name="Double-click to edit"/>
          <p:cNvSpPr txBox="1"/>
          <p:nvPr>
            <p:ph type="title"/>
          </p:nvPr>
        </p:nvSpPr>
        <p:spPr>
          <a:prstGeom prst="rect">
            <a:avLst/>
          </a:prstGeom>
        </p:spPr>
        <p:txBody>
          <a:bodyPr/>
          <a:lstStyle/>
          <a:p>
            <a:pPr/>
          </a:p>
        </p:txBody>
      </p:sp>
      <p:sp>
        <p:nvSpPr>
          <p:cNvPr id="1059" name="Double-click to edit"/>
          <p:cNvSpPr txBox="1"/>
          <p:nvPr>
            <p:ph type="body" idx="1"/>
          </p:nvPr>
        </p:nvSpPr>
        <p:spPr>
          <a:prstGeom prst="rect">
            <a:avLst/>
          </a:prstGeom>
        </p:spPr>
        <p:txBody>
          <a:bodyPr/>
          <a:lstStyle/>
          <a:p>
            <a:pPr/>
          </a:p>
        </p:txBody>
      </p:sp>
      <p:sp>
        <p:nvSpPr>
          <p:cNvPr id="10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1" name="4 Le sacrifice suprême du Christ-2.148.jpeg" descr="4 Le sacrifice suprême du Christ-2.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Double-click to edit"/>
          <p:cNvSpPr txBox="1"/>
          <p:nvPr>
            <p:ph type="title"/>
          </p:nvPr>
        </p:nvSpPr>
        <p:spPr>
          <a:prstGeom prst="rect">
            <a:avLst/>
          </a:prstGeom>
        </p:spPr>
        <p:txBody>
          <a:bodyPr/>
          <a:lstStyle/>
          <a:p>
            <a:pPr/>
          </a:p>
        </p:txBody>
      </p:sp>
      <p:sp>
        <p:nvSpPr>
          <p:cNvPr id="1064" name="Double-click to edit"/>
          <p:cNvSpPr txBox="1"/>
          <p:nvPr>
            <p:ph type="body" idx="1"/>
          </p:nvPr>
        </p:nvSpPr>
        <p:spPr>
          <a:prstGeom prst="rect">
            <a:avLst/>
          </a:prstGeom>
        </p:spPr>
        <p:txBody>
          <a:bodyPr/>
          <a:lstStyle/>
          <a:p>
            <a:pPr/>
          </a:p>
        </p:txBody>
      </p:sp>
      <p:sp>
        <p:nvSpPr>
          <p:cNvPr id="10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6" name="4 Le sacrifice suprême du Christ.146.jpeg" descr="4 Le sacrifice suprême du Christ.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Double-click to edit"/>
          <p:cNvSpPr txBox="1"/>
          <p:nvPr>
            <p:ph type="title"/>
          </p:nvPr>
        </p:nvSpPr>
        <p:spPr>
          <a:prstGeom prst="rect">
            <a:avLst/>
          </a:prstGeom>
        </p:spPr>
        <p:txBody>
          <a:bodyPr/>
          <a:lstStyle/>
          <a:p>
            <a:pPr/>
          </a:p>
        </p:txBody>
      </p:sp>
      <p:sp>
        <p:nvSpPr>
          <p:cNvPr id="1069" name="Double-click to edit"/>
          <p:cNvSpPr txBox="1"/>
          <p:nvPr>
            <p:ph type="body" idx="1"/>
          </p:nvPr>
        </p:nvSpPr>
        <p:spPr>
          <a:prstGeom prst="rect">
            <a:avLst/>
          </a:prstGeom>
        </p:spPr>
        <p:txBody>
          <a:bodyPr/>
          <a:lstStyle/>
          <a:p>
            <a:pPr/>
          </a:p>
        </p:txBody>
      </p:sp>
      <p:sp>
        <p:nvSpPr>
          <p:cNvPr id="10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1" name="4 Le sacrifice suprême du Christ.147.jpeg" descr="4 Le sacrifice suprême du Christ.1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Double-click to edit"/>
          <p:cNvSpPr txBox="1"/>
          <p:nvPr>
            <p:ph type="title"/>
          </p:nvPr>
        </p:nvSpPr>
        <p:spPr>
          <a:prstGeom prst="rect">
            <a:avLst/>
          </a:prstGeom>
        </p:spPr>
        <p:txBody>
          <a:bodyPr/>
          <a:lstStyle/>
          <a:p>
            <a:pPr/>
          </a:p>
        </p:txBody>
      </p:sp>
      <p:sp>
        <p:nvSpPr>
          <p:cNvPr id="1074" name="Double-click to edit"/>
          <p:cNvSpPr txBox="1"/>
          <p:nvPr>
            <p:ph type="body" idx="1"/>
          </p:nvPr>
        </p:nvSpPr>
        <p:spPr>
          <a:prstGeom prst="rect">
            <a:avLst/>
          </a:prstGeom>
        </p:spPr>
        <p:txBody>
          <a:bodyPr/>
          <a:lstStyle/>
          <a:p>
            <a:pPr/>
          </a:p>
        </p:txBody>
      </p:sp>
      <p:sp>
        <p:nvSpPr>
          <p:cNvPr id="10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6" name="4 Le sacrifice suprême du Christ.148.jpeg" descr="4 Le sacrifice suprême du Christ.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8" name="Double-click to edit"/>
          <p:cNvSpPr txBox="1"/>
          <p:nvPr>
            <p:ph type="title"/>
          </p:nvPr>
        </p:nvSpPr>
        <p:spPr>
          <a:prstGeom prst="rect">
            <a:avLst/>
          </a:prstGeom>
        </p:spPr>
        <p:txBody>
          <a:bodyPr/>
          <a:lstStyle/>
          <a:p>
            <a:pPr/>
          </a:p>
        </p:txBody>
      </p:sp>
      <p:sp>
        <p:nvSpPr>
          <p:cNvPr id="1079" name="Double-click to edit"/>
          <p:cNvSpPr txBox="1"/>
          <p:nvPr>
            <p:ph type="body" idx="1"/>
          </p:nvPr>
        </p:nvSpPr>
        <p:spPr>
          <a:prstGeom prst="rect">
            <a:avLst/>
          </a:prstGeom>
        </p:spPr>
        <p:txBody>
          <a:bodyPr/>
          <a:lstStyle/>
          <a:p>
            <a:pPr/>
          </a:p>
        </p:txBody>
      </p:sp>
      <p:sp>
        <p:nvSpPr>
          <p:cNvPr id="10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1" name="4 Le sacrifice suprême du Christ.149.jpeg" descr="4 Le sacrifice suprême du Christ.1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Double-click to edit"/>
          <p:cNvSpPr txBox="1"/>
          <p:nvPr>
            <p:ph type="title"/>
          </p:nvPr>
        </p:nvSpPr>
        <p:spPr>
          <a:prstGeom prst="rect">
            <a:avLst/>
          </a:prstGeom>
        </p:spPr>
        <p:txBody>
          <a:bodyPr/>
          <a:lstStyle/>
          <a:p>
            <a:pPr/>
          </a:p>
        </p:txBody>
      </p:sp>
      <p:sp>
        <p:nvSpPr>
          <p:cNvPr id="328" name="Double-click to edit"/>
          <p:cNvSpPr txBox="1"/>
          <p:nvPr>
            <p:ph type="body" idx="1"/>
          </p:nvPr>
        </p:nvSpPr>
        <p:spPr>
          <a:prstGeom prst="rect">
            <a:avLst/>
          </a:prstGeom>
        </p:spPr>
        <p:txBody>
          <a:bodyPr/>
          <a:lstStyle/>
          <a:p>
            <a:pPr/>
          </a:p>
        </p:txBody>
      </p:sp>
      <p:sp>
        <p:nvSpPr>
          <p:cNvPr id="3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0" name="4 Le sacrifice suprême du Christ.016.jpeg" descr="4 Le sacrifice suprême du Christ.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3" name="Double-click to edit"/>
          <p:cNvSpPr txBox="1"/>
          <p:nvPr>
            <p:ph type="title"/>
          </p:nvPr>
        </p:nvSpPr>
        <p:spPr>
          <a:prstGeom prst="rect">
            <a:avLst/>
          </a:prstGeom>
        </p:spPr>
        <p:txBody>
          <a:bodyPr/>
          <a:lstStyle/>
          <a:p>
            <a:pPr/>
          </a:p>
        </p:txBody>
      </p:sp>
      <p:sp>
        <p:nvSpPr>
          <p:cNvPr id="1084" name="Double-click to edit"/>
          <p:cNvSpPr txBox="1"/>
          <p:nvPr>
            <p:ph type="body" idx="1"/>
          </p:nvPr>
        </p:nvSpPr>
        <p:spPr>
          <a:prstGeom prst="rect">
            <a:avLst/>
          </a:prstGeom>
        </p:spPr>
        <p:txBody>
          <a:bodyPr/>
          <a:lstStyle/>
          <a:p>
            <a:pPr/>
          </a:p>
        </p:txBody>
      </p:sp>
      <p:sp>
        <p:nvSpPr>
          <p:cNvPr id="10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6" name="4 Le sacrifice suprême du Christ.151.jpeg" descr="4 Le sacrifice suprême du Christ.15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Double-click to edit"/>
          <p:cNvSpPr txBox="1"/>
          <p:nvPr>
            <p:ph type="title"/>
          </p:nvPr>
        </p:nvSpPr>
        <p:spPr>
          <a:prstGeom prst="rect">
            <a:avLst/>
          </a:prstGeom>
        </p:spPr>
        <p:txBody>
          <a:bodyPr/>
          <a:lstStyle/>
          <a:p>
            <a:pPr/>
          </a:p>
        </p:txBody>
      </p:sp>
      <p:sp>
        <p:nvSpPr>
          <p:cNvPr id="1091" name="Double-click to edit"/>
          <p:cNvSpPr txBox="1"/>
          <p:nvPr>
            <p:ph type="body" idx="1"/>
          </p:nvPr>
        </p:nvSpPr>
        <p:spPr>
          <a:prstGeom prst="rect">
            <a:avLst/>
          </a:prstGeom>
        </p:spPr>
        <p:txBody>
          <a:bodyPr/>
          <a:lstStyle/>
          <a:p>
            <a:pPr/>
          </a:p>
        </p:txBody>
      </p:sp>
      <p:sp>
        <p:nvSpPr>
          <p:cNvPr id="10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3" name="4 Le sacrifice suprême du Christ-2.154.jpeg" descr="4 Le sacrifice suprême du Christ-2.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Double-click to edit"/>
          <p:cNvSpPr txBox="1"/>
          <p:nvPr>
            <p:ph type="title"/>
          </p:nvPr>
        </p:nvSpPr>
        <p:spPr>
          <a:prstGeom prst="rect">
            <a:avLst/>
          </a:prstGeom>
        </p:spPr>
        <p:txBody>
          <a:bodyPr/>
          <a:lstStyle/>
          <a:p>
            <a:pPr/>
          </a:p>
        </p:txBody>
      </p:sp>
      <p:sp>
        <p:nvSpPr>
          <p:cNvPr id="1096" name="Double-click to edit"/>
          <p:cNvSpPr txBox="1"/>
          <p:nvPr>
            <p:ph type="body" idx="1"/>
          </p:nvPr>
        </p:nvSpPr>
        <p:spPr>
          <a:prstGeom prst="rect">
            <a:avLst/>
          </a:prstGeom>
        </p:spPr>
        <p:txBody>
          <a:bodyPr/>
          <a:lstStyle/>
          <a:p>
            <a:pPr/>
          </a:p>
        </p:txBody>
      </p:sp>
      <p:sp>
        <p:nvSpPr>
          <p:cNvPr id="10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8" name="4 Le sacrifice suprême du Christ.152.jpeg" descr="4 Le sacrifice suprême du Christ.1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Double-click to edit"/>
          <p:cNvSpPr txBox="1"/>
          <p:nvPr>
            <p:ph type="title"/>
          </p:nvPr>
        </p:nvSpPr>
        <p:spPr>
          <a:prstGeom prst="rect">
            <a:avLst/>
          </a:prstGeom>
        </p:spPr>
        <p:txBody>
          <a:bodyPr/>
          <a:lstStyle/>
          <a:p>
            <a:pPr/>
          </a:p>
        </p:txBody>
      </p:sp>
      <p:sp>
        <p:nvSpPr>
          <p:cNvPr id="1101" name="Double-click to edit"/>
          <p:cNvSpPr txBox="1"/>
          <p:nvPr>
            <p:ph type="body" idx="1"/>
          </p:nvPr>
        </p:nvSpPr>
        <p:spPr>
          <a:prstGeom prst="rect">
            <a:avLst/>
          </a:prstGeom>
        </p:spPr>
        <p:txBody>
          <a:bodyPr/>
          <a:lstStyle/>
          <a:p>
            <a:pPr/>
          </a:p>
        </p:txBody>
      </p:sp>
      <p:sp>
        <p:nvSpPr>
          <p:cNvPr id="11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3" name="4 Le sacrifice suprême du Christ.153.jpeg" descr="4 Le sacrifice suprême du Christ.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Double-click to edit"/>
          <p:cNvSpPr txBox="1"/>
          <p:nvPr>
            <p:ph type="title"/>
          </p:nvPr>
        </p:nvSpPr>
        <p:spPr>
          <a:prstGeom prst="rect">
            <a:avLst/>
          </a:prstGeom>
        </p:spPr>
        <p:txBody>
          <a:bodyPr/>
          <a:lstStyle/>
          <a:p>
            <a:pPr/>
          </a:p>
        </p:txBody>
      </p:sp>
      <p:sp>
        <p:nvSpPr>
          <p:cNvPr id="1106" name="Double-click to edit"/>
          <p:cNvSpPr txBox="1"/>
          <p:nvPr>
            <p:ph type="body" idx="1"/>
          </p:nvPr>
        </p:nvSpPr>
        <p:spPr>
          <a:prstGeom prst="rect">
            <a:avLst/>
          </a:prstGeom>
        </p:spPr>
        <p:txBody>
          <a:bodyPr/>
          <a:lstStyle/>
          <a:p>
            <a:pPr/>
          </a:p>
        </p:txBody>
      </p:sp>
      <p:sp>
        <p:nvSpPr>
          <p:cNvPr id="11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8" name="4 Le sacrifice suprême du Christ.154.jpeg" descr="4 Le sacrifice suprême du Christ.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0" name="Double-click to edit"/>
          <p:cNvSpPr txBox="1"/>
          <p:nvPr>
            <p:ph type="title"/>
          </p:nvPr>
        </p:nvSpPr>
        <p:spPr>
          <a:prstGeom prst="rect">
            <a:avLst/>
          </a:prstGeom>
        </p:spPr>
        <p:txBody>
          <a:bodyPr/>
          <a:lstStyle/>
          <a:p>
            <a:pPr/>
          </a:p>
        </p:txBody>
      </p:sp>
      <p:sp>
        <p:nvSpPr>
          <p:cNvPr id="1111" name="Double-click to edit"/>
          <p:cNvSpPr txBox="1"/>
          <p:nvPr>
            <p:ph type="body" idx="1"/>
          </p:nvPr>
        </p:nvSpPr>
        <p:spPr>
          <a:prstGeom prst="rect">
            <a:avLst/>
          </a:prstGeom>
        </p:spPr>
        <p:txBody>
          <a:bodyPr/>
          <a:lstStyle/>
          <a:p>
            <a:pPr/>
          </a:p>
        </p:txBody>
      </p:sp>
      <p:sp>
        <p:nvSpPr>
          <p:cNvPr id="11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3" name="4 Le sacrifice suprême du Christ-2.158.jpeg" descr="4 Le sacrifice suprême du Christ-2.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Double-click to edit"/>
          <p:cNvSpPr txBox="1"/>
          <p:nvPr>
            <p:ph type="title"/>
          </p:nvPr>
        </p:nvSpPr>
        <p:spPr>
          <a:prstGeom prst="rect">
            <a:avLst/>
          </a:prstGeom>
        </p:spPr>
        <p:txBody>
          <a:bodyPr/>
          <a:lstStyle/>
          <a:p>
            <a:pPr/>
          </a:p>
        </p:txBody>
      </p:sp>
      <p:sp>
        <p:nvSpPr>
          <p:cNvPr id="1116" name="Double-click to edit"/>
          <p:cNvSpPr txBox="1"/>
          <p:nvPr>
            <p:ph type="body" idx="1"/>
          </p:nvPr>
        </p:nvSpPr>
        <p:spPr>
          <a:prstGeom prst="rect">
            <a:avLst/>
          </a:prstGeom>
        </p:spPr>
        <p:txBody>
          <a:bodyPr/>
          <a:lstStyle/>
          <a:p>
            <a:pPr/>
          </a:p>
        </p:txBody>
      </p:sp>
      <p:sp>
        <p:nvSpPr>
          <p:cNvPr id="11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8" name="4 Le sacrifice suprême du Christ.156.jpeg" descr="4 Le sacrifice suprême du Christ.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0" name="Double-click to edit"/>
          <p:cNvSpPr txBox="1"/>
          <p:nvPr>
            <p:ph type="title"/>
          </p:nvPr>
        </p:nvSpPr>
        <p:spPr>
          <a:prstGeom prst="rect">
            <a:avLst/>
          </a:prstGeom>
        </p:spPr>
        <p:txBody>
          <a:bodyPr/>
          <a:lstStyle/>
          <a:p>
            <a:pPr/>
          </a:p>
        </p:txBody>
      </p:sp>
      <p:sp>
        <p:nvSpPr>
          <p:cNvPr id="1121" name="Double-click to edit"/>
          <p:cNvSpPr txBox="1"/>
          <p:nvPr>
            <p:ph type="body" idx="1"/>
          </p:nvPr>
        </p:nvSpPr>
        <p:spPr>
          <a:prstGeom prst="rect">
            <a:avLst/>
          </a:prstGeom>
        </p:spPr>
        <p:txBody>
          <a:bodyPr/>
          <a:lstStyle/>
          <a:p>
            <a:pPr/>
          </a:p>
        </p:txBody>
      </p:sp>
      <p:sp>
        <p:nvSpPr>
          <p:cNvPr id="11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3" name="4 Le sacrifice suprême du Christ.167.jpeg" descr="4 Le sacrifice suprême du Christ.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5" name="Double-click to edit"/>
          <p:cNvSpPr txBox="1"/>
          <p:nvPr>
            <p:ph type="title"/>
          </p:nvPr>
        </p:nvSpPr>
        <p:spPr>
          <a:prstGeom prst="rect">
            <a:avLst/>
          </a:prstGeom>
        </p:spPr>
        <p:txBody>
          <a:bodyPr/>
          <a:lstStyle/>
          <a:p>
            <a:pPr/>
          </a:p>
        </p:txBody>
      </p:sp>
      <p:sp>
        <p:nvSpPr>
          <p:cNvPr id="1126" name="Double-click to edit"/>
          <p:cNvSpPr txBox="1"/>
          <p:nvPr>
            <p:ph type="body" idx="1"/>
          </p:nvPr>
        </p:nvSpPr>
        <p:spPr>
          <a:prstGeom prst="rect">
            <a:avLst/>
          </a:prstGeom>
        </p:spPr>
        <p:txBody>
          <a:bodyPr/>
          <a:lstStyle/>
          <a:p>
            <a:pPr/>
          </a:p>
        </p:txBody>
      </p:sp>
      <p:sp>
        <p:nvSpPr>
          <p:cNvPr id="11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8" name="4 Le sacrifice suprême du Christ.168.jpeg" descr="4 Le sacrifice suprême du Christ.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0" name="Double-click to edit"/>
          <p:cNvSpPr txBox="1"/>
          <p:nvPr>
            <p:ph type="title"/>
          </p:nvPr>
        </p:nvSpPr>
        <p:spPr>
          <a:prstGeom prst="rect">
            <a:avLst/>
          </a:prstGeom>
        </p:spPr>
        <p:txBody>
          <a:bodyPr/>
          <a:lstStyle/>
          <a:p>
            <a:pPr/>
          </a:p>
        </p:txBody>
      </p:sp>
      <p:sp>
        <p:nvSpPr>
          <p:cNvPr id="1131" name="Double-click to edit"/>
          <p:cNvSpPr txBox="1"/>
          <p:nvPr>
            <p:ph type="body" idx="1"/>
          </p:nvPr>
        </p:nvSpPr>
        <p:spPr>
          <a:prstGeom prst="rect">
            <a:avLst/>
          </a:prstGeom>
        </p:spPr>
        <p:txBody>
          <a:bodyPr/>
          <a:lstStyle/>
          <a:p>
            <a:pPr/>
          </a:p>
        </p:txBody>
      </p:sp>
      <p:sp>
        <p:nvSpPr>
          <p:cNvPr id="11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3" name="4 Le sacrifice suprême du Christ.169.jpeg" descr="4 Le sacrifice suprême du Christ.1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Double-click to edit"/>
          <p:cNvSpPr txBox="1"/>
          <p:nvPr>
            <p:ph type="title"/>
          </p:nvPr>
        </p:nvSpPr>
        <p:spPr>
          <a:prstGeom prst="rect">
            <a:avLst/>
          </a:prstGeom>
        </p:spPr>
        <p:txBody>
          <a:bodyPr/>
          <a:lstStyle/>
          <a:p>
            <a:pPr/>
          </a:p>
        </p:txBody>
      </p:sp>
      <p:sp>
        <p:nvSpPr>
          <p:cNvPr id="333" name="Double-click to edit"/>
          <p:cNvSpPr txBox="1"/>
          <p:nvPr>
            <p:ph type="body" idx="1"/>
          </p:nvPr>
        </p:nvSpPr>
        <p:spPr>
          <a:prstGeom prst="rect">
            <a:avLst/>
          </a:prstGeom>
        </p:spPr>
        <p:txBody>
          <a:bodyPr/>
          <a:lstStyle/>
          <a:p>
            <a:pPr/>
          </a:p>
        </p:txBody>
      </p:sp>
      <p:sp>
        <p:nvSpPr>
          <p:cNvPr id="3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5" name="4 Le sacrifice suprême du Christ.017.jpeg" descr="4 Le sacrifice suprême du Christ.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5" name="Double-click to edit"/>
          <p:cNvSpPr txBox="1"/>
          <p:nvPr>
            <p:ph type="title"/>
          </p:nvPr>
        </p:nvSpPr>
        <p:spPr>
          <a:prstGeom prst="rect">
            <a:avLst/>
          </a:prstGeom>
        </p:spPr>
        <p:txBody>
          <a:bodyPr/>
          <a:lstStyle/>
          <a:p>
            <a:pPr/>
          </a:p>
        </p:txBody>
      </p:sp>
      <p:sp>
        <p:nvSpPr>
          <p:cNvPr id="1136" name="Double-click to edit"/>
          <p:cNvSpPr txBox="1"/>
          <p:nvPr>
            <p:ph type="body" idx="1"/>
          </p:nvPr>
        </p:nvSpPr>
        <p:spPr>
          <a:prstGeom prst="rect">
            <a:avLst/>
          </a:prstGeom>
        </p:spPr>
        <p:txBody>
          <a:bodyPr/>
          <a:lstStyle/>
          <a:p>
            <a:pPr/>
          </a:p>
        </p:txBody>
      </p:sp>
      <p:sp>
        <p:nvSpPr>
          <p:cNvPr id="11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8" name="4 Le sacrifice suprême du Christ.157.jpeg" descr="4 Le sacrifice suprême du Christ.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0" name="Double-click to edit"/>
          <p:cNvSpPr txBox="1"/>
          <p:nvPr>
            <p:ph type="title"/>
          </p:nvPr>
        </p:nvSpPr>
        <p:spPr>
          <a:prstGeom prst="rect">
            <a:avLst/>
          </a:prstGeom>
        </p:spPr>
        <p:txBody>
          <a:bodyPr/>
          <a:lstStyle/>
          <a:p>
            <a:pPr/>
          </a:p>
        </p:txBody>
      </p:sp>
      <p:sp>
        <p:nvSpPr>
          <p:cNvPr id="1141" name="Double-click to edit"/>
          <p:cNvSpPr txBox="1"/>
          <p:nvPr>
            <p:ph type="body" idx="1"/>
          </p:nvPr>
        </p:nvSpPr>
        <p:spPr>
          <a:prstGeom prst="rect">
            <a:avLst/>
          </a:prstGeom>
        </p:spPr>
        <p:txBody>
          <a:bodyPr/>
          <a:lstStyle/>
          <a:p>
            <a:pPr/>
          </a:p>
        </p:txBody>
      </p:sp>
      <p:sp>
        <p:nvSpPr>
          <p:cNvPr id="11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3" name="4 Le sacrifice suprême du Christ.158.jpeg" descr="4 Le sacrifice suprême du Christ.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Double-click to edit"/>
          <p:cNvSpPr txBox="1"/>
          <p:nvPr>
            <p:ph type="title"/>
          </p:nvPr>
        </p:nvSpPr>
        <p:spPr>
          <a:prstGeom prst="rect">
            <a:avLst/>
          </a:prstGeom>
        </p:spPr>
        <p:txBody>
          <a:bodyPr/>
          <a:lstStyle/>
          <a:p>
            <a:pPr/>
          </a:p>
        </p:txBody>
      </p:sp>
      <p:sp>
        <p:nvSpPr>
          <p:cNvPr id="1146" name="Double-click to edit"/>
          <p:cNvSpPr txBox="1"/>
          <p:nvPr>
            <p:ph type="body" idx="1"/>
          </p:nvPr>
        </p:nvSpPr>
        <p:spPr>
          <a:prstGeom prst="rect">
            <a:avLst/>
          </a:prstGeom>
        </p:spPr>
        <p:txBody>
          <a:bodyPr/>
          <a:lstStyle/>
          <a:p>
            <a:pPr/>
          </a:p>
        </p:txBody>
      </p:sp>
      <p:sp>
        <p:nvSpPr>
          <p:cNvPr id="11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8" name="4 Le sacrifice suprême du Christ.159.jpeg" descr="4 Le sacrifice suprême du Christ.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Double-click to edit"/>
          <p:cNvSpPr txBox="1"/>
          <p:nvPr>
            <p:ph type="title"/>
          </p:nvPr>
        </p:nvSpPr>
        <p:spPr>
          <a:prstGeom prst="rect">
            <a:avLst/>
          </a:prstGeom>
        </p:spPr>
        <p:txBody>
          <a:bodyPr/>
          <a:lstStyle/>
          <a:p>
            <a:pPr/>
          </a:p>
        </p:txBody>
      </p:sp>
      <p:sp>
        <p:nvSpPr>
          <p:cNvPr id="1151" name="Double-click to edit"/>
          <p:cNvSpPr txBox="1"/>
          <p:nvPr>
            <p:ph type="body" idx="1"/>
          </p:nvPr>
        </p:nvSpPr>
        <p:spPr>
          <a:prstGeom prst="rect">
            <a:avLst/>
          </a:prstGeom>
        </p:spPr>
        <p:txBody>
          <a:bodyPr/>
          <a:lstStyle/>
          <a:p>
            <a:pPr/>
          </a:p>
        </p:txBody>
      </p:sp>
      <p:sp>
        <p:nvSpPr>
          <p:cNvPr id="11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3" name="4 Le sacrifice suprême du Christ.160.jpeg" descr="4 Le sacrifice suprême du Christ.16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Double-click to edit"/>
          <p:cNvSpPr txBox="1"/>
          <p:nvPr>
            <p:ph type="title"/>
          </p:nvPr>
        </p:nvSpPr>
        <p:spPr>
          <a:prstGeom prst="rect">
            <a:avLst/>
          </a:prstGeom>
        </p:spPr>
        <p:txBody>
          <a:bodyPr/>
          <a:lstStyle/>
          <a:p>
            <a:pPr/>
          </a:p>
        </p:txBody>
      </p:sp>
      <p:sp>
        <p:nvSpPr>
          <p:cNvPr id="1158" name="Double-click to edit"/>
          <p:cNvSpPr txBox="1"/>
          <p:nvPr>
            <p:ph type="body" idx="1"/>
          </p:nvPr>
        </p:nvSpPr>
        <p:spPr>
          <a:prstGeom prst="rect">
            <a:avLst/>
          </a:prstGeom>
        </p:spPr>
        <p:txBody>
          <a:bodyPr/>
          <a:lstStyle/>
          <a:p>
            <a:pPr/>
          </a:p>
        </p:txBody>
      </p:sp>
      <p:sp>
        <p:nvSpPr>
          <p:cNvPr id="11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0" name="4 Le sacrifice suprême du Christ.161.jpeg" descr="4 Le sacrifice suprême du Christ.16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4" name="Double-click to edit"/>
          <p:cNvSpPr txBox="1"/>
          <p:nvPr>
            <p:ph type="title"/>
          </p:nvPr>
        </p:nvSpPr>
        <p:spPr>
          <a:prstGeom prst="rect">
            <a:avLst/>
          </a:prstGeom>
        </p:spPr>
        <p:txBody>
          <a:bodyPr/>
          <a:lstStyle/>
          <a:p>
            <a:pPr/>
          </a:p>
        </p:txBody>
      </p:sp>
      <p:sp>
        <p:nvSpPr>
          <p:cNvPr id="1165" name="Double-click to edit"/>
          <p:cNvSpPr txBox="1"/>
          <p:nvPr>
            <p:ph type="body" idx="1"/>
          </p:nvPr>
        </p:nvSpPr>
        <p:spPr>
          <a:prstGeom prst="rect">
            <a:avLst/>
          </a:prstGeom>
        </p:spPr>
        <p:txBody>
          <a:bodyPr/>
          <a:lstStyle/>
          <a:p>
            <a:pPr/>
          </a:p>
        </p:txBody>
      </p:sp>
      <p:sp>
        <p:nvSpPr>
          <p:cNvPr id="11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7" name="4 Le sacrifice suprême du Christ.162.jpeg" descr="4 Le sacrifice suprême du Christ.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Double-click to edit"/>
          <p:cNvSpPr txBox="1"/>
          <p:nvPr>
            <p:ph type="title"/>
          </p:nvPr>
        </p:nvSpPr>
        <p:spPr>
          <a:prstGeom prst="rect">
            <a:avLst/>
          </a:prstGeom>
        </p:spPr>
        <p:txBody>
          <a:bodyPr/>
          <a:lstStyle/>
          <a:p>
            <a:pPr/>
          </a:p>
        </p:txBody>
      </p:sp>
      <p:sp>
        <p:nvSpPr>
          <p:cNvPr id="1170" name="Double-click to edit"/>
          <p:cNvSpPr txBox="1"/>
          <p:nvPr>
            <p:ph type="body" idx="1"/>
          </p:nvPr>
        </p:nvSpPr>
        <p:spPr>
          <a:prstGeom prst="rect">
            <a:avLst/>
          </a:prstGeom>
        </p:spPr>
        <p:txBody>
          <a:bodyPr/>
          <a:lstStyle/>
          <a:p>
            <a:pPr/>
          </a:p>
        </p:txBody>
      </p:sp>
      <p:sp>
        <p:nvSpPr>
          <p:cNvPr id="11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2" name="4 Le sacrifice suprême du Christ-2.166.jpeg" descr="4 Le sacrifice suprême du Christ-2.1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4" name="Double-click to edit"/>
          <p:cNvSpPr txBox="1"/>
          <p:nvPr>
            <p:ph type="title"/>
          </p:nvPr>
        </p:nvSpPr>
        <p:spPr>
          <a:prstGeom prst="rect">
            <a:avLst/>
          </a:prstGeom>
        </p:spPr>
        <p:txBody>
          <a:bodyPr/>
          <a:lstStyle/>
          <a:p>
            <a:pPr/>
          </a:p>
        </p:txBody>
      </p:sp>
      <p:sp>
        <p:nvSpPr>
          <p:cNvPr id="1175" name="Double-click to edit"/>
          <p:cNvSpPr txBox="1"/>
          <p:nvPr>
            <p:ph type="body" idx="1"/>
          </p:nvPr>
        </p:nvSpPr>
        <p:spPr>
          <a:prstGeom prst="rect">
            <a:avLst/>
          </a:prstGeom>
        </p:spPr>
        <p:txBody>
          <a:bodyPr/>
          <a:lstStyle/>
          <a:p>
            <a:pPr/>
          </a:p>
        </p:txBody>
      </p:sp>
      <p:sp>
        <p:nvSpPr>
          <p:cNvPr id="11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7" name="4 Le sacrifice suprême du Christ.164.jpeg" descr="4 Le sacrifice suprême du Christ.16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Double-click to edit"/>
          <p:cNvSpPr txBox="1"/>
          <p:nvPr>
            <p:ph type="title"/>
          </p:nvPr>
        </p:nvSpPr>
        <p:spPr>
          <a:prstGeom prst="rect">
            <a:avLst/>
          </a:prstGeom>
        </p:spPr>
        <p:txBody>
          <a:bodyPr/>
          <a:lstStyle/>
          <a:p>
            <a:pPr/>
          </a:p>
        </p:txBody>
      </p:sp>
      <p:sp>
        <p:nvSpPr>
          <p:cNvPr id="1182" name="Double-click to edit"/>
          <p:cNvSpPr txBox="1"/>
          <p:nvPr>
            <p:ph type="body" idx="1"/>
          </p:nvPr>
        </p:nvSpPr>
        <p:spPr>
          <a:prstGeom prst="rect">
            <a:avLst/>
          </a:prstGeom>
        </p:spPr>
        <p:txBody>
          <a:bodyPr/>
          <a:lstStyle/>
          <a:p>
            <a:pPr/>
          </a:p>
        </p:txBody>
      </p:sp>
      <p:sp>
        <p:nvSpPr>
          <p:cNvPr id="11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4" name="4 Le sacrifice suprême du Christ.165.jpeg" descr="4 Le sacrifice suprême du Christ.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Double-click to edit"/>
          <p:cNvSpPr txBox="1"/>
          <p:nvPr>
            <p:ph type="title"/>
          </p:nvPr>
        </p:nvSpPr>
        <p:spPr>
          <a:prstGeom prst="rect">
            <a:avLst/>
          </a:prstGeom>
        </p:spPr>
        <p:txBody>
          <a:bodyPr/>
          <a:lstStyle/>
          <a:p>
            <a:pPr/>
          </a:p>
        </p:txBody>
      </p:sp>
      <p:sp>
        <p:nvSpPr>
          <p:cNvPr id="1187" name="Double-click to edit"/>
          <p:cNvSpPr txBox="1"/>
          <p:nvPr>
            <p:ph type="body" idx="1"/>
          </p:nvPr>
        </p:nvSpPr>
        <p:spPr>
          <a:prstGeom prst="rect">
            <a:avLst/>
          </a:prstGeom>
        </p:spPr>
        <p:txBody>
          <a:bodyPr/>
          <a:lstStyle/>
          <a:p>
            <a:pPr/>
          </a:p>
        </p:txBody>
      </p:sp>
      <p:sp>
        <p:nvSpPr>
          <p:cNvPr id="11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9" name="4 Le sacrifice suprême du Christ.166.jpeg" descr="4 Le sacrifice suprême du Christ.16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Double-click to edit"/>
          <p:cNvSpPr txBox="1"/>
          <p:nvPr>
            <p:ph type="title"/>
          </p:nvPr>
        </p:nvSpPr>
        <p:spPr>
          <a:prstGeom prst="rect">
            <a:avLst/>
          </a:prstGeom>
        </p:spPr>
        <p:txBody>
          <a:bodyPr/>
          <a:lstStyle/>
          <a:p>
            <a:pPr/>
          </a:p>
        </p:txBody>
      </p:sp>
      <p:sp>
        <p:nvSpPr>
          <p:cNvPr id="338" name="Double-click to edit"/>
          <p:cNvSpPr txBox="1"/>
          <p:nvPr>
            <p:ph type="body" idx="1"/>
          </p:nvPr>
        </p:nvSpPr>
        <p:spPr>
          <a:prstGeom prst="rect">
            <a:avLst/>
          </a:prstGeom>
        </p:spPr>
        <p:txBody>
          <a:bodyPr/>
          <a:lstStyle/>
          <a:p>
            <a:pPr/>
          </a:p>
        </p:txBody>
      </p:sp>
      <p:sp>
        <p:nvSpPr>
          <p:cNvPr id="3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0" name="4 Le sacrifice suprême du Christ-2.018.jpeg" descr="4 Le sacrifice suprême du Christ-2.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3" name="Double-click to edit"/>
          <p:cNvSpPr txBox="1"/>
          <p:nvPr>
            <p:ph type="title"/>
          </p:nvPr>
        </p:nvSpPr>
        <p:spPr>
          <a:prstGeom prst="rect">
            <a:avLst/>
          </a:prstGeom>
        </p:spPr>
        <p:txBody>
          <a:bodyPr/>
          <a:lstStyle/>
          <a:p>
            <a:pPr/>
          </a:p>
        </p:txBody>
      </p:sp>
      <p:sp>
        <p:nvSpPr>
          <p:cNvPr id="1194" name="Double-click to edit"/>
          <p:cNvSpPr txBox="1"/>
          <p:nvPr>
            <p:ph type="body" idx="1"/>
          </p:nvPr>
        </p:nvSpPr>
        <p:spPr>
          <a:prstGeom prst="rect">
            <a:avLst/>
          </a:prstGeom>
        </p:spPr>
        <p:txBody>
          <a:bodyPr/>
          <a:lstStyle/>
          <a:p>
            <a:pPr/>
          </a:p>
        </p:txBody>
      </p:sp>
      <p:sp>
        <p:nvSpPr>
          <p:cNvPr id="11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6" name="4 Le sacrifice suprême du Christ.167.jpeg" descr="4 Le sacrifice suprême du Christ.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Double-click to edit"/>
          <p:cNvSpPr txBox="1"/>
          <p:nvPr>
            <p:ph type="title"/>
          </p:nvPr>
        </p:nvSpPr>
        <p:spPr>
          <a:prstGeom prst="rect">
            <a:avLst/>
          </a:prstGeom>
        </p:spPr>
        <p:txBody>
          <a:bodyPr/>
          <a:lstStyle/>
          <a:p>
            <a:pPr/>
          </a:p>
        </p:txBody>
      </p:sp>
      <p:sp>
        <p:nvSpPr>
          <p:cNvPr id="1199" name="Double-click to edit"/>
          <p:cNvSpPr txBox="1"/>
          <p:nvPr>
            <p:ph type="body" idx="1"/>
          </p:nvPr>
        </p:nvSpPr>
        <p:spPr>
          <a:prstGeom prst="rect">
            <a:avLst/>
          </a:prstGeom>
        </p:spPr>
        <p:txBody>
          <a:bodyPr/>
          <a:lstStyle/>
          <a:p>
            <a:pPr/>
          </a:p>
        </p:txBody>
      </p:sp>
      <p:sp>
        <p:nvSpPr>
          <p:cNvPr id="12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1" name="4 Le sacrifice suprême du Christ.168.jpeg" descr="4 Le sacrifice suprême du Christ.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3" name="Double-click to edit"/>
          <p:cNvSpPr txBox="1"/>
          <p:nvPr>
            <p:ph type="title"/>
          </p:nvPr>
        </p:nvSpPr>
        <p:spPr>
          <a:prstGeom prst="rect">
            <a:avLst/>
          </a:prstGeom>
        </p:spPr>
        <p:txBody>
          <a:bodyPr/>
          <a:lstStyle/>
          <a:p>
            <a:pPr/>
          </a:p>
        </p:txBody>
      </p:sp>
      <p:sp>
        <p:nvSpPr>
          <p:cNvPr id="1204" name="Double-click to edit"/>
          <p:cNvSpPr txBox="1"/>
          <p:nvPr>
            <p:ph type="body" idx="1"/>
          </p:nvPr>
        </p:nvSpPr>
        <p:spPr>
          <a:prstGeom prst="rect">
            <a:avLst/>
          </a:prstGeom>
        </p:spPr>
        <p:txBody>
          <a:bodyPr/>
          <a:lstStyle/>
          <a:p>
            <a:pPr/>
          </a:p>
        </p:txBody>
      </p:sp>
      <p:sp>
        <p:nvSpPr>
          <p:cNvPr id="12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6" name="4 Le sacrifice suprême du Christ.169.jpeg" descr="4 Le sacrifice suprême du Christ.1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Double-click to edit"/>
          <p:cNvSpPr txBox="1"/>
          <p:nvPr>
            <p:ph type="title"/>
          </p:nvPr>
        </p:nvSpPr>
        <p:spPr>
          <a:prstGeom prst="rect">
            <a:avLst/>
          </a:prstGeom>
        </p:spPr>
        <p:txBody>
          <a:bodyPr/>
          <a:lstStyle/>
          <a:p>
            <a:pPr/>
          </a:p>
        </p:txBody>
      </p:sp>
      <p:sp>
        <p:nvSpPr>
          <p:cNvPr id="1209" name="Double-click to edit"/>
          <p:cNvSpPr txBox="1"/>
          <p:nvPr>
            <p:ph type="body" idx="1"/>
          </p:nvPr>
        </p:nvSpPr>
        <p:spPr>
          <a:prstGeom prst="rect">
            <a:avLst/>
          </a:prstGeom>
        </p:spPr>
        <p:txBody>
          <a:bodyPr/>
          <a:lstStyle/>
          <a:p>
            <a:pPr/>
          </a:p>
        </p:txBody>
      </p:sp>
      <p:sp>
        <p:nvSpPr>
          <p:cNvPr id="12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1" name="4 Le sacrifice suprême du Christ.170.jpeg" descr="4 Le sacrifice suprême du Christ.1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3" name="Double-click to edit"/>
          <p:cNvSpPr txBox="1"/>
          <p:nvPr>
            <p:ph type="title"/>
          </p:nvPr>
        </p:nvSpPr>
        <p:spPr>
          <a:prstGeom prst="rect">
            <a:avLst/>
          </a:prstGeom>
        </p:spPr>
        <p:txBody>
          <a:bodyPr/>
          <a:lstStyle/>
          <a:p>
            <a:pPr/>
          </a:p>
        </p:txBody>
      </p:sp>
      <p:sp>
        <p:nvSpPr>
          <p:cNvPr id="1214" name="Double-click to edit"/>
          <p:cNvSpPr txBox="1"/>
          <p:nvPr>
            <p:ph type="body" idx="1"/>
          </p:nvPr>
        </p:nvSpPr>
        <p:spPr>
          <a:prstGeom prst="rect">
            <a:avLst/>
          </a:prstGeom>
        </p:spPr>
        <p:txBody>
          <a:bodyPr/>
          <a:lstStyle/>
          <a:p>
            <a:pPr/>
          </a:p>
        </p:txBody>
      </p:sp>
      <p:sp>
        <p:nvSpPr>
          <p:cNvPr id="12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6" name="4 Le sacrifice suprême du Christ.171.jpeg" descr="4 Le sacrifice suprême du Christ.17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0" name="Double-click to edit"/>
          <p:cNvSpPr txBox="1"/>
          <p:nvPr>
            <p:ph type="title"/>
          </p:nvPr>
        </p:nvSpPr>
        <p:spPr>
          <a:prstGeom prst="rect">
            <a:avLst/>
          </a:prstGeom>
        </p:spPr>
        <p:txBody>
          <a:bodyPr/>
          <a:lstStyle/>
          <a:p>
            <a:pPr/>
          </a:p>
        </p:txBody>
      </p:sp>
      <p:sp>
        <p:nvSpPr>
          <p:cNvPr id="1221" name="Double-click to edit"/>
          <p:cNvSpPr txBox="1"/>
          <p:nvPr>
            <p:ph type="body" idx="1"/>
          </p:nvPr>
        </p:nvSpPr>
        <p:spPr>
          <a:prstGeom prst="rect">
            <a:avLst/>
          </a:prstGeom>
        </p:spPr>
        <p:txBody>
          <a:bodyPr/>
          <a:lstStyle/>
          <a:p>
            <a:pPr/>
          </a:p>
        </p:txBody>
      </p:sp>
      <p:sp>
        <p:nvSpPr>
          <p:cNvPr id="12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3" name="4 Le sacrifice suprême du Christ-2.175.jpeg" descr="4 Le sacrifice suprême du Christ-2.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Double-click to edit"/>
          <p:cNvSpPr txBox="1"/>
          <p:nvPr>
            <p:ph type="title"/>
          </p:nvPr>
        </p:nvSpPr>
        <p:spPr>
          <a:prstGeom prst="rect">
            <a:avLst/>
          </a:prstGeom>
        </p:spPr>
        <p:txBody>
          <a:bodyPr/>
          <a:lstStyle/>
          <a:p>
            <a:pPr/>
          </a:p>
        </p:txBody>
      </p:sp>
      <p:sp>
        <p:nvSpPr>
          <p:cNvPr id="1226" name="Double-click to edit"/>
          <p:cNvSpPr txBox="1"/>
          <p:nvPr>
            <p:ph type="body" idx="1"/>
          </p:nvPr>
        </p:nvSpPr>
        <p:spPr>
          <a:prstGeom prst="rect">
            <a:avLst/>
          </a:prstGeom>
        </p:spPr>
        <p:txBody>
          <a:bodyPr/>
          <a:lstStyle/>
          <a:p>
            <a:pPr/>
          </a:p>
        </p:txBody>
      </p:sp>
      <p:sp>
        <p:nvSpPr>
          <p:cNvPr id="12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8" name="4 Le sacrifice suprême du Christ.173.jpeg" descr="4 Le sacrifice suprême du Christ.1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0" name="Double-click to edit"/>
          <p:cNvSpPr txBox="1"/>
          <p:nvPr>
            <p:ph type="title"/>
          </p:nvPr>
        </p:nvSpPr>
        <p:spPr>
          <a:prstGeom prst="rect">
            <a:avLst/>
          </a:prstGeom>
        </p:spPr>
        <p:txBody>
          <a:bodyPr/>
          <a:lstStyle/>
          <a:p>
            <a:pPr/>
          </a:p>
        </p:txBody>
      </p:sp>
      <p:sp>
        <p:nvSpPr>
          <p:cNvPr id="1231" name="Double-click to edit"/>
          <p:cNvSpPr txBox="1"/>
          <p:nvPr>
            <p:ph type="body" idx="1"/>
          </p:nvPr>
        </p:nvSpPr>
        <p:spPr>
          <a:prstGeom prst="rect">
            <a:avLst/>
          </a:prstGeom>
        </p:spPr>
        <p:txBody>
          <a:bodyPr/>
          <a:lstStyle/>
          <a:p>
            <a:pPr/>
          </a:p>
        </p:txBody>
      </p:sp>
      <p:sp>
        <p:nvSpPr>
          <p:cNvPr id="12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3" name="4 Le sacrifice suprême du Christ.174.jpeg" descr="4 Le sacrifice suprême du Christ.17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7" name="Double-click to edit"/>
          <p:cNvSpPr txBox="1"/>
          <p:nvPr>
            <p:ph type="title"/>
          </p:nvPr>
        </p:nvSpPr>
        <p:spPr>
          <a:prstGeom prst="rect">
            <a:avLst/>
          </a:prstGeom>
        </p:spPr>
        <p:txBody>
          <a:bodyPr/>
          <a:lstStyle/>
          <a:p>
            <a:pPr/>
          </a:p>
        </p:txBody>
      </p:sp>
      <p:sp>
        <p:nvSpPr>
          <p:cNvPr id="1238" name="Double-click to edit"/>
          <p:cNvSpPr txBox="1"/>
          <p:nvPr>
            <p:ph type="body" idx="1"/>
          </p:nvPr>
        </p:nvSpPr>
        <p:spPr>
          <a:prstGeom prst="rect">
            <a:avLst/>
          </a:prstGeom>
        </p:spPr>
        <p:txBody>
          <a:bodyPr/>
          <a:lstStyle/>
          <a:p>
            <a:pPr/>
          </a:p>
        </p:txBody>
      </p:sp>
      <p:sp>
        <p:nvSpPr>
          <p:cNvPr id="12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0" name="4 Le sacrifice suprême du Christ-2.178.jpeg" descr="4 Le sacrifice suprême du Christ-2.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2" name="Double-click to edit"/>
          <p:cNvSpPr txBox="1"/>
          <p:nvPr>
            <p:ph type="title"/>
          </p:nvPr>
        </p:nvSpPr>
        <p:spPr>
          <a:prstGeom prst="rect">
            <a:avLst/>
          </a:prstGeom>
        </p:spPr>
        <p:txBody>
          <a:bodyPr/>
          <a:lstStyle/>
          <a:p>
            <a:pPr/>
          </a:p>
        </p:txBody>
      </p:sp>
      <p:sp>
        <p:nvSpPr>
          <p:cNvPr id="1243" name="Double-click to edit"/>
          <p:cNvSpPr txBox="1"/>
          <p:nvPr>
            <p:ph type="body" idx="1"/>
          </p:nvPr>
        </p:nvSpPr>
        <p:spPr>
          <a:prstGeom prst="rect">
            <a:avLst/>
          </a:prstGeom>
        </p:spPr>
        <p:txBody>
          <a:bodyPr/>
          <a:lstStyle/>
          <a:p>
            <a:pPr/>
          </a:p>
        </p:txBody>
      </p:sp>
      <p:sp>
        <p:nvSpPr>
          <p:cNvPr id="12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5" name="4 Le sacrifice suprême du Christ-2.179.jpeg" descr="4 Le sacrifice suprême du Christ-2.1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Double-click to edit"/>
          <p:cNvSpPr txBox="1"/>
          <p:nvPr>
            <p:ph type="title"/>
          </p:nvPr>
        </p:nvSpPr>
        <p:spPr>
          <a:prstGeom prst="rect">
            <a:avLst/>
          </a:prstGeom>
        </p:spPr>
        <p:txBody>
          <a:bodyPr/>
          <a:lstStyle/>
          <a:p>
            <a:pPr/>
          </a:p>
        </p:txBody>
      </p:sp>
      <p:sp>
        <p:nvSpPr>
          <p:cNvPr id="343" name="Double-click to edit"/>
          <p:cNvSpPr txBox="1"/>
          <p:nvPr>
            <p:ph type="body" idx="1"/>
          </p:nvPr>
        </p:nvSpPr>
        <p:spPr>
          <a:prstGeom prst="rect">
            <a:avLst/>
          </a:prstGeom>
        </p:spPr>
        <p:txBody>
          <a:bodyPr/>
          <a:lstStyle/>
          <a:p>
            <a:pPr/>
          </a:p>
        </p:txBody>
      </p:sp>
      <p:sp>
        <p:nvSpPr>
          <p:cNvPr id="3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5" name="4 Le sacrifice suprême du Christ-2.019.jpeg" descr="4 Le sacrifice suprême du Christ-2.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7" name="Double-click to edit"/>
          <p:cNvSpPr txBox="1"/>
          <p:nvPr>
            <p:ph type="title"/>
          </p:nvPr>
        </p:nvSpPr>
        <p:spPr>
          <a:prstGeom prst="rect">
            <a:avLst/>
          </a:prstGeom>
        </p:spPr>
        <p:txBody>
          <a:bodyPr/>
          <a:lstStyle/>
          <a:p>
            <a:pPr/>
          </a:p>
        </p:txBody>
      </p:sp>
      <p:sp>
        <p:nvSpPr>
          <p:cNvPr id="1248" name="Double-click to edit"/>
          <p:cNvSpPr txBox="1"/>
          <p:nvPr>
            <p:ph type="body" idx="1"/>
          </p:nvPr>
        </p:nvSpPr>
        <p:spPr>
          <a:prstGeom prst="rect">
            <a:avLst/>
          </a:prstGeom>
        </p:spPr>
        <p:txBody>
          <a:bodyPr/>
          <a:lstStyle/>
          <a:p>
            <a:pPr/>
          </a:p>
        </p:txBody>
      </p:sp>
      <p:sp>
        <p:nvSpPr>
          <p:cNvPr id="12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0" name="4 Le sacrifice suprême du Christ.177.jpeg" descr="4 Le sacrifice suprême du Christ.1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2" name="Double-click to edit"/>
          <p:cNvSpPr txBox="1"/>
          <p:nvPr>
            <p:ph type="title"/>
          </p:nvPr>
        </p:nvSpPr>
        <p:spPr>
          <a:prstGeom prst="rect">
            <a:avLst/>
          </a:prstGeom>
        </p:spPr>
        <p:txBody>
          <a:bodyPr/>
          <a:lstStyle/>
          <a:p>
            <a:pPr/>
          </a:p>
        </p:txBody>
      </p:sp>
      <p:sp>
        <p:nvSpPr>
          <p:cNvPr id="1253" name="Double-click to edit"/>
          <p:cNvSpPr txBox="1"/>
          <p:nvPr>
            <p:ph type="body" idx="1"/>
          </p:nvPr>
        </p:nvSpPr>
        <p:spPr>
          <a:prstGeom prst="rect">
            <a:avLst/>
          </a:prstGeom>
        </p:spPr>
        <p:txBody>
          <a:bodyPr/>
          <a:lstStyle/>
          <a:p>
            <a:pPr/>
          </a:p>
        </p:txBody>
      </p:sp>
      <p:sp>
        <p:nvSpPr>
          <p:cNvPr id="12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5" name="4 Le sacrifice suprême du Christ.178.jpeg" descr="4 Le sacrifice suprême du Christ.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7" name="Double-click to edit"/>
          <p:cNvSpPr txBox="1"/>
          <p:nvPr>
            <p:ph type="title"/>
          </p:nvPr>
        </p:nvSpPr>
        <p:spPr>
          <a:prstGeom prst="rect">
            <a:avLst/>
          </a:prstGeom>
        </p:spPr>
        <p:txBody>
          <a:bodyPr/>
          <a:lstStyle/>
          <a:p>
            <a:pPr/>
          </a:p>
        </p:txBody>
      </p:sp>
      <p:sp>
        <p:nvSpPr>
          <p:cNvPr id="1258" name="Double-click to edit"/>
          <p:cNvSpPr txBox="1"/>
          <p:nvPr>
            <p:ph type="body" idx="1"/>
          </p:nvPr>
        </p:nvSpPr>
        <p:spPr>
          <a:prstGeom prst="rect">
            <a:avLst/>
          </a:prstGeom>
        </p:spPr>
        <p:txBody>
          <a:bodyPr/>
          <a:lstStyle/>
          <a:p>
            <a:pPr/>
          </a:p>
        </p:txBody>
      </p:sp>
      <p:sp>
        <p:nvSpPr>
          <p:cNvPr id="12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0" name="4 Le sacrifice suprême du Christ-2.182.jpeg" descr="4 Le sacrifice suprême du Christ-2.1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2" name="Double-click to edit"/>
          <p:cNvSpPr txBox="1"/>
          <p:nvPr>
            <p:ph type="title"/>
          </p:nvPr>
        </p:nvSpPr>
        <p:spPr>
          <a:prstGeom prst="rect">
            <a:avLst/>
          </a:prstGeom>
        </p:spPr>
        <p:txBody>
          <a:bodyPr/>
          <a:lstStyle/>
          <a:p>
            <a:pPr/>
          </a:p>
        </p:txBody>
      </p:sp>
      <p:sp>
        <p:nvSpPr>
          <p:cNvPr id="1263" name="Double-click to edit"/>
          <p:cNvSpPr txBox="1"/>
          <p:nvPr>
            <p:ph type="body" idx="1"/>
          </p:nvPr>
        </p:nvSpPr>
        <p:spPr>
          <a:prstGeom prst="rect">
            <a:avLst/>
          </a:prstGeom>
        </p:spPr>
        <p:txBody>
          <a:bodyPr/>
          <a:lstStyle/>
          <a:p>
            <a:pPr/>
          </a:p>
        </p:txBody>
      </p:sp>
      <p:sp>
        <p:nvSpPr>
          <p:cNvPr id="12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5" name="4 Le sacrifice suprême du Christ.180.jpeg" descr="4 Le sacrifice suprême du Christ.1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7" name="Double-click to edit"/>
          <p:cNvSpPr txBox="1"/>
          <p:nvPr>
            <p:ph type="title"/>
          </p:nvPr>
        </p:nvSpPr>
        <p:spPr>
          <a:prstGeom prst="rect">
            <a:avLst/>
          </a:prstGeom>
        </p:spPr>
        <p:txBody>
          <a:bodyPr/>
          <a:lstStyle/>
          <a:p>
            <a:pPr/>
          </a:p>
        </p:txBody>
      </p:sp>
      <p:sp>
        <p:nvSpPr>
          <p:cNvPr id="1268" name="Double-click to edit"/>
          <p:cNvSpPr txBox="1"/>
          <p:nvPr>
            <p:ph type="body" idx="1"/>
          </p:nvPr>
        </p:nvSpPr>
        <p:spPr>
          <a:prstGeom prst="rect">
            <a:avLst/>
          </a:prstGeom>
        </p:spPr>
        <p:txBody>
          <a:bodyPr/>
          <a:lstStyle/>
          <a:p>
            <a:pPr/>
          </a:p>
        </p:txBody>
      </p:sp>
      <p:sp>
        <p:nvSpPr>
          <p:cNvPr id="12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0" name="4 Le sacrifice suprême du Christ.181.jpeg" descr="4 Le sacrifice suprême du Christ.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2" name="Double-click to edit"/>
          <p:cNvSpPr txBox="1"/>
          <p:nvPr>
            <p:ph type="title"/>
          </p:nvPr>
        </p:nvSpPr>
        <p:spPr>
          <a:prstGeom prst="rect">
            <a:avLst/>
          </a:prstGeom>
        </p:spPr>
        <p:txBody>
          <a:bodyPr/>
          <a:lstStyle/>
          <a:p>
            <a:pPr/>
          </a:p>
        </p:txBody>
      </p:sp>
      <p:sp>
        <p:nvSpPr>
          <p:cNvPr id="1273" name="Double-click to edit"/>
          <p:cNvSpPr txBox="1"/>
          <p:nvPr>
            <p:ph type="body" idx="1"/>
          </p:nvPr>
        </p:nvSpPr>
        <p:spPr>
          <a:prstGeom prst="rect">
            <a:avLst/>
          </a:prstGeom>
        </p:spPr>
        <p:txBody>
          <a:bodyPr/>
          <a:lstStyle/>
          <a:p>
            <a:pPr/>
          </a:p>
        </p:txBody>
      </p:sp>
      <p:sp>
        <p:nvSpPr>
          <p:cNvPr id="12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5" name="4 Le sacrifice suprême du Christ.182.jpeg" descr="4 Le sacrifice suprême du Christ.1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7" name="Double-click to edit"/>
          <p:cNvSpPr txBox="1"/>
          <p:nvPr>
            <p:ph type="title"/>
          </p:nvPr>
        </p:nvSpPr>
        <p:spPr>
          <a:prstGeom prst="rect">
            <a:avLst/>
          </a:prstGeom>
        </p:spPr>
        <p:txBody>
          <a:bodyPr/>
          <a:lstStyle/>
          <a:p>
            <a:pPr/>
          </a:p>
        </p:txBody>
      </p:sp>
      <p:sp>
        <p:nvSpPr>
          <p:cNvPr id="1278" name="Double-click to edit"/>
          <p:cNvSpPr txBox="1"/>
          <p:nvPr>
            <p:ph type="body" idx="1"/>
          </p:nvPr>
        </p:nvSpPr>
        <p:spPr>
          <a:prstGeom prst="rect">
            <a:avLst/>
          </a:prstGeom>
        </p:spPr>
        <p:txBody>
          <a:bodyPr/>
          <a:lstStyle/>
          <a:p>
            <a:pPr/>
          </a:p>
        </p:txBody>
      </p:sp>
      <p:sp>
        <p:nvSpPr>
          <p:cNvPr id="12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0" name="4 Le sacrifice suprême du Christ-2.186.jpeg" descr="4 Le sacrifice suprême du Christ-2.1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2" name="Double-click to edit"/>
          <p:cNvSpPr txBox="1"/>
          <p:nvPr>
            <p:ph type="title"/>
          </p:nvPr>
        </p:nvSpPr>
        <p:spPr>
          <a:prstGeom prst="rect">
            <a:avLst/>
          </a:prstGeom>
        </p:spPr>
        <p:txBody>
          <a:bodyPr/>
          <a:lstStyle/>
          <a:p>
            <a:pPr/>
          </a:p>
        </p:txBody>
      </p:sp>
      <p:sp>
        <p:nvSpPr>
          <p:cNvPr id="1283" name="Double-click to edit"/>
          <p:cNvSpPr txBox="1"/>
          <p:nvPr>
            <p:ph type="body" idx="1"/>
          </p:nvPr>
        </p:nvSpPr>
        <p:spPr>
          <a:prstGeom prst="rect">
            <a:avLst/>
          </a:prstGeom>
        </p:spPr>
        <p:txBody>
          <a:bodyPr/>
          <a:lstStyle/>
          <a:p>
            <a:pPr/>
          </a:p>
        </p:txBody>
      </p:sp>
      <p:sp>
        <p:nvSpPr>
          <p:cNvPr id="12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5" name="4 Le sacrifice suprême du Christ-2.187.jpeg" descr="4 Le sacrifice suprême du Christ-2.1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7" name="Double-click to edit"/>
          <p:cNvSpPr txBox="1"/>
          <p:nvPr>
            <p:ph type="title"/>
          </p:nvPr>
        </p:nvSpPr>
        <p:spPr>
          <a:prstGeom prst="rect">
            <a:avLst/>
          </a:prstGeom>
        </p:spPr>
        <p:txBody>
          <a:bodyPr/>
          <a:lstStyle/>
          <a:p>
            <a:pPr/>
          </a:p>
        </p:txBody>
      </p:sp>
      <p:sp>
        <p:nvSpPr>
          <p:cNvPr id="1288" name="Double-click to edit"/>
          <p:cNvSpPr txBox="1"/>
          <p:nvPr>
            <p:ph type="body" idx="1"/>
          </p:nvPr>
        </p:nvSpPr>
        <p:spPr>
          <a:prstGeom prst="rect">
            <a:avLst/>
          </a:prstGeom>
        </p:spPr>
        <p:txBody>
          <a:bodyPr/>
          <a:lstStyle/>
          <a:p>
            <a:pPr/>
          </a:p>
        </p:txBody>
      </p:sp>
      <p:sp>
        <p:nvSpPr>
          <p:cNvPr id="12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0" name="4 Le sacrifice suprême du Christ-2.188.jpeg" descr="4 Le sacrifice suprême du Christ-2.1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2" name="Double-click to edit"/>
          <p:cNvSpPr txBox="1"/>
          <p:nvPr>
            <p:ph type="title"/>
          </p:nvPr>
        </p:nvSpPr>
        <p:spPr>
          <a:prstGeom prst="rect">
            <a:avLst/>
          </a:prstGeom>
        </p:spPr>
        <p:txBody>
          <a:bodyPr/>
          <a:lstStyle/>
          <a:p>
            <a:pPr/>
          </a:p>
        </p:txBody>
      </p:sp>
      <p:sp>
        <p:nvSpPr>
          <p:cNvPr id="1293" name="Double-click to edit"/>
          <p:cNvSpPr txBox="1"/>
          <p:nvPr>
            <p:ph type="body" idx="1"/>
          </p:nvPr>
        </p:nvSpPr>
        <p:spPr>
          <a:prstGeom prst="rect">
            <a:avLst/>
          </a:prstGeom>
        </p:spPr>
        <p:txBody>
          <a:bodyPr/>
          <a:lstStyle/>
          <a:p>
            <a:pPr/>
          </a:p>
        </p:txBody>
      </p:sp>
      <p:sp>
        <p:nvSpPr>
          <p:cNvPr id="12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5" name="4 Le sacrifice suprême du Christ-2.189.jpeg" descr="4 Le sacrifice suprême du Christ-2.1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prstGeom prst="rect">
            <a:avLst/>
          </a:prstGeom>
        </p:spPr>
        <p:txBody>
          <a:bodyPr/>
          <a:lstStyle/>
          <a:p>
            <a:pPr/>
          </a:p>
        </p:txBody>
      </p:sp>
      <p:sp>
        <p:nvSpPr>
          <p:cNvPr id="256" name="Double-click to edit"/>
          <p:cNvSpPr txBox="1"/>
          <p:nvPr>
            <p:ph type="body" idx="1"/>
          </p:nvPr>
        </p:nvSpPr>
        <p:spPr>
          <a:prstGeom prst="rect">
            <a:avLst/>
          </a:prstGeom>
        </p:spPr>
        <p:txBody>
          <a:bodyPr/>
          <a:lstStyle/>
          <a:p>
            <a:pPr/>
          </a:p>
        </p:txBody>
      </p:sp>
      <p:sp>
        <p:nvSpPr>
          <p:cNvPr id="25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4 Le sacrifice suprême du Christ.002.jpeg" descr="4 Le sacrifice suprême du Christ.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Double-click to edit"/>
          <p:cNvSpPr txBox="1"/>
          <p:nvPr>
            <p:ph type="title"/>
          </p:nvPr>
        </p:nvSpPr>
        <p:spPr>
          <a:prstGeom prst="rect">
            <a:avLst/>
          </a:prstGeom>
        </p:spPr>
        <p:txBody>
          <a:bodyPr/>
          <a:lstStyle/>
          <a:p>
            <a:pPr/>
          </a:p>
        </p:txBody>
      </p:sp>
      <p:sp>
        <p:nvSpPr>
          <p:cNvPr id="348" name="Double-click to edit"/>
          <p:cNvSpPr txBox="1"/>
          <p:nvPr>
            <p:ph type="body" idx="1"/>
          </p:nvPr>
        </p:nvSpPr>
        <p:spPr>
          <a:prstGeom prst="rect">
            <a:avLst/>
          </a:prstGeom>
        </p:spPr>
        <p:txBody>
          <a:bodyPr/>
          <a:lstStyle/>
          <a:p>
            <a:pPr/>
          </a:p>
        </p:txBody>
      </p:sp>
      <p:sp>
        <p:nvSpPr>
          <p:cNvPr id="3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4 Le sacrifice suprême du Christ-2.020.jpeg" descr="4 Le sacrifice suprême du Christ-2.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7" name="Double-click to edit"/>
          <p:cNvSpPr txBox="1"/>
          <p:nvPr>
            <p:ph type="title"/>
          </p:nvPr>
        </p:nvSpPr>
        <p:spPr>
          <a:prstGeom prst="rect">
            <a:avLst/>
          </a:prstGeom>
        </p:spPr>
        <p:txBody>
          <a:bodyPr/>
          <a:lstStyle/>
          <a:p>
            <a:pPr/>
          </a:p>
        </p:txBody>
      </p:sp>
      <p:sp>
        <p:nvSpPr>
          <p:cNvPr id="1298" name="Double-click to edit"/>
          <p:cNvSpPr txBox="1"/>
          <p:nvPr>
            <p:ph type="body" idx="1"/>
          </p:nvPr>
        </p:nvSpPr>
        <p:spPr>
          <a:prstGeom prst="rect">
            <a:avLst/>
          </a:prstGeom>
        </p:spPr>
        <p:txBody>
          <a:bodyPr/>
          <a:lstStyle/>
          <a:p>
            <a:pPr/>
          </a:p>
        </p:txBody>
      </p:sp>
      <p:sp>
        <p:nvSpPr>
          <p:cNvPr id="12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0" name="4 Le sacrifice suprême du Christ.187.jpeg" descr="4 Le sacrifice suprême du Christ.1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2" name="Double-click to edit"/>
          <p:cNvSpPr txBox="1"/>
          <p:nvPr>
            <p:ph type="title"/>
          </p:nvPr>
        </p:nvSpPr>
        <p:spPr>
          <a:prstGeom prst="rect">
            <a:avLst/>
          </a:prstGeom>
        </p:spPr>
        <p:txBody>
          <a:bodyPr/>
          <a:lstStyle/>
          <a:p>
            <a:pPr/>
          </a:p>
        </p:txBody>
      </p:sp>
      <p:sp>
        <p:nvSpPr>
          <p:cNvPr id="1303" name="Double-click to edit"/>
          <p:cNvSpPr txBox="1"/>
          <p:nvPr>
            <p:ph type="body" idx="1"/>
          </p:nvPr>
        </p:nvSpPr>
        <p:spPr>
          <a:prstGeom prst="rect">
            <a:avLst/>
          </a:prstGeom>
        </p:spPr>
        <p:txBody>
          <a:bodyPr/>
          <a:lstStyle/>
          <a:p>
            <a:pPr/>
          </a:p>
        </p:txBody>
      </p:sp>
      <p:sp>
        <p:nvSpPr>
          <p:cNvPr id="13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5" name="4 Le sacrifice suprême du Christ-2.191.jpeg" descr="4 Le sacrifice suprême du Christ-2.19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9" name="Double-click to edit"/>
          <p:cNvSpPr txBox="1"/>
          <p:nvPr>
            <p:ph type="title"/>
          </p:nvPr>
        </p:nvSpPr>
        <p:spPr>
          <a:prstGeom prst="rect">
            <a:avLst/>
          </a:prstGeom>
        </p:spPr>
        <p:txBody>
          <a:bodyPr/>
          <a:lstStyle/>
          <a:p>
            <a:pPr/>
          </a:p>
        </p:txBody>
      </p:sp>
      <p:sp>
        <p:nvSpPr>
          <p:cNvPr id="1310" name="Double-click to edit"/>
          <p:cNvSpPr txBox="1"/>
          <p:nvPr>
            <p:ph type="body" idx="1"/>
          </p:nvPr>
        </p:nvSpPr>
        <p:spPr>
          <a:prstGeom prst="rect">
            <a:avLst/>
          </a:prstGeom>
        </p:spPr>
        <p:txBody>
          <a:bodyPr/>
          <a:lstStyle/>
          <a:p>
            <a:pPr/>
          </a:p>
        </p:txBody>
      </p:sp>
      <p:sp>
        <p:nvSpPr>
          <p:cNvPr id="13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2" name="4 Le sacrifice suprême du Christ.189.jpeg" descr="4 Le sacrifice suprême du Christ.1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4" name="Double-click to edit"/>
          <p:cNvSpPr txBox="1"/>
          <p:nvPr>
            <p:ph type="title"/>
          </p:nvPr>
        </p:nvSpPr>
        <p:spPr>
          <a:prstGeom prst="rect">
            <a:avLst/>
          </a:prstGeom>
        </p:spPr>
        <p:txBody>
          <a:bodyPr/>
          <a:lstStyle/>
          <a:p>
            <a:pPr/>
          </a:p>
        </p:txBody>
      </p:sp>
      <p:sp>
        <p:nvSpPr>
          <p:cNvPr id="1315" name="Double-click to edit"/>
          <p:cNvSpPr txBox="1"/>
          <p:nvPr>
            <p:ph type="body" idx="1"/>
          </p:nvPr>
        </p:nvSpPr>
        <p:spPr>
          <a:prstGeom prst="rect">
            <a:avLst/>
          </a:prstGeom>
        </p:spPr>
        <p:txBody>
          <a:bodyPr/>
          <a:lstStyle/>
          <a:p>
            <a:pPr/>
          </a:p>
        </p:txBody>
      </p:sp>
      <p:sp>
        <p:nvSpPr>
          <p:cNvPr id="13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7" name="4 Le sacrifice suprême du Christ.190.jpeg" descr="4 Le sacrifice suprême du Christ.1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9" name="Double-click to edit"/>
          <p:cNvSpPr txBox="1"/>
          <p:nvPr>
            <p:ph type="title"/>
          </p:nvPr>
        </p:nvSpPr>
        <p:spPr>
          <a:prstGeom prst="rect">
            <a:avLst/>
          </a:prstGeom>
        </p:spPr>
        <p:txBody>
          <a:bodyPr/>
          <a:lstStyle/>
          <a:p>
            <a:pPr/>
          </a:p>
        </p:txBody>
      </p:sp>
      <p:sp>
        <p:nvSpPr>
          <p:cNvPr id="1320" name="Double-click to edit"/>
          <p:cNvSpPr txBox="1"/>
          <p:nvPr>
            <p:ph type="body" idx="1"/>
          </p:nvPr>
        </p:nvSpPr>
        <p:spPr>
          <a:prstGeom prst="rect">
            <a:avLst/>
          </a:prstGeom>
        </p:spPr>
        <p:txBody>
          <a:bodyPr/>
          <a:lstStyle/>
          <a:p>
            <a:pPr/>
          </a:p>
        </p:txBody>
      </p:sp>
      <p:sp>
        <p:nvSpPr>
          <p:cNvPr id="13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2" name="4 Le sacrifice suprême du Christ.191.jpeg" descr="4 Le sacrifice suprême du Christ.1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4" name="Double-click to edit"/>
          <p:cNvSpPr txBox="1"/>
          <p:nvPr>
            <p:ph type="title"/>
          </p:nvPr>
        </p:nvSpPr>
        <p:spPr>
          <a:prstGeom prst="rect">
            <a:avLst/>
          </a:prstGeom>
        </p:spPr>
        <p:txBody>
          <a:bodyPr/>
          <a:lstStyle/>
          <a:p>
            <a:pPr/>
          </a:p>
        </p:txBody>
      </p:sp>
      <p:sp>
        <p:nvSpPr>
          <p:cNvPr id="1325" name="Double-click to edit"/>
          <p:cNvSpPr txBox="1"/>
          <p:nvPr>
            <p:ph type="body" idx="1"/>
          </p:nvPr>
        </p:nvSpPr>
        <p:spPr>
          <a:prstGeom prst="rect">
            <a:avLst/>
          </a:prstGeom>
        </p:spPr>
        <p:txBody>
          <a:bodyPr/>
          <a:lstStyle/>
          <a:p>
            <a:pPr/>
          </a:p>
        </p:txBody>
      </p:sp>
      <p:sp>
        <p:nvSpPr>
          <p:cNvPr id="13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7" name="4 Le sacrifice suprême du Christ-2.195.jpeg" descr="4 Le sacrifice suprême du Christ-2.1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Double-click to edit"/>
          <p:cNvSpPr txBox="1"/>
          <p:nvPr>
            <p:ph type="title"/>
          </p:nvPr>
        </p:nvSpPr>
        <p:spPr>
          <a:prstGeom prst="rect">
            <a:avLst/>
          </a:prstGeom>
        </p:spPr>
        <p:txBody>
          <a:bodyPr/>
          <a:lstStyle/>
          <a:p>
            <a:pPr/>
          </a:p>
        </p:txBody>
      </p:sp>
      <p:sp>
        <p:nvSpPr>
          <p:cNvPr id="1330" name="Double-click to edit"/>
          <p:cNvSpPr txBox="1"/>
          <p:nvPr>
            <p:ph type="body" idx="1"/>
          </p:nvPr>
        </p:nvSpPr>
        <p:spPr>
          <a:prstGeom prst="rect">
            <a:avLst/>
          </a:prstGeom>
        </p:spPr>
        <p:txBody>
          <a:bodyPr/>
          <a:lstStyle/>
          <a:p>
            <a:pPr/>
          </a:p>
        </p:txBody>
      </p:sp>
      <p:sp>
        <p:nvSpPr>
          <p:cNvPr id="13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2" name="4 Le sacrifice suprême du Christ.193.jpeg" descr="4 Le sacrifice suprême du Christ.1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4" name="Double-click to edit"/>
          <p:cNvSpPr txBox="1"/>
          <p:nvPr>
            <p:ph type="title"/>
          </p:nvPr>
        </p:nvSpPr>
        <p:spPr>
          <a:prstGeom prst="rect">
            <a:avLst/>
          </a:prstGeom>
        </p:spPr>
        <p:txBody>
          <a:bodyPr/>
          <a:lstStyle/>
          <a:p>
            <a:pPr/>
          </a:p>
        </p:txBody>
      </p:sp>
      <p:sp>
        <p:nvSpPr>
          <p:cNvPr id="1335" name="Double-click to edit"/>
          <p:cNvSpPr txBox="1"/>
          <p:nvPr>
            <p:ph type="body" idx="1"/>
          </p:nvPr>
        </p:nvSpPr>
        <p:spPr>
          <a:prstGeom prst="rect">
            <a:avLst/>
          </a:prstGeom>
        </p:spPr>
        <p:txBody>
          <a:bodyPr/>
          <a:lstStyle/>
          <a:p>
            <a:pPr/>
          </a:p>
        </p:txBody>
      </p:sp>
      <p:sp>
        <p:nvSpPr>
          <p:cNvPr id="13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7" name="4 Le sacrifice suprême du Christ.194.jpeg" descr="4 Le sacrifice suprême du Christ.19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1" name="Double-click to edit"/>
          <p:cNvSpPr txBox="1"/>
          <p:nvPr>
            <p:ph type="title"/>
          </p:nvPr>
        </p:nvSpPr>
        <p:spPr>
          <a:prstGeom prst="rect">
            <a:avLst/>
          </a:prstGeom>
        </p:spPr>
        <p:txBody>
          <a:bodyPr/>
          <a:lstStyle/>
          <a:p>
            <a:pPr/>
          </a:p>
        </p:txBody>
      </p:sp>
      <p:sp>
        <p:nvSpPr>
          <p:cNvPr id="1342" name="Double-click to edit"/>
          <p:cNvSpPr txBox="1"/>
          <p:nvPr>
            <p:ph type="body" idx="1"/>
          </p:nvPr>
        </p:nvSpPr>
        <p:spPr>
          <a:prstGeom prst="rect">
            <a:avLst/>
          </a:prstGeom>
        </p:spPr>
        <p:txBody>
          <a:bodyPr/>
          <a:lstStyle/>
          <a:p>
            <a:pPr/>
          </a:p>
        </p:txBody>
      </p:sp>
      <p:sp>
        <p:nvSpPr>
          <p:cNvPr id="13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4" name="4 Le sacrifice suprême du Christ.195.jpeg" descr="4 Le sacrifice suprême du Christ.1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6" name="Double-click to edit"/>
          <p:cNvSpPr txBox="1"/>
          <p:nvPr>
            <p:ph type="title"/>
          </p:nvPr>
        </p:nvSpPr>
        <p:spPr>
          <a:prstGeom prst="rect">
            <a:avLst/>
          </a:prstGeom>
        </p:spPr>
        <p:txBody>
          <a:bodyPr/>
          <a:lstStyle/>
          <a:p>
            <a:pPr/>
          </a:p>
        </p:txBody>
      </p:sp>
      <p:sp>
        <p:nvSpPr>
          <p:cNvPr id="1347" name="Double-click to edit"/>
          <p:cNvSpPr txBox="1"/>
          <p:nvPr>
            <p:ph type="body" idx="1"/>
          </p:nvPr>
        </p:nvSpPr>
        <p:spPr>
          <a:prstGeom prst="rect">
            <a:avLst/>
          </a:prstGeom>
        </p:spPr>
        <p:txBody>
          <a:bodyPr/>
          <a:lstStyle/>
          <a:p>
            <a:pPr/>
          </a:p>
        </p:txBody>
      </p:sp>
      <p:sp>
        <p:nvSpPr>
          <p:cNvPr id="13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9" name="4 Le sacrifice suprême du Christ-2.199.jpeg" descr="4 Le sacrifice suprême du Christ-2.1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Double-click to edit"/>
          <p:cNvSpPr txBox="1"/>
          <p:nvPr>
            <p:ph type="title"/>
          </p:nvPr>
        </p:nvSpPr>
        <p:spPr>
          <a:prstGeom prst="rect">
            <a:avLst/>
          </a:prstGeom>
        </p:spPr>
        <p:txBody>
          <a:bodyPr/>
          <a:lstStyle/>
          <a:p>
            <a:pPr/>
          </a:p>
        </p:txBody>
      </p:sp>
      <p:sp>
        <p:nvSpPr>
          <p:cNvPr id="353" name="Double-click to edit"/>
          <p:cNvSpPr txBox="1"/>
          <p:nvPr>
            <p:ph type="body" idx="1"/>
          </p:nvPr>
        </p:nvSpPr>
        <p:spPr>
          <a:prstGeom prst="rect">
            <a:avLst/>
          </a:prstGeom>
        </p:spPr>
        <p:txBody>
          <a:bodyPr/>
          <a:lstStyle/>
          <a:p>
            <a:pPr/>
          </a:p>
        </p:txBody>
      </p:sp>
      <p:sp>
        <p:nvSpPr>
          <p:cNvPr id="3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5" name="4 Le sacrifice suprême du Christ.021.jpeg" descr="4 Le sacrifice suprême du Christ.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1" name="Double-click to edit"/>
          <p:cNvSpPr txBox="1"/>
          <p:nvPr>
            <p:ph type="title"/>
          </p:nvPr>
        </p:nvSpPr>
        <p:spPr>
          <a:prstGeom prst="rect">
            <a:avLst/>
          </a:prstGeom>
        </p:spPr>
        <p:txBody>
          <a:bodyPr/>
          <a:lstStyle/>
          <a:p>
            <a:pPr/>
          </a:p>
        </p:txBody>
      </p:sp>
      <p:sp>
        <p:nvSpPr>
          <p:cNvPr id="1352" name="Double-click to edit"/>
          <p:cNvSpPr txBox="1"/>
          <p:nvPr>
            <p:ph type="body" idx="1"/>
          </p:nvPr>
        </p:nvSpPr>
        <p:spPr>
          <a:prstGeom prst="rect">
            <a:avLst/>
          </a:prstGeom>
        </p:spPr>
        <p:txBody>
          <a:bodyPr/>
          <a:lstStyle/>
          <a:p>
            <a:pPr/>
          </a:p>
        </p:txBody>
      </p:sp>
      <p:sp>
        <p:nvSpPr>
          <p:cNvPr id="13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4" name="4 Le sacrifice suprême du Christ.197.jpeg" descr="4 Le sacrifice suprême du Christ.1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6" name="Double-click to edit"/>
          <p:cNvSpPr txBox="1"/>
          <p:nvPr>
            <p:ph type="title"/>
          </p:nvPr>
        </p:nvSpPr>
        <p:spPr>
          <a:prstGeom prst="rect">
            <a:avLst/>
          </a:prstGeom>
        </p:spPr>
        <p:txBody>
          <a:bodyPr/>
          <a:lstStyle/>
          <a:p>
            <a:pPr/>
          </a:p>
        </p:txBody>
      </p:sp>
      <p:sp>
        <p:nvSpPr>
          <p:cNvPr id="1357" name="Double-click to edit"/>
          <p:cNvSpPr txBox="1"/>
          <p:nvPr>
            <p:ph type="body" idx="1"/>
          </p:nvPr>
        </p:nvSpPr>
        <p:spPr>
          <a:prstGeom prst="rect">
            <a:avLst/>
          </a:prstGeom>
        </p:spPr>
        <p:txBody>
          <a:bodyPr/>
          <a:lstStyle/>
          <a:p>
            <a:pPr/>
          </a:p>
        </p:txBody>
      </p:sp>
      <p:sp>
        <p:nvSpPr>
          <p:cNvPr id="13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9" name="4 Le sacrifice suprême du Christ-2.201.jpeg" descr="4 Le sacrifice suprême du Christ-2.2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1" name="Double-click to edit"/>
          <p:cNvSpPr txBox="1"/>
          <p:nvPr>
            <p:ph type="title"/>
          </p:nvPr>
        </p:nvSpPr>
        <p:spPr>
          <a:prstGeom prst="rect">
            <a:avLst/>
          </a:prstGeom>
        </p:spPr>
        <p:txBody>
          <a:bodyPr/>
          <a:lstStyle/>
          <a:p>
            <a:pPr/>
          </a:p>
        </p:txBody>
      </p:sp>
      <p:sp>
        <p:nvSpPr>
          <p:cNvPr id="1362" name="Double-click to edit"/>
          <p:cNvSpPr txBox="1"/>
          <p:nvPr>
            <p:ph type="body" idx="1"/>
          </p:nvPr>
        </p:nvSpPr>
        <p:spPr>
          <a:prstGeom prst="rect">
            <a:avLst/>
          </a:prstGeom>
        </p:spPr>
        <p:txBody>
          <a:bodyPr/>
          <a:lstStyle/>
          <a:p>
            <a:pPr/>
          </a:p>
        </p:txBody>
      </p:sp>
      <p:sp>
        <p:nvSpPr>
          <p:cNvPr id="13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4" name="4 Le sacrifice suprême du Christ.199.jpeg" descr="4 Le sacrifice suprême du Christ.1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6" name="Double-click to edit"/>
          <p:cNvSpPr txBox="1"/>
          <p:nvPr>
            <p:ph type="title"/>
          </p:nvPr>
        </p:nvSpPr>
        <p:spPr>
          <a:prstGeom prst="rect">
            <a:avLst/>
          </a:prstGeom>
        </p:spPr>
        <p:txBody>
          <a:bodyPr/>
          <a:lstStyle/>
          <a:p>
            <a:pPr/>
          </a:p>
        </p:txBody>
      </p:sp>
      <p:sp>
        <p:nvSpPr>
          <p:cNvPr id="1367" name="Double-click to edit"/>
          <p:cNvSpPr txBox="1"/>
          <p:nvPr>
            <p:ph type="body" idx="1"/>
          </p:nvPr>
        </p:nvSpPr>
        <p:spPr>
          <a:prstGeom prst="rect">
            <a:avLst/>
          </a:prstGeom>
        </p:spPr>
        <p:txBody>
          <a:bodyPr/>
          <a:lstStyle/>
          <a:p>
            <a:pPr/>
          </a:p>
        </p:txBody>
      </p:sp>
      <p:sp>
        <p:nvSpPr>
          <p:cNvPr id="13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9" name="4 Le sacrifice suprême du Christ-2.203.jpeg" descr="4 Le sacrifice suprême du Christ-2.2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1" name="Double-click to edit"/>
          <p:cNvSpPr txBox="1"/>
          <p:nvPr>
            <p:ph type="title"/>
          </p:nvPr>
        </p:nvSpPr>
        <p:spPr>
          <a:prstGeom prst="rect">
            <a:avLst/>
          </a:prstGeom>
        </p:spPr>
        <p:txBody>
          <a:bodyPr/>
          <a:lstStyle/>
          <a:p>
            <a:pPr/>
          </a:p>
        </p:txBody>
      </p:sp>
      <p:sp>
        <p:nvSpPr>
          <p:cNvPr id="1372" name="Double-click to edit"/>
          <p:cNvSpPr txBox="1"/>
          <p:nvPr>
            <p:ph type="body" idx="1"/>
          </p:nvPr>
        </p:nvSpPr>
        <p:spPr>
          <a:prstGeom prst="rect">
            <a:avLst/>
          </a:prstGeom>
        </p:spPr>
        <p:txBody>
          <a:bodyPr/>
          <a:lstStyle/>
          <a:p>
            <a:pPr/>
          </a:p>
        </p:txBody>
      </p:sp>
      <p:sp>
        <p:nvSpPr>
          <p:cNvPr id="13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4" name="4 Le sacrifice suprême du Christ-2.204.jpeg" descr="4 Le sacrifice suprême du Christ-2.2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6" name="Double-click to edit"/>
          <p:cNvSpPr txBox="1"/>
          <p:nvPr>
            <p:ph type="title"/>
          </p:nvPr>
        </p:nvSpPr>
        <p:spPr>
          <a:prstGeom prst="rect">
            <a:avLst/>
          </a:prstGeom>
        </p:spPr>
        <p:txBody>
          <a:bodyPr/>
          <a:lstStyle/>
          <a:p>
            <a:pPr/>
          </a:p>
        </p:txBody>
      </p:sp>
      <p:sp>
        <p:nvSpPr>
          <p:cNvPr id="1377" name="Double-click to edit"/>
          <p:cNvSpPr txBox="1"/>
          <p:nvPr>
            <p:ph type="body" idx="1"/>
          </p:nvPr>
        </p:nvSpPr>
        <p:spPr>
          <a:prstGeom prst="rect">
            <a:avLst/>
          </a:prstGeom>
        </p:spPr>
        <p:txBody>
          <a:bodyPr/>
          <a:lstStyle/>
          <a:p>
            <a:pPr/>
          </a:p>
        </p:txBody>
      </p:sp>
      <p:sp>
        <p:nvSpPr>
          <p:cNvPr id="13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9" name="4 Le sacrifice suprême du Christ.202.jpeg" descr="4 Le sacrifice suprême du Christ.2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1" name="Double-click to edit"/>
          <p:cNvSpPr txBox="1"/>
          <p:nvPr>
            <p:ph type="title"/>
          </p:nvPr>
        </p:nvSpPr>
        <p:spPr>
          <a:prstGeom prst="rect">
            <a:avLst/>
          </a:prstGeom>
        </p:spPr>
        <p:txBody>
          <a:bodyPr/>
          <a:lstStyle/>
          <a:p>
            <a:pPr/>
          </a:p>
        </p:txBody>
      </p:sp>
      <p:sp>
        <p:nvSpPr>
          <p:cNvPr id="1382" name="Double-click to edit"/>
          <p:cNvSpPr txBox="1"/>
          <p:nvPr>
            <p:ph type="body" idx="1"/>
          </p:nvPr>
        </p:nvSpPr>
        <p:spPr>
          <a:prstGeom prst="rect">
            <a:avLst/>
          </a:prstGeom>
        </p:spPr>
        <p:txBody>
          <a:bodyPr/>
          <a:lstStyle/>
          <a:p>
            <a:pPr/>
          </a:p>
        </p:txBody>
      </p:sp>
      <p:sp>
        <p:nvSpPr>
          <p:cNvPr id="13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4" name="4 Le sacrifice suprême du Christ.203.jpeg" descr="4 Le sacrifice suprême du Christ.2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6" name="Double-click to edit"/>
          <p:cNvSpPr txBox="1"/>
          <p:nvPr>
            <p:ph type="title"/>
          </p:nvPr>
        </p:nvSpPr>
        <p:spPr>
          <a:prstGeom prst="rect">
            <a:avLst/>
          </a:prstGeom>
        </p:spPr>
        <p:txBody>
          <a:bodyPr/>
          <a:lstStyle/>
          <a:p>
            <a:pPr/>
          </a:p>
        </p:txBody>
      </p:sp>
      <p:sp>
        <p:nvSpPr>
          <p:cNvPr id="1387" name="Double-click to edit"/>
          <p:cNvSpPr txBox="1"/>
          <p:nvPr>
            <p:ph type="body" idx="1"/>
          </p:nvPr>
        </p:nvSpPr>
        <p:spPr>
          <a:prstGeom prst="rect">
            <a:avLst/>
          </a:prstGeom>
        </p:spPr>
        <p:txBody>
          <a:bodyPr/>
          <a:lstStyle/>
          <a:p>
            <a:pPr/>
          </a:p>
        </p:txBody>
      </p:sp>
      <p:sp>
        <p:nvSpPr>
          <p:cNvPr id="13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9" name="4 Le sacrifice suprême du Christ-2.207.jpeg" descr="4 Le sacrifice suprême du Christ-2.2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Double-click to edit"/>
          <p:cNvSpPr txBox="1"/>
          <p:nvPr>
            <p:ph type="title"/>
          </p:nvPr>
        </p:nvSpPr>
        <p:spPr>
          <a:prstGeom prst="rect">
            <a:avLst/>
          </a:prstGeom>
        </p:spPr>
        <p:txBody>
          <a:bodyPr/>
          <a:lstStyle/>
          <a:p>
            <a:pPr/>
          </a:p>
        </p:txBody>
      </p:sp>
      <p:sp>
        <p:nvSpPr>
          <p:cNvPr id="1392" name="Double-click to edit"/>
          <p:cNvSpPr txBox="1"/>
          <p:nvPr>
            <p:ph type="body" idx="1"/>
          </p:nvPr>
        </p:nvSpPr>
        <p:spPr>
          <a:prstGeom prst="rect">
            <a:avLst/>
          </a:prstGeom>
        </p:spPr>
        <p:txBody>
          <a:bodyPr/>
          <a:lstStyle/>
          <a:p>
            <a:pPr/>
          </a:p>
        </p:txBody>
      </p:sp>
      <p:sp>
        <p:nvSpPr>
          <p:cNvPr id="13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4" name="4 Le sacrifice suprême du Christ.205.jpeg" descr="4 Le sacrifice suprême du Christ.2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6" name="Double-click to edit"/>
          <p:cNvSpPr txBox="1"/>
          <p:nvPr>
            <p:ph type="title"/>
          </p:nvPr>
        </p:nvSpPr>
        <p:spPr>
          <a:prstGeom prst="rect">
            <a:avLst/>
          </a:prstGeom>
        </p:spPr>
        <p:txBody>
          <a:bodyPr/>
          <a:lstStyle/>
          <a:p>
            <a:pPr/>
          </a:p>
        </p:txBody>
      </p:sp>
      <p:sp>
        <p:nvSpPr>
          <p:cNvPr id="1397" name="Double-click to edit"/>
          <p:cNvSpPr txBox="1"/>
          <p:nvPr>
            <p:ph type="body" idx="1"/>
          </p:nvPr>
        </p:nvSpPr>
        <p:spPr>
          <a:prstGeom prst="rect">
            <a:avLst/>
          </a:prstGeom>
        </p:spPr>
        <p:txBody>
          <a:bodyPr/>
          <a:lstStyle/>
          <a:p>
            <a:pPr/>
          </a:p>
        </p:txBody>
      </p:sp>
      <p:sp>
        <p:nvSpPr>
          <p:cNvPr id="13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9" name="4 Le sacrifice suprême du Christ.206.jpeg" descr="4 Le sacrifice suprême du Christ.2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Double-click to edit"/>
          <p:cNvSpPr txBox="1"/>
          <p:nvPr>
            <p:ph type="title"/>
          </p:nvPr>
        </p:nvSpPr>
        <p:spPr>
          <a:prstGeom prst="rect">
            <a:avLst/>
          </a:prstGeom>
        </p:spPr>
        <p:txBody>
          <a:bodyPr/>
          <a:lstStyle/>
          <a:p>
            <a:pPr/>
          </a:p>
        </p:txBody>
      </p:sp>
      <p:sp>
        <p:nvSpPr>
          <p:cNvPr id="358" name="Double-click to edit"/>
          <p:cNvSpPr txBox="1"/>
          <p:nvPr>
            <p:ph type="body" idx="1"/>
          </p:nvPr>
        </p:nvSpPr>
        <p:spPr>
          <a:prstGeom prst="rect">
            <a:avLst/>
          </a:prstGeom>
        </p:spPr>
        <p:txBody>
          <a:bodyPr/>
          <a:lstStyle/>
          <a:p>
            <a:pPr/>
          </a:p>
        </p:txBody>
      </p:sp>
      <p:sp>
        <p:nvSpPr>
          <p:cNvPr id="3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0" name="4 Le sacrifice suprême du Christ.022.jpeg" descr="4 Le sacrifice suprême du Christ.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1" name="Double-click to edit"/>
          <p:cNvSpPr txBox="1"/>
          <p:nvPr>
            <p:ph type="title"/>
          </p:nvPr>
        </p:nvSpPr>
        <p:spPr>
          <a:prstGeom prst="rect">
            <a:avLst/>
          </a:prstGeom>
        </p:spPr>
        <p:txBody>
          <a:bodyPr/>
          <a:lstStyle/>
          <a:p>
            <a:pPr/>
          </a:p>
        </p:txBody>
      </p:sp>
      <p:sp>
        <p:nvSpPr>
          <p:cNvPr id="1402" name="Double-click to edit"/>
          <p:cNvSpPr txBox="1"/>
          <p:nvPr>
            <p:ph type="body" idx="1"/>
          </p:nvPr>
        </p:nvSpPr>
        <p:spPr>
          <a:prstGeom prst="rect">
            <a:avLst/>
          </a:prstGeom>
        </p:spPr>
        <p:txBody>
          <a:bodyPr/>
          <a:lstStyle/>
          <a:p>
            <a:pPr/>
          </a:p>
        </p:txBody>
      </p:sp>
      <p:sp>
        <p:nvSpPr>
          <p:cNvPr id="14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4" name="4 Le sacrifice suprême du Christ.207.jpeg" descr="4 Le sacrifice suprême du Christ.2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6" name="Double-click to edit"/>
          <p:cNvSpPr txBox="1"/>
          <p:nvPr>
            <p:ph type="title"/>
          </p:nvPr>
        </p:nvSpPr>
        <p:spPr>
          <a:prstGeom prst="rect">
            <a:avLst/>
          </a:prstGeom>
        </p:spPr>
        <p:txBody>
          <a:bodyPr/>
          <a:lstStyle/>
          <a:p>
            <a:pPr/>
          </a:p>
        </p:txBody>
      </p:sp>
      <p:sp>
        <p:nvSpPr>
          <p:cNvPr id="1407" name="Double-click to edit"/>
          <p:cNvSpPr txBox="1"/>
          <p:nvPr>
            <p:ph type="body" idx="1"/>
          </p:nvPr>
        </p:nvSpPr>
        <p:spPr>
          <a:prstGeom prst="rect">
            <a:avLst/>
          </a:prstGeom>
        </p:spPr>
        <p:txBody>
          <a:bodyPr/>
          <a:lstStyle/>
          <a:p>
            <a:pPr/>
          </a:p>
        </p:txBody>
      </p:sp>
      <p:sp>
        <p:nvSpPr>
          <p:cNvPr id="14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9" name="4 Le sacrifice suprême du Christ.208.jpeg" descr="4 Le sacrifice suprême du Christ.2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1" name="Double-click to edit"/>
          <p:cNvSpPr txBox="1"/>
          <p:nvPr>
            <p:ph type="title"/>
          </p:nvPr>
        </p:nvSpPr>
        <p:spPr>
          <a:prstGeom prst="rect">
            <a:avLst/>
          </a:prstGeom>
        </p:spPr>
        <p:txBody>
          <a:bodyPr/>
          <a:lstStyle/>
          <a:p>
            <a:pPr/>
          </a:p>
        </p:txBody>
      </p:sp>
      <p:sp>
        <p:nvSpPr>
          <p:cNvPr id="1412" name="Double-click to edit"/>
          <p:cNvSpPr txBox="1"/>
          <p:nvPr>
            <p:ph type="body" idx="1"/>
          </p:nvPr>
        </p:nvSpPr>
        <p:spPr>
          <a:prstGeom prst="rect">
            <a:avLst/>
          </a:prstGeom>
        </p:spPr>
        <p:txBody>
          <a:bodyPr/>
          <a:lstStyle/>
          <a:p>
            <a:pPr/>
          </a:p>
        </p:txBody>
      </p:sp>
      <p:sp>
        <p:nvSpPr>
          <p:cNvPr id="14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4" name="4 Le sacrifice suprême du Christ.209.jpeg" descr="4 Le sacrifice suprême du Christ.2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6" name="Double-click to edit"/>
          <p:cNvSpPr txBox="1"/>
          <p:nvPr>
            <p:ph type="title"/>
          </p:nvPr>
        </p:nvSpPr>
        <p:spPr>
          <a:prstGeom prst="rect">
            <a:avLst/>
          </a:prstGeom>
        </p:spPr>
        <p:txBody>
          <a:bodyPr/>
          <a:lstStyle/>
          <a:p>
            <a:pPr/>
          </a:p>
        </p:txBody>
      </p:sp>
      <p:sp>
        <p:nvSpPr>
          <p:cNvPr id="1417" name="Double-click to edit"/>
          <p:cNvSpPr txBox="1"/>
          <p:nvPr>
            <p:ph type="body" idx="1"/>
          </p:nvPr>
        </p:nvSpPr>
        <p:spPr>
          <a:prstGeom prst="rect">
            <a:avLst/>
          </a:prstGeom>
        </p:spPr>
        <p:txBody>
          <a:bodyPr/>
          <a:lstStyle/>
          <a:p>
            <a:pPr/>
          </a:p>
        </p:txBody>
      </p:sp>
      <p:sp>
        <p:nvSpPr>
          <p:cNvPr id="14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9" name="4 Le sacrifice suprême du Christ.210.jpeg" descr="4 Le sacrifice suprême du Christ.2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1" name="Double-click to edit"/>
          <p:cNvSpPr txBox="1"/>
          <p:nvPr>
            <p:ph type="title"/>
          </p:nvPr>
        </p:nvSpPr>
        <p:spPr>
          <a:prstGeom prst="rect">
            <a:avLst/>
          </a:prstGeom>
        </p:spPr>
        <p:txBody>
          <a:bodyPr/>
          <a:lstStyle/>
          <a:p>
            <a:pPr/>
          </a:p>
        </p:txBody>
      </p:sp>
      <p:sp>
        <p:nvSpPr>
          <p:cNvPr id="1422" name="Double-click to edit"/>
          <p:cNvSpPr txBox="1"/>
          <p:nvPr>
            <p:ph type="body" idx="1"/>
          </p:nvPr>
        </p:nvSpPr>
        <p:spPr>
          <a:prstGeom prst="rect">
            <a:avLst/>
          </a:prstGeom>
        </p:spPr>
        <p:txBody>
          <a:bodyPr/>
          <a:lstStyle/>
          <a:p>
            <a:pPr/>
          </a:p>
        </p:txBody>
      </p:sp>
      <p:sp>
        <p:nvSpPr>
          <p:cNvPr id="14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4" name="4 Le sacrifice suprême du Christ.211.jpeg" descr="4 Le sacrifice suprême du Christ.2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6" name="Double-click to edit"/>
          <p:cNvSpPr txBox="1"/>
          <p:nvPr>
            <p:ph type="title"/>
          </p:nvPr>
        </p:nvSpPr>
        <p:spPr>
          <a:prstGeom prst="rect">
            <a:avLst/>
          </a:prstGeom>
        </p:spPr>
        <p:txBody>
          <a:bodyPr/>
          <a:lstStyle/>
          <a:p>
            <a:pPr/>
          </a:p>
        </p:txBody>
      </p:sp>
      <p:sp>
        <p:nvSpPr>
          <p:cNvPr id="1427" name="Double-click to edit"/>
          <p:cNvSpPr txBox="1"/>
          <p:nvPr>
            <p:ph type="body" idx="1"/>
          </p:nvPr>
        </p:nvSpPr>
        <p:spPr>
          <a:prstGeom prst="rect">
            <a:avLst/>
          </a:prstGeom>
        </p:spPr>
        <p:txBody>
          <a:bodyPr/>
          <a:lstStyle/>
          <a:p>
            <a:pPr/>
          </a:p>
        </p:txBody>
      </p:sp>
      <p:sp>
        <p:nvSpPr>
          <p:cNvPr id="14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9" name="4 Le sacrifice suprême du Christ-2.215.jpeg" descr="4 Le sacrifice suprême du Christ-2.2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1" name="Double-click to edit"/>
          <p:cNvSpPr txBox="1"/>
          <p:nvPr>
            <p:ph type="title"/>
          </p:nvPr>
        </p:nvSpPr>
        <p:spPr>
          <a:prstGeom prst="rect">
            <a:avLst/>
          </a:prstGeom>
        </p:spPr>
        <p:txBody>
          <a:bodyPr/>
          <a:lstStyle/>
          <a:p>
            <a:pPr/>
          </a:p>
        </p:txBody>
      </p:sp>
      <p:sp>
        <p:nvSpPr>
          <p:cNvPr id="1432" name="Double-click to edit"/>
          <p:cNvSpPr txBox="1"/>
          <p:nvPr>
            <p:ph type="body" idx="1"/>
          </p:nvPr>
        </p:nvSpPr>
        <p:spPr>
          <a:prstGeom prst="rect">
            <a:avLst/>
          </a:prstGeom>
        </p:spPr>
        <p:txBody>
          <a:bodyPr/>
          <a:lstStyle/>
          <a:p>
            <a:pPr/>
          </a:p>
        </p:txBody>
      </p:sp>
      <p:sp>
        <p:nvSpPr>
          <p:cNvPr id="14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4" name="4 Le sacrifice suprême du Christ.213.jpeg" descr="4 Le sacrifice suprême du Christ.2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6" name="Double-click to edit"/>
          <p:cNvSpPr txBox="1"/>
          <p:nvPr>
            <p:ph type="title"/>
          </p:nvPr>
        </p:nvSpPr>
        <p:spPr>
          <a:prstGeom prst="rect">
            <a:avLst/>
          </a:prstGeom>
        </p:spPr>
        <p:txBody>
          <a:bodyPr/>
          <a:lstStyle/>
          <a:p>
            <a:pPr/>
          </a:p>
        </p:txBody>
      </p:sp>
      <p:sp>
        <p:nvSpPr>
          <p:cNvPr id="1437" name="Double-click to edit"/>
          <p:cNvSpPr txBox="1"/>
          <p:nvPr>
            <p:ph type="body" idx="1"/>
          </p:nvPr>
        </p:nvSpPr>
        <p:spPr>
          <a:prstGeom prst="rect">
            <a:avLst/>
          </a:prstGeom>
        </p:spPr>
        <p:txBody>
          <a:bodyPr/>
          <a:lstStyle/>
          <a:p>
            <a:pPr/>
          </a:p>
        </p:txBody>
      </p:sp>
      <p:sp>
        <p:nvSpPr>
          <p:cNvPr id="14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9" name="4 Le sacrifice suprême du Christ.214.jpeg" descr="4 Le sacrifice suprême du Christ.2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1" name="Double-click to edit"/>
          <p:cNvSpPr txBox="1"/>
          <p:nvPr>
            <p:ph type="title"/>
          </p:nvPr>
        </p:nvSpPr>
        <p:spPr>
          <a:prstGeom prst="rect">
            <a:avLst/>
          </a:prstGeom>
        </p:spPr>
        <p:txBody>
          <a:bodyPr/>
          <a:lstStyle/>
          <a:p>
            <a:pPr/>
          </a:p>
        </p:txBody>
      </p:sp>
      <p:sp>
        <p:nvSpPr>
          <p:cNvPr id="1442" name="Double-click to edit"/>
          <p:cNvSpPr txBox="1"/>
          <p:nvPr>
            <p:ph type="body" idx="1"/>
          </p:nvPr>
        </p:nvSpPr>
        <p:spPr>
          <a:prstGeom prst="rect">
            <a:avLst/>
          </a:prstGeom>
        </p:spPr>
        <p:txBody>
          <a:bodyPr/>
          <a:lstStyle/>
          <a:p>
            <a:pPr/>
          </a:p>
        </p:txBody>
      </p:sp>
      <p:sp>
        <p:nvSpPr>
          <p:cNvPr id="14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4" name="4 Le sacrifice suprême du Christ.215.jpeg" descr="4 Le sacrifice suprême du Christ.2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6" name="Double-click to edit"/>
          <p:cNvSpPr txBox="1"/>
          <p:nvPr>
            <p:ph type="title"/>
          </p:nvPr>
        </p:nvSpPr>
        <p:spPr>
          <a:prstGeom prst="rect">
            <a:avLst/>
          </a:prstGeom>
        </p:spPr>
        <p:txBody>
          <a:bodyPr/>
          <a:lstStyle/>
          <a:p>
            <a:pPr/>
          </a:p>
        </p:txBody>
      </p:sp>
      <p:sp>
        <p:nvSpPr>
          <p:cNvPr id="1447" name="Double-click to edit"/>
          <p:cNvSpPr txBox="1"/>
          <p:nvPr>
            <p:ph type="body" idx="1"/>
          </p:nvPr>
        </p:nvSpPr>
        <p:spPr>
          <a:prstGeom prst="rect">
            <a:avLst/>
          </a:prstGeom>
        </p:spPr>
        <p:txBody>
          <a:bodyPr/>
          <a:lstStyle/>
          <a:p>
            <a:pPr/>
          </a:p>
        </p:txBody>
      </p:sp>
      <p:sp>
        <p:nvSpPr>
          <p:cNvPr id="14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9" name="4 Le sacrifice suprême du Christ.216.jpeg" descr="4 Le sacrifice suprême du Christ.2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Double-click to edit"/>
          <p:cNvSpPr txBox="1"/>
          <p:nvPr>
            <p:ph type="title"/>
          </p:nvPr>
        </p:nvSpPr>
        <p:spPr>
          <a:prstGeom prst="rect">
            <a:avLst/>
          </a:prstGeom>
        </p:spPr>
        <p:txBody>
          <a:bodyPr/>
          <a:lstStyle/>
          <a:p>
            <a:pPr/>
          </a:p>
        </p:txBody>
      </p:sp>
      <p:sp>
        <p:nvSpPr>
          <p:cNvPr id="363" name="Double-click to edit"/>
          <p:cNvSpPr txBox="1"/>
          <p:nvPr>
            <p:ph type="body" idx="1"/>
          </p:nvPr>
        </p:nvSpPr>
        <p:spPr>
          <a:prstGeom prst="rect">
            <a:avLst/>
          </a:prstGeom>
        </p:spPr>
        <p:txBody>
          <a:bodyPr/>
          <a:lstStyle/>
          <a:p>
            <a:pPr/>
          </a:p>
        </p:txBody>
      </p:sp>
      <p:sp>
        <p:nvSpPr>
          <p:cNvPr id="3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5" name="4 Le sacrifice suprême du Christ.023.jpeg" descr="4 Le sacrifice suprême du Christ.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1" name="Double-click to edit"/>
          <p:cNvSpPr txBox="1"/>
          <p:nvPr>
            <p:ph type="title"/>
          </p:nvPr>
        </p:nvSpPr>
        <p:spPr>
          <a:prstGeom prst="rect">
            <a:avLst/>
          </a:prstGeom>
        </p:spPr>
        <p:txBody>
          <a:bodyPr/>
          <a:lstStyle/>
          <a:p>
            <a:pPr/>
          </a:p>
        </p:txBody>
      </p:sp>
      <p:sp>
        <p:nvSpPr>
          <p:cNvPr id="1452" name="Double-click to edit"/>
          <p:cNvSpPr txBox="1"/>
          <p:nvPr>
            <p:ph type="body" idx="1"/>
          </p:nvPr>
        </p:nvSpPr>
        <p:spPr>
          <a:prstGeom prst="rect">
            <a:avLst/>
          </a:prstGeom>
        </p:spPr>
        <p:txBody>
          <a:bodyPr/>
          <a:lstStyle/>
          <a:p>
            <a:pPr/>
          </a:p>
        </p:txBody>
      </p:sp>
      <p:sp>
        <p:nvSpPr>
          <p:cNvPr id="14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4" name="4 Le sacrifice suprême du Christ-2.324.jpeg" descr="4 Le sacrifice suprême du Christ-2.3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6" name="Double-click to edit"/>
          <p:cNvSpPr txBox="1"/>
          <p:nvPr>
            <p:ph type="title"/>
          </p:nvPr>
        </p:nvSpPr>
        <p:spPr>
          <a:prstGeom prst="rect">
            <a:avLst/>
          </a:prstGeom>
        </p:spPr>
        <p:txBody>
          <a:bodyPr/>
          <a:lstStyle/>
          <a:p>
            <a:pPr/>
          </a:p>
        </p:txBody>
      </p:sp>
      <p:sp>
        <p:nvSpPr>
          <p:cNvPr id="1457" name="Double-click to edit"/>
          <p:cNvSpPr txBox="1"/>
          <p:nvPr>
            <p:ph type="body" idx="1"/>
          </p:nvPr>
        </p:nvSpPr>
        <p:spPr>
          <a:prstGeom prst="rect">
            <a:avLst/>
          </a:prstGeom>
        </p:spPr>
        <p:txBody>
          <a:bodyPr/>
          <a:lstStyle/>
          <a:p>
            <a:pPr/>
          </a:p>
        </p:txBody>
      </p:sp>
      <p:sp>
        <p:nvSpPr>
          <p:cNvPr id="14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9" name="4 Le sacrifice suprême du Christ-2.221.jpeg" descr="4 Le sacrifice suprême du Christ-2.2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1" name="Double-click to edit"/>
          <p:cNvSpPr txBox="1"/>
          <p:nvPr>
            <p:ph type="title"/>
          </p:nvPr>
        </p:nvSpPr>
        <p:spPr>
          <a:prstGeom prst="rect">
            <a:avLst/>
          </a:prstGeom>
        </p:spPr>
        <p:txBody>
          <a:bodyPr/>
          <a:lstStyle/>
          <a:p>
            <a:pPr/>
          </a:p>
        </p:txBody>
      </p:sp>
      <p:sp>
        <p:nvSpPr>
          <p:cNvPr id="1462" name="Double-click to edit"/>
          <p:cNvSpPr txBox="1"/>
          <p:nvPr>
            <p:ph type="body" idx="1"/>
          </p:nvPr>
        </p:nvSpPr>
        <p:spPr>
          <a:prstGeom prst="rect">
            <a:avLst/>
          </a:prstGeom>
        </p:spPr>
        <p:txBody>
          <a:bodyPr/>
          <a:lstStyle/>
          <a:p>
            <a:pPr/>
          </a:p>
        </p:txBody>
      </p:sp>
      <p:sp>
        <p:nvSpPr>
          <p:cNvPr id="14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4" name="4 Le sacrifice suprême du Christ-2.222.jpeg" descr="4 Le sacrifice suprême du Christ-2.2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6" name="Double-click to edit"/>
          <p:cNvSpPr txBox="1"/>
          <p:nvPr>
            <p:ph type="title"/>
          </p:nvPr>
        </p:nvSpPr>
        <p:spPr>
          <a:prstGeom prst="rect">
            <a:avLst/>
          </a:prstGeom>
        </p:spPr>
        <p:txBody>
          <a:bodyPr/>
          <a:lstStyle/>
          <a:p>
            <a:pPr/>
          </a:p>
        </p:txBody>
      </p:sp>
      <p:sp>
        <p:nvSpPr>
          <p:cNvPr id="1467" name="Double-click to edit"/>
          <p:cNvSpPr txBox="1"/>
          <p:nvPr>
            <p:ph type="body" idx="1"/>
          </p:nvPr>
        </p:nvSpPr>
        <p:spPr>
          <a:prstGeom prst="rect">
            <a:avLst/>
          </a:prstGeom>
        </p:spPr>
        <p:txBody>
          <a:bodyPr/>
          <a:lstStyle/>
          <a:p>
            <a:pPr/>
          </a:p>
        </p:txBody>
      </p:sp>
      <p:sp>
        <p:nvSpPr>
          <p:cNvPr id="14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9" name="4 Le sacrifice suprême du Christ-2.223.jpeg" descr="4 Le sacrifice suprême du Christ-2.2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1" name="Double-click to edit"/>
          <p:cNvSpPr txBox="1"/>
          <p:nvPr>
            <p:ph type="title"/>
          </p:nvPr>
        </p:nvSpPr>
        <p:spPr>
          <a:prstGeom prst="rect">
            <a:avLst/>
          </a:prstGeom>
        </p:spPr>
        <p:txBody>
          <a:bodyPr/>
          <a:lstStyle/>
          <a:p>
            <a:pPr/>
          </a:p>
        </p:txBody>
      </p:sp>
      <p:sp>
        <p:nvSpPr>
          <p:cNvPr id="1472" name="Double-click to edit"/>
          <p:cNvSpPr txBox="1"/>
          <p:nvPr>
            <p:ph type="body" idx="1"/>
          </p:nvPr>
        </p:nvSpPr>
        <p:spPr>
          <a:prstGeom prst="rect">
            <a:avLst/>
          </a:prstGeom>
        </p:spPr>
        <p:txBody>
          <a:bodyPr/>
          <a:lstStyle/>
          <a:p>
            <a:pPr/>
          </a:p>
        </p:txBody>
      </p:sp>
      <p:sp>
        <p:nvSpPr>
          <p:cNvPr id="14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4" name="4 Le sacrifice suprême du Christ-2.224.jpeg" descr="4 Le sacrifice suprême du Christ-2.2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6" name="Double-click to edit"/>
          <p:cNvSpPr txBox="1"/>
          <p:nvPr>
            <p:ph type="title"/>
          </p:nvPr>
        </p:nvSpPr>
        <p:spPr>
          <a:prstGeom prst="rect">
            <a:avLst/>
          </a:prstGeom>
        </p:spPr>
        <p:txBody>
          <a:bodyPr/>
          <a:lstStyle/>
          <a:p>
            <a:pPr/>
          </a:p>
        </p:txBody>
      </p:sp>
      <p:sp>
        <p:nvSpPr>
          <p:cNvPr id="1477" name="Double-click to edit"/>
          <p:cNvSpPr txBox="1"/>
          <p:nvPr>
            <p:ph type="body" idx="1"/>
          </p:nvPr>
        </p:nvSpPr>
        <p:spPr>
          <a:prstGeom prst="rect">
            <a:avLst/>
          </a:prstGeom>
        </p:spPr>
        <p:txBody>
          <a:bodyPr/>
          <a:lstStyle/>
          <a:p>
            <a:pPr/>
          </a:p>
        </p:txBody>
      </p:sp>
      <p:sp>
        <p:nvSpPr>
          <p:cNvPr id="14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9" name="4 Le sacrifice suprême du Christ-2.225.jpeg" descr="4 Le sacrifice suprême du Christ-2.22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3" name="Double-click to edit"/>
          <p:cNvSpPr txBox="1"/>
          <p:nvPr>
            <p:ph type="title"/>
          </p:nvPr>
        </p:nvSpPr>
        <p:spPr>
          <a:prstGeom prst="rect">
            <a:avLst/>
          </a:prstGeom>
        </p:spPr>
        <p:txBody>
          <a:bodyPr/>
          <a:lstStyle/>
          <a:p>
            <a:pPr/>
          </a:p>
        </p:txBody>
      </p:sp>
      <p:sp>
        <p:nvSpPr>
          <p:cNvPr id="1484" name="Double-click to edit"/>
          <p:cNvSpPr txBox="1"/>
          <p:nvPr>
            <p:ph type="body" idx="1"/>
          </p:nvPr>
        </p:nvSpPr>
        <p:spPr>
          <a:prstGeom prst="rect">
            <a:avLst/>
          </a:prstGeom>
        </p:spPr>
        <p:txBody>
          <a:bodyPr/>
          <a:lstStyle/>
          <a:p>
            <a:pPr/>
          </a:p>
        </p:txBody>
      </p:sp>
      <p:sp>
        <p:nvSpPr>
          <p:cNvPr id="14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6" name="4 Le sacrifice suprême du Christ.220.jpeg" descr="4 Le sacrifice suprême du Christ.2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8" name="Double-click to edit"/>
          <p:cNvSpPr txBox="1"/>
          <p:nvPr>
            <p:ph type="title"/>
          </p:nvPr>
        </p:nvSpPr>
        <p:spPr>
          <a:prstGeom prst="rect">
            <a:avLst/>
          </a:prstGeom>
        </p:spPr>
        <p:txBody>
          <a:bodyPr/>
          <a:lstStyle/>
          <a:p>
            <a:pPr/>
          </a:p>
        </p:txBody>
      </p:sp>
      <p:sp>
        <p:nvSpPr>
          <p:cNvPr id="1489" name="Double-click to edit"/>
          <p:cNvSpPr txBox="1"/>
          <p:nvPr>
            <p:ph type="body" idx="1"/>
          </p:nvPr>
        </p:nvSpPr>
        <p:spPr>
          <a:prstGeom prst="rect">
            <a:avLst/>
          </a:prstGeom>
        </p:spPr>
        <p:txBody>
          <a:bodyPr/>
          <a:lstStyle/>
          <a:p>
            <a:pPr/>
          </a:p>
        </p:txBody>
      </p:sp>
      <p:sp>
        <p:nvSpPr>
          <p:cNvPr id="14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1" name="4 Le sacrifice suprême du Christ.221.jpeg" descr="4 Le sacrifice suprême du Christ.2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3" name="Double-click to edit"/>
          <p:cNvSpPr txBox="1"/>
          <p:nvPr>
            <p:ph type="title"/>
          </p:nvPr>
        </p:nvSpPr>
        <p:spPr>
          <a:prstGeom prst="rect">
            <a:avLst/>
          </a:prstGeom>
        </p:spPr>
        <p:txBody>
          <a:bodyPr/>
          <a:lstStyle/>
          <a:p>
            <a:pPr/>
          </a:p>
        </p:txBody>
      </p:sp>
      <p:sp>
        <p:nvSpPr>
          <p:cNvPr id="1494" name="Double-click to edit"/>
          <p:cNvSpPr txBox="1"/>
          <p:nvPr>
            <p:ph type="body" idx="1"/>
          </p:nvPr>
        </p:nvSpPr>
        <p:spPr>
          <a:prstGeom prst="rect">
            <a:avLst/>
          </a:prstGeom>
        </p:spPr>
        <p:txBody>
          <a:bodyPr/>
          <a:lstStyle/>
          <a:p>
            <a:pPr/>
          </a:p>
        </p:txBody>
      </p:sp>
      <p:sp>
        <p:nvSpPr>
          <p:cNvPr id="14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6" name="4 Le sacrifice suprême du Christ.222.jpeg" descr="4 Le sacrifice suprême du Christ.2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8" name="Double-click to edit"/>
          <p:cNvSpPr txBox="1"/>
          <p:nvPr>
            <p:ph type="title"/>
          </p:nvPr>
        </p:nvSpPr>
        <p:spPr>
          <a:prstGeom prst="rect">
            <a:avLst/>
          </a:prstGeom>
        </p:spPr>
        <p:txBody>
          <a:bodyPr/>
          <a:lstStyle/>
          <a:p>
            <a:pPr/>
          </a:p>
        </p:txBody>
      </p:sp>
      <p:sp>
        <p:nvSpPr>
          <p:cNvPr id="1499" name="Double-click to edit"/>
          <p:cNvSpPr txBox="1"/>
          <p:nvPr>
            <p:ph type="body" idx="1"/>
          </p:nvPr>
        </p:nvSpPr>
        <p:spPr>
          <a:prstGeom prst="rect">
            <a:avLst/>
          </a:prstGeom>
        </p:spPr>
        <p:txBody>
          <a:bodyPr/>
          <a:lstStyle/>
          <a:p>
            <a:pPr/>
          </a:p>
        </p:txBody>
      </p:sp>
      <p:sp>
        <p:nvSpPr>
          <p:cNvPr id="15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1" name="4 Le sacrifice suprême du Christ.223.jpeg" descr="4 Le sacrifice suprême du Christ.2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Double-click to edit"/>
          <p:cNvSpPr txBox="1"/>
          <p:nvPr>
            <p:ph type="title"/>
          </p:nvPr>
        </p:nvSpPr>
        <p:spPr>
          <a:prstGeom prst="rect">
            <a:avLst/>
          </a:prstGeom>
        </p:spPr>
        <p:txBody>
          <a:bodyPr/>
          <a:lstStyle/>
          <a:p>
            <a:pPr/>
          </a:p>
        </p:txBody>
      </p:sp>
      <p:sp>
        <p:nvSpPr>
          <p:cNvPr id="368" name="Double-click to edit"/>
          <p:cNvSpPr txBox="1"/>
          <p:nvPr>
            <p:ph type="body" idx="1"/>
          </p:nvPr>
        </p:nvSpPr>
        <p:spPr>
          <a:prstGeom prst="rect">
            <a:avLst/>
          </a:prstGeom>
        </p:spPr>
        <p:txBody>
          <a:bodyPr/>
          <a:lstStyle/>
          <a:p>
            <a:pPr/>
          </a:p>
        </p:txBody>
      </p:sp>
      <p:sp>
        <p:nvSpPr>
          <p:cNvPr id="3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0" name="4 Le sacrifice suprême du Christ.024.jpeg" descr="4 Le sacrifice suprême du Christ.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3" name="Double-click to edit"/>
          <p:cNvSpPr txBox="1"/>
          <p:nvPr>
            <p:ph type="title"/>
          </p:nvPr>
        </p:nvSpPr>
        <p:spPr>
          <a:prstGeom prst="rect">
            <a:avLst/>
          </a:prstGeom>
        </p:spPr>
        <p:txBody>
          <a:bodyPr/>
          <a:lstStyle/>
          <a:p>
            <a:pPr/>
          </a:p>
        </p:txBody>
      </p:sp>
      <p:sp>
        <p:nvSpPr>
          <p:cNvPr id="1504" name="Double-click to edit"/>
          <p:cNvSpPr txBox="1"/>
          <p:nvPr>
            <p:ph type="body" idx="1"/>
          </p:nvPr>
        </p:nvSpPr>
        <p:spPr>
          <a:prstGeom prst="rect">
            <a:avLst/>
          </a:prstGeom>
        </p:spPr>
        <p:txBody>
          <a:bodyPr/>
          <a:lstStyle/>
          <a:p>
            <a:pPr/>
          </a:p>
        </p:txBody>
      </p:sp>
      <p:sp>
        <p:nvSpPr>
          <p:cNvPr id="15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6" name="4 Le sacrifice suprême du Christ.224.jpeg" descr="4 Le sacrifice suprême du Christ.2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8" name="Double-click to edit"/>
          <p:cNvSpPr txBox="1"/>
          <p:nvPr>
            <p:ph type="title"/>
          </p:nvPr>
        </p:nvSpPr>
        <p:spPr>
          <a:prstGeom prst="rect">
            <a:avLst/>
          </a:prstGeom>
        </p:spPr>
        <p:txBody>
          <a:bodyPr/>
          <a:lstStyle/>
          <a:p>
            <a:pPr/>
          </a:p>
        </p:txBody>
      </p:sp>
      <p:sp>
        <p:nvSpPr>
          <p:cNvPr id="1509" name="Double-click to edit"/>
          <p:cNvSpPr txBox="1"/>
          <p:nvPr>
            <p:ph type="body" idx="1"/>
          </p:nvPr>
        </p:nvSpPr>
        <p:spPr>
          <a:prstGeom prst="rect">
            <a:avLst/>
          </a:prstGeom>
        </p:spPr>
        <p:txBody>
          <a:bodyPr/>
          <a:lstStyle/>
          <a:p>
            <a:pPr/>
          </a:p>
        </p:txBody>
      </p:sp>
      <p:sp>
        <p:nvSpPr>
          <p:cNvPr id="15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1" name="4 Le sacrifice suprême du Christ-2.231.jpeg" descr="4 Le sacrifice suprême du Christ-2.2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3" name="Double-click to edit"/>
          <p:cNvSpPr txBox="1"/>
          <p:nvPr>
            <p:ph type="title"/>
          </p:nvPr>
        </p:nvSpPr>
        <p:spPr>
          <a:prstGeom prst="rect">
            <a:avLst/>
          </a:prstGeom>
        </p:spPr>
        <p:txBody>
          <a:bodyPr/>
          <a:lstStyle/>
          <a:p>
            <a:pPr/>
          </a:p>
        </p:txBody>
      </p:sp>
      <p:sp>
        <p:nvSpPr>
          <p:cNvPr id="1514" name="Double-click to edit"/>
          <p:cNvSpPr txBox="1"/>
          <p:nvPr>
            <p:ph type="body" idx="1"/>
          </p:nvPr>
        </p:nvSpPr>
        <p:spPr>
          <a:prstGeom prst="rect">
            <a:avLst/>
          </a:prstGeom>
        </p:spPr>
        <p:txBody>
          <a:bodyPr/>
          <a:lstStyle/>
          <a:p>
            <a:pPr/>
          </a:p>
        </p:txBody>
      </p:sp>
      <p:sp>
        <p:nvSpPr>
          <p:cNvPr id="15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6" name="4 Le sacrifice suprême du Christ-2.232.jpeg" descr="4 Le sacrifice suprême du Christ-2.2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8" name="Double-click to edit"/>
          <p:cNvSpPr txBox="1"/>
          <p:nvPr>
            <p:ph type="title"/>
          </p:nvPr>
        </p:nvSpPr>
        <p:spPr>
          <a:prstGeom prst="rect">
            <a:avLst/>
          </a:prstGeom>
        </p:spPr>
        <p:txBody>
          <a:bodyPr/>
          <a:lstStyle/>
          <a:p>
            <a:pPr/>
          </a:p>
        </p:txBody>
      </p:sp>
      <p:sp>
        <p:nvSpPr>
          <p:cNvPr id="1519" name="Double-click to edit"/>
          <p:cNvSpPr txBox="1"/>
          <p:nvPr>
            <p:ph type="body" idx="1"/>
          </p:nvPr>
        </p:nvSpPr>
        <p:spPr>
          <a:prstGeom prst="rect">
            <a:avLst/>
          </a:prstGeom>
        </p:spPr>
        <p:txBody>
          <a:bodyPr/>
          <a:lstStyle/>
          <a:p>
            <a:pPr/>
          </a:p>
        </p:txBody>
      </p:sp>
      <p:sp>
        <p:nvSpPr>
          <p:cNvPr id="152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1" name="4 Le sacrifice suprême du Christ-2.233.jpeg" descr="4 Le sacrifice suprême du Christ-2.2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3" name="Double-click to edit"/>
          <p:cNvSpPr txBox="1"/>
          <p:nvPr>
            <p:ph type="title"/>
          </p:nvPr>
        </p:nvSpPr>
        <p:spPr>
          <a:prstGeom prst="rect">
            <a:avLst/>
          </a:prstGeom>
        </p:spPr>
        <p:txBody>
          <a:bodyPr/>
          <a:lstStyle/>
          <a:p>
            <a:pPr/>
          </a:p>
        </p:txBody>
      </p:sp>
      <p:sp>
        <p:nvSpPr>
          <p:cNvPr id="1524" name="Double-click to edit"/>
          <p:cNvSpPr txBox="1"/>
          <p:nvPr>
            <p:ph type="body" idx="1"/>
          </p:nvPr>
        </p:nvSpPr>
        <p:spPr>
          <a:prstGeom prst="rect">
            <a:avLst/>
          </a:prstGeom>
        </p:spPr>
        <p:txBody>
          <a:bodyPr/>
          <a:lstStyle/>
          <a:p>
            <a:pPr/>
          </a:p>
        </p:txBody>
      </p:sp>
      <p:sp>
        <p:nvSpPr>
          <p:cNvPr id="15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6" name="4 Le sacrifice suprême du Christ.228.jpeg" descr="4 Le sacrifice suprême du Christ.2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8" name="Double-click to edit"/>
          <p:cNvSpPr txBox="1"/>
          <p:nvPr>
            <p:ph type="title"/>
          </p:nvPr>
        </p:nvSpPr>
        <p:spPr>
          <a:prstGeom prst="rect">
            <a:avLst/>
          </a:prstGeom>
        </p:spPr>
        <p:txBody>
          <a:bodyPr/>
          <a:lstStyle/>
          <a:p>
            <a:pPr/>
          </a:p>
        </p:txBody>
      </p:sp>
      <p:sp>
        <p:nvSpPr>
          <p:cNvPr id="1529" name="Double-click to edit"/>
          <p:cNvSpPr txBox="1"/>
          <p:nvPr>
            <p:ph type="body" idx="1"/>
          </p:nvPr>
        </p:nvSpPr>
        <p:spPr>
          <a:prstGeom prst="rect">
            <a:avLst/>
          </a:prstGeom>
        </p:spPr>
        <p:txBody>
          <a:bodyPr/>
          <a:lstStyle/>
          <a:p>
            <a:pPr/>
          </a:p>
        </p:txBody>
      </p:sp>
      <p:sp>
        <p:nvSpPr>
          <p:cNvPr id="15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1" name="4 Le sacrifice suprême du Christ-2.235.jpeg" descr="4 Le sacrifice suprême du Christ-2.2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3" name="Double-click to edit"/>
          <p:cNvSpPr txBox="1"/>
          <p:nvPr>
            <p:ph type="title"/>
          </p:nvPr>
        </p:nvSpPr>
        <p:spPr>
          <a:prstGeom prst="rect">
            <a:avLst/>
          </a:prstGeom>
        </p:spPr>
        <p:txBody>
          <a:bodyPr/>
          <a:lstStyle/>
          <a:p>
            <a:pPr/>
          </a:p>
        </p:txBody>
      </p:sp>
      <p:sp>
        <p:nvSpPr>
          <p:cNvPr id="1534" name="Double-click to edit"/>
          <p:cNvSpPr txBox="1"/>
          <p:nvPr>
            <p:ph type="body" idx="1"/>
          </p:nvPr>
        </p:nvSpPr>
        <p:spPr>
          <a:prstGeom prst="rect">
            <a:avLst/>
          </a:prstGeom>
        </p:spPr>
        <p:txBody>
          <a:bodyPr/>
          <a:lstStyle/>
          <a:p>
            <a:pPr/>
          </a:p>
        </p:txBody>
      </p:sp>
      <p:sp>
        <p:nvSpPr>
          <p:cNvPr id="15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6" name="4 Le sacrifice suprême du Christ-2.236.jpeg" descr="4 Le sacrifice suprême du Christ-2.2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8" name="Double-click to edit"/>
          <p:cNvSpPr txBox="1"/>
          <p:nvPr>
            <p:ph type="title"/>
          </p:nvPr>
        </p:nvSpPr>
        <p:spPr>
          <a:prstGeom prst="rect">
            <a:avLst/>
          </a:prstGeom>
        </p:spPr>
        <p:txBody>
          <a:bodyPr/>
          <a:lstStyle/>
          <a:p>
            <a:pPr/>
          </a:p>
        </p:txBody>
      </p:sp>
      <p:sp>
        <p:nvSpPr>
          <p:cNvPr id="1539" name="Double-click to edit"/>
          <p:cNvSpPr txBox="1"/>
          <p:nvPr>
            <p:ph type="body" idx="1"/>
          </p:nvPr>
        </p:nvSpPr>
        <p:spPr>
          <a:prstGeom prst="rect">
            <a:avLst/>
          </a:prstGeom>
        </p:spPr>
        <p:txBody>
          <a:bodyPr/>
          <a:lstStyle/>
          <a:p>
            <a:pPr/>
          </a:p>
        </p:txBody>
      </p:sp>
      <p:sp>
        <p:nvSpPr>
          <p:cNvPr id="15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1" name="4 Le sacrifice suprême du Christ-2.237.jpeg" descr="4 Le sacrifice suprême du Christ-2.2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3" name="Double-click to edit"/>
          <p:cNvSpPr txBox="1"/>
          <p:nvPr>
            <p:ph type="title"/>
          </p:nvPr>
        </p:nvSpPr>
        <p:spPr>
          <a:prstGeom prst="rect">
            <a:avLst/>
          </a:prstGeom>
        </p:spPr>
        <p:txBody>
          <a:bodyPr/>
          <a:lstStyle/>
          <a:p>
            <a:pPr/>
          </a:p>
        </p:txBody>
      </p:sp>
      <p:sp>
        <p:nvSpPr>
          <p:cNvPr id="1544" name="Double-click to edit"/>
          <p:cNvSpPr txBox="1"/>
          <p:nvPr>
            <p:ph type="body" idx="1"/>
          </p:nvPr>
        </p:nvSpPr>
        <p:spPr>
          <a:prstGeom prst="rect">
            <a:avLst/>
          </a:prstGeom>
        </p:spPr>
        <p:txBody>
          <a:bodyPr/>
          <a:lstStyle/>
          <a:p>
            <a:pPr/>
          </a:p>
        </p:txBody>
      </p:sp>
      <p:sp>
        <p:nvSpPr>
          <p:cNvPr id="15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6" name="4 Le sacrifice suprême du Christ.232.jpeg" descr="4 Le sacrifice suprême du Christ.2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8" name="Double-click to edit"/>
          <p:cNvSpPr txBox="1"/>
          <p:nvPr>
            <p:ph type="title"/>
          </p:nvPr>
        </p:nvSpPr>
        <p:spPr>
          <a:prstGeom prst="rect">
            <a:avLst/>
          </a:prstGeom>
        </p:spPr>
        <p:txBody>
          <a:bodyPr/>
          <a:lstStyle/>
          <a:p>
            <a:pPr/>
          </a:p>
        </p:txBody>
      </p:sp>
      <p:sp>
        <p:nvSpPr>
          <p:cNvPr id="1549" name="Double-click to edit"/>
          <p:cNvSpPr txBox="1"/>
          <p:nvPr>
            <p:ph type="body" idx="1"/>
          </p:nvPr>
        </p:nvSpPr>
        <p:spPr>
          <a:prstGeom prst="rect">
            <a:avLst/>
          </a:prstGeom>
        </p:spPr>
        <p:txBody>
          <a:bodyPr/>
          <a:lstStyle/>
          <a:p>
            <a:pPr/>
          </a:p>
        </p:txBody>
      </p:sp>
      <p:sp>
        <p:nvSpPr>
          <p:cNvPr id="15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1" name="4 Le sacrifice suprême du Christ.233.jpeg" descr="4 Le sacrifice suprême du Christ.2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Double-click to edit"/>
          <p:cNvSpPr txBox="1"/>
          <p:nvPr>
            <p:ph type="title"/>
          </p:nvPr>
        </p:nvSpPr>
        <p:spPr>
          <a:prstGeom prst="rect">
            <a:avLst/>
          </a:prstGeom>
        </p:spPr>
        <p:txBody>
          <a:bodyPr/>
          <a:lstStyle/>
          <a:p>
            <a:pPr/>
          </a:p>
        </p:txBody>
      </p:sp>
      <p:sp>
        <p:nvSpPr>
          <p:cNvPr id="373" name="Double-click to edit"/>
          <p:cNvSpPr txBox="1"/>
          <p:nvPr>
            <p:ph type="body" idx="1"/>
          </p:nvPr>
        </p:nvSpPr>
        <p:spPr>
          <a:prstGeom prst="rect">
            <a:avLst/>
          </a:prstGeom>
        </p:spPr>
        <p:txBody>
          <a:bodyPr/>
          <a:lstStyle/>
          <a:p>
            <a:pPr/>
          </a:p>
        </p:txBody>
      </p:sp>
      <p:sp>
        <p:nvSpPr>
          <p:cNvPr id="3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5" name="4 Le sacrifice suprême du Christ.025.jpeg" descr="4 Le sacrifice suprême du Christ.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3" name="Double-click to edit"/>
          <p:cNvSpPr txBox="1"/>
          <p:nvPr>
            <p:ph type="title"/>
          </p:nvPr>
        </p:nvSpPr>
        <p:spPr>
          <a:prstGeom prst="rect">
            <a:avLst/>
          </a:prstGeom>
        </p:spPr>
        <p:txBody>
          <a:bodyPr/>
          <a:lstStyle/>
          <a:p>
            <a:pPr/>
          </a:p>
        </p:txBody>
      </p:sp>
      <p:sp>
        <p:nvSpPr>
          <p:cNvPr id="1554" name="Double-click to edit"/>
          <p:cNvSpPr txBox="1"/>
          <p:nvPr>
            <p:ph type="body" idx="1"/>
          </p:nvPr>
        </p:nvSpPr>
        <p:spPr>
          <a:prstGeom prst="rect">
            <a:avLst/>
          </a:prstGeom>
        </p:spPr>
        <p:txBody>
          <a:bodyPr/>
          <a:lstStyle/>
          <a:p>
            <a:pPr/>
          </a:p>
        </p:txBody>
      </p:sp>
      <p:sp>
        <p:nvSpPr>
          <p:cNvPr id="15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6" name="4 Le sacrifice suprême du Christ-2.240.jpeg" descr="4 Le sacrifice suprême du Christ-2.2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8" name="Double-click to edit"/>
          <p:cNvSpPr txBox="1"/>
          <p:nvPr>
            <p:ph type="title"/>
          </p:nvPr>
        </p:nvSpPr>
        <p:spPr>
          <a:prstGeom prst="rect">
            <a:avLst/>
          </a:prstGeom>
        </p:spPr>
        <p:txBody>
          <a:bodyPr/>
          <a:lstStyle/>
          <a:p>
            <a:pPr/>
          </a:p>
        </p:txBody>
      </p:sp>
      <p:sp>
        <p:nvSpPr>
          <p:cNvPr id="1559" name="Double-click to edit"/>
          <p:cNvSpPr txBox="1"/>
          <p:nvPr>
            <p:ph type="body" idx="1"/>
          </p:nvPr>
        </p:nvSpPr>
        <p:spPr>
          <a:prstGeom prst="rect">
            <a:avLst/>
          </a:prstGeom>
        </p:spPr>
        <p:txBody>
          <a:bodyPr/>
          <a:lstStyle/>
          <a:p>
            <a:pPr/>
          </a:p>
        </p:txBody>
      </p:sp>
      <p:sp>
        <p:nvSpPr>
          <p:cNvPr id="15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1" name="4 Le sacrifice suprême du Christ.235.jpeg" descr="4 Le sacrifice suprême du Christ.2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3" name="Double-click to edit"/>
          <p:cNvSpPr txBox="1"/>
          <p:nvPr>
            <p:ph type="title"/>
          </p:nvPr>
        </p:nvSpPr>
        <p:spPr>
          <a:prstGeom prst="rect">
            <a:avLst/>
          </a:prstGeom>
        </p:spPr>
        <p:txBody>
          <a:bodyPr/>
          <a:lstStyle/>
          <a:p>
            <a:pPr/>
          </a:p>
        </p:txBody>
      </p:sp>
      <p:sp>
        <p:nvSpPr>
          <p:cNvPr id="1564" name="Double-click to edit"/>
          <p:cNvSpPr txBox="1"/>
          <p:nvPr>
            <p:ph type="body" idx="1"/>
          </p:nvPr>
        </p:nvSpPr>
        <p:spPr>
          <a:prstGeom prst="rect">
            <a:avLst/>
          </a:prstGeom>
        </p:spPr>
        <p:txBody>
          <a:bodyPr/>
          <a:lstStyle/>
          <a:p>
            <a:pPr/>
          </a:p>
        </p:txBody>
      </p:sp>
      <p:sp>
        <p:nvSpPr>
          <p:cNvPr id="15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6" name="4 Le sacrifice suprême du Christ.236.jpeg" descr="4 Le sacrifice suprême du Christ.2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8" name="Double-click to edit"/>
          <p:cNvSpPr txBox="1"/>
          <p:nvPr>
            <p:ph type="title"/>
          </p:nvPr>
        </p:nvSpPr>
        <p:spPr>
          <a:prstGeom prst="rect">
            <a:avLst/>
          </a:prstGeom>
        </p:spPr>
        <p:txBody>
          <a:bodyPr/>
          <a:lstStyle/>
          <a:p>
            <a:pPr/>
          </a:p>
        </p:txBody>
      </p:sp>
      <p:sp>
        <p:nvSpPr>
          <p:cNvPr id="1569" name="Double-click to edit"/>
          <p:cNvSpPr txBox="1"/>
          <p:nvPr>
            <p:ph type="body" idx="1"/>
          </p:nvPr>
        </p:nvSpPr>
        <p:spPr>
          <a:prstGeom prst="rect">
            <a:avLst/>
          </a:prstGeom>
        </p:spPr>
        <p:txBody>
          <a:bodyPr/>
          <a:lstStyle/>
          <a:p>
            <a:pPr/>
          </a:p>
        </p:txBody>
      </p:sp>
      <p:sp>
        <p:nvSpPr>
          <p:cNvPr id="15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1" name="4 Le sacrifice suprême du Christ.237.jpeg" descr="4 Le sacrifice suprême du Christ.2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3" name="Double-click to edit"/>
          <p:cNvSpPr txBox="1"/>
          <p:nvPr>
            <p:ph type="title"/>
          </p:nvPr>
        </p:nvSpPr>
        <p:spPr>
          <a:prstGeom prst="rect">
            <a:avLst/>
          </a:prstGeom>
        </p:spPr>
        <p:txBody>
          <a:bodyPr/>
          <a:lstStyle/>
          <a:p>
            <a:pPr/>
          </a:p>
        </p:txBody>
      </p:sp>
      <p:sp>
        <p:nvSpPr>
          <p:cNvPr id="1574" name="Double-click to edit"/>
          <p:cNvSpPr txBox="1"/>
          <p:nvPr>
            <p:ph type="body" idx="1"/>
          </p:nvPr>
        </p:nvSpPr>
        <p:spPr>
          <a:prstGeom prst="rect">
            <a:avLst/>
          </a:prstGeom>
        </p:spPr>
        <p:txBody>
          <a:bodyPr/>
          <a:lstStyle/>
          <a:p>
            <a:pPr/>
          </a:p>
        </p:txBody>
      </p:sp>
      <p:sp>
        <p:nvSpPr>
          <p:cNvPr id="15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6" name="4 Le sacrifice suprême du Christ.254.jpeg" descr="4 Le sacrifice suprême du Christ.2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8" name="Double-click to edit"/>
          <p:cNvSpPr txBox="1"/>
          <p:nvPr>
            <p:ph type="title"/>
          </p:nvPr>
        </p:nvSpPr>
        <p:spPr>
          <a:prstGeom prst="rect">
            <a:avLst/>
          </a:prstGeom>
        </p:spPr>
        <p:txBody>
          <a:bodyPr/>
          <a:lstStyle/>
          <a:p>
            <a:pPr/>
          </a:p>
        </p:txBody>
      </p:sp>
      <p:sp>
        <p:nvSpPr>
          <p:cNvPr id="1579" name="Double-click to edit"/>
          <p:cNvSpPr txBox="1"/>
          <p:nvPr>
            <p:ph type="body" idx="1"/>
          </p:nvPr>
        </p:nvSpPr>
        <p:spPr>
          <a:prstGeom prst="rect">
            <a:avLst/>
          </a:prstGeom>
        </p:spPr>
        <p:txBody>
          <a:bodyPr/>
          <a:lstStyle/>
          <a:p>
            <a:pPr/>
          </a:p>
        </p:txBody>
      </p:sp>
      <p:sp>
        <p:nvSpPr>
          <p:cNvPr id="15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1" name="4 Le sacrifice suprême du Christ.255.jpeg" descr="4 Le sacrifice suprême du Christ.2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3" name="Double-click to edit"/>
          <p:cNvSpPr txBox="1"/>
          <p:nvPr>
            <p:ph type="title"/>
          </p:nvPr>
        </p:nvSpPr>
        <p:spPr>
          <a:prstGeom prst="rect">
            <a:avLst/>
          </a:prstGeom>
        </p:spPr>
        <p:txBody>
          <a:bodyPr/>
          <a:lstStyle/>
          <a:p>
            <a:pPr/>
          </a:p>
        </p:txBody>
      </p:sp>
      <p:sp>
        <p:nvSpPr>
          <p:cNvPr id="1584" name="Double-click to edit"/>
          <p:cNvSpPr txBox="1"/>
          <p:nvPr>
            <p:ph type="body" idx="1"/>
          </p:nvPr>
        </p:nvSpPr>
        <p:spPr>
          <a:prstGeom prst="rect">
            <a:avLst/>
          </a:prstGeom>
        </p:spPr>
        <p:txBody>
          <a:bodyPr/>
          <a:lstStyle/>
          <a:p>
            <a:pPr/>
          </a:p>
        </p:txBody>
      </p:sp>
      <p:sp>
        <p:nvSpPr>
          <p:cNvPr id="15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6" name="4 Le sacrifice suprême du Christ.239.jpeg" descr="4 Le sacrifice suprême du Christ.2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8" name="Double-click to edit"/>
          <p:cNvSpPr txBox="1"/>
          <p:nvPr>
            <p:ph type="title"/>
          </p:nvPr>
        </p:nvSpPr>
        <p:spPr>
          <a:prstGeom prst="rect">
            <a:avLst/>
          </a:prstGeom>
        </p:spPr>
        <p:txBody>
          <a:bodyPr/>
          <a:lstStyle/>
          <a:p>
            <a:pPr/>
          </a:p>
        </p:txBody>
      </p:sp>
      <p:sp>
        <p:nvSpPr>
          <p:cNvPr id="1589" name="Double-click to edit"/>
          <p:cNvSpPr txBox="1"/>
          <p:nvPr>
            <p:ph type="body" idx="1"/>
          </p:nvPr>
        </p:nvSpPr>
        <p:spPr>
          <a:prstGeom prst="rect">
            <a:avLst/>
          </a:prstGeom>
        </p:spPr>
        <p:txBody>
          <a:bodyPr/>
          <a:lstStyle/>
          <a:p>
            <a:pPr/>
          </a:p>
        </p:txBody>
      </p:sp>
      <p:sp>
        <p:nvSpPr>
          <p:cNvPr id="15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1" name="4 Le sacrifice suprême du Christ.240.jpeg" descr="4 Le sacrifice suprême du Christ.2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3" name="Double-click to edit"/>
          <p:cNvSpPr txBox="1"/>
          <p:nvPr>
            <p:ph type="title"/>
          </p:nvPr>
        </p:nvSpPr>
        <p:spPr>
          <a:prstGeom prst="rect">
            <a:avLst/>
          </a:prstGeom>
        </p:spPr>
        <p:txBody>
          <a:bodyPr/>
          <a:lstStyle/>
          <a:p>
            <a:pPr/>
          </a:p>
        </p:txBody>
      </p:sp>
      <p:sp>
        <p:nvSpPr>
          <p:cNvPr id="1594" name="Double-click to edit"/>
          <p:cNvSpPr txBox="1"/>
          <p:nvPr>
            <p:ph type="body" idx="1"/>
          </p:nvPr>
        </p:nvSpPr>
        <p:spPr>
          <a:prstGeom prst="rect">
            <a:avLst/>
          </a:prstGeom>
        </p:spPr>
        <p:txBody>
          <a:bodyPr/>
          <a:lstStyle/>
          <a:p>
            <a:pPr/>
          </a:p>
        </p:txBody>
      </p:sp>
      <p:sp>
        <p:nvSpPr>
          <p:cNvPr id="15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6" name="4 Le sacrifice suprême du Christ.241.jpeg" descr="4 Le sacrifice suprême du Christ.2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8" name="Double-click to edit"/>
          <p:cNvSpPr txBox="1"/>
          <p:nvPr>
            <p:ph type="title"/>
          </p:nvPr>
        </p:nvSpPr>
        <p:spPr>
          <a:prstGeom prst="rect">
            <a:avLst/>
          </a:prstGeom>
        </p:spPr>
        <p:txBody>
          <a:bodyPr/>
          <a:lstStyle/>
          <a:p>
            <a:pPr/>
          </a:p>
        </p:txBody>
      </p:sp>
      <p:sp>
        <p:nvSpPr>
          <p:cNvPr id="1599" name="Double-click to edit"/>
          <p:cNvSpPr txBox="1"/>
          <p:nvPr>
            <p:ph type="body" idx="1"/>
          </p:nvPr>
        </p:nvSpPr>
        <p:spPr>
          <a:prstGeom prst="rect">
            <a:avLst/>
          </a:prstGeom>
        </p:spPr>
        <p:txBody>
          <a:bodyPr/>
          <a:lstStyle/>
          <a:p>
            <a:pPr/>
          </a:p>
        </p:txBody>
      </p:sp>
      <p:sp>
        <p:nvSpPr>
          <p:cNvPr id="16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1" name="4 Le sacrifice suprême du Christ.242.jpeg" descr="4 Le sacrifice suprême du Christ.2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Double-click to edit"/>
          <p:cNvSpPr txBox="1"/>
          <p:nvPr>
            <p:ph type="title"/>
          </p:nvPr>
        </p:nvSpPr>
        <p:spPr>
          <a:prstGeom prst="rect">
            <a:avLst/>
          </a:prstGeom>
        </p:spPr>
        <p:txBody>
          <a:bodyPr/>
          <a:lstStyle/>
          <a:p>
            <a:pPr/>
          </a:p>
        </p:txBody>
      </p:sp>
      <p:sp>
        <p:nvSpPr>
          <p:cNvPr id="378" name="Double-click to edit"/>
          <p:cNvSpPr txBox="1"/>
          <p:nvPr>
            <p:ph type="body" idx="1"/>
          </p:nvPr>
        </p:nvSpPr>
        <p:spPr>
          <a:prstGeom prst="rect">
            <a:avLst/>
          </a:prstGeom>
        </p:spPr>
        <p:txBody>
          <a:bodyPr/>
          <a:lstStyle/>
          <a:p>
            <a:pPr/>
          </a:p>
        </p:txBody>
      </p:sp>
      <p:sp>
        <p:nvSpPr>
          <p:cNvPr id="3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0" name="4 Le sacrifice suprême du Christ-2.026.jpeg" descr="4 Le sacrifice suprême du Christ-2.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3" name="Double-click to edit"/>
          <p:cNvSpPr txBox="1"/>
          <p:nvPr>
            <p:ph type="title"/>
          </p:nvPr>
        </p:nvSpPr>
        <p:spPr>
          <a:prstGeom prst="rect">
            <a:avLst/>
          </a:prstGeom>
        </p:spPr>
        <p:txBody>
          <a:bodyPr/>
          <a:lstStyle/>
          <a:p>
            <a:pPr/>
          </a:p>
        </p:txBody>
      </p:sp>
      <p:sp>
        <p:nvSpPr>
          <p:cNvPr id="1604" name="Double-click to edit"/>
          <p:cNvSpPr txBox="1"/>
          <p:nvPr>
            <p:ph type="body" idx="1"/>
          </p:nvPr>
        </p:nvSpPr>
        <p:spPr>
          <a:prstGeom prst="rect">
            <a:avLst/>
          </a:prstGeom>
        </p:spPr>
        <p:txBody>
          <a:bodyPr/>
          <a:lstStyle/>
          <a:p>
            <a:pPr/>
          </a:p>
        </p:txBody>
      </p:sp>
      <p:sp>
        <p:nvSpPr>
          <p:cNvPr id="16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6" name="4 Le sacrifice suprême du Christ.243.jpeg" descr="4 Le sacrifice suprême du Christ.2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8" name="Double-click to edit"/>
          <p:cNvSpPr txBox="1"/>
          <p:nvPr>
            <p:ph type="title"/>
          </p:nvPr>
        </p:nvSpPr>
        <p:spPr>
          <a:prstGeom prst="rect">
            <a:avLst/>
          </a:prstGeom>
        </p:spPr>
        <p:txBody>
          <a:bodyPr/>
          <a:lstStyle/>
          <a:p>
            <a:pPr/>
          </a:p>
        </p:txBody>
      </p:sp>
      <p:sp>
        <p:nvSpPr>
          <p:cNvPr id="1609" name="Double-click to edit"/>
          <p:cNvSpPr txBox="1"/>
          <p:nvPr>
            <p:ph type="body" idx="1"/>
          </p:nvPr>
        </p:nvSpPr>
        <p:spPr>
          <a:prstGeom prst="rect">
            <a:avLst/>
          </a:prstGeom>
        </p:spPr>
        <p:txBody>
          <a:bodyPr/>
          <a:lstStyle/>
          <a:p>
            <a:pPr/>
          </a:p>
        </p:txBody>
      </p:sp>
      <p:sp>
        <p:nvSpPr>
          <p:cNvPr id="16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1" name="4 Le sacrifice suprême du Christ.244.jpeg" descr="4 Le sacrifice suprême du Christ.24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5" name="Double-click to edit"/>
          <p:cNvSpPr txBox="1"/>
          <p:nvPr>
            <p:ph type="title"/>
          </p:nvPr>
        </p:nvSpPr>
        <p:spPr>
          <a:prstGeom prst="rect">
            <a:avLst/>
          </a:prstGeom>
        </p:spPr>
        <p:txBody>
          <a:bodyPr/>
          <a:lstStyle/>
          <a:p>
            <a:pPr/>
          </a:p>
        </p:txBody>
      </p:sp>
      <p:sp>
        <p:nvSpPr>
          <p:cNvPr id="1616" name="Double-click to edit"/>
          <p:cNvSpPr txBox="1"/>
          <p:nvPr>
            <p:ph type="body" idx="1"/>
          </p:nvPr>
        </p:nvSpPr>
        <p:spPr>
          <a:prstGeom prst="rect">
            <a:avLst/>
          </a:prstGeom>
        </p:spPr>
        <p:txBody>
          <a:bodyPr/>
          <a:lstStyle/>
          <a:p>
            <a:pPr/>
          </a:p>
        </p:txBody>
      </p:sp>
      <p:sp>
        <p:nvSpPr>
          <p:cNvPr id="16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8" name="4 Le sacrifice suprême du Christ.245.jpeg" descr="4 Le sacrifice suprême du Christ.2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0" name="Double-click to edit"/>
          <p:cNvSpPr txBox="1"/>
          <p:nvPr>
            <p:ph type="title"/>
          </p:nvPr>
        </p:nvSpPr>
        <p:spPr>
          <a:prstGeom prst="rect">
            <a:avLst/>
          </a:prstGeom>
        </p:spPr>
        <p:txBody>
          <a:bodyPr/>
          <a:lstStyle/>
          <a:p>
            <a:pPr/>
          </a:p>
        </p:txBody>
      </p:sp>
      <p:sp>
        <p:nvSpPr>
          <p:cNvPr id="1621" name="Double-click to edit"/>
          <p:cNvSpPr txBox="1"/>
          <p:nvPr>
            <p:ph type="body" idx="1"/>
          </p:nvPr>
        </p:nvSpPr>
        <p:spPr>
          <a:prstGeom prst="rect">
            <a:avLst/>
          </a:prstGeom>
        </p:spPr>
        <p:txBody>
          <a:bodyPr/>
          <a:lstStyle/>
          <a:p>
            <a:pPr/>
          </a:p>
        </p:txBody>
      </p:sp>
      <p:sp>
        <p:nvSpPr>
          <p:cNvPr id="16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3" name="4 Le sacrifice suprême du Christ-2.252.jpeg" descr="4 Le sacrifice suprême du Christ-2.2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5" name="Double-click to edit"/>
          <p:cNvSpPr txBox="1"/>
          <p:nvPr>
            <p:ph type="title"/>
          </p:nvPr>
        </p:nvSpPr>
        <p:spPr>
          <a:prstGeom prst="rect">
            <a:avLst/>
          </a:prstGeom>
        </p:spPr>
        <p:txBody>
          <a:bodyPr/>
          <a:lstStyle/>
          <a:p>
            <a:pPr/>
          </a:p>
        </p:txBody>
      </p:sp>
      <p:sp>
        <p:nvSpPr>
          <p:cNvPr id="1626" name="Double-click to edit"/>
          <p:cNvSpPr txBox="1"/>
          <p:nvPr>
            <p:ph type="body" idx="1"/>
          </p:nvPr>
        </p:nvSpPr>
        <p:spPr>
          <a:prstGeom prst="rect">
            <a:avLst/>
          </a:prstGeom>
        </p:spPr>
        <p:txBody>
          <a:bodyPr/>
          <a:lstStyle/>
          <a:p>
            <a:pPr/>
          </a:p>
        </p:txBody>
      </p:sp>
      <p:sp>
        <p:nvSpPr>
          <p:cNvPr id="16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8" name="4 Le sacrifice suprême du Christ-2.253.jpeg" descr="4 Le sacrifice suprême du Christ-2.2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0" name="Double-click to edit"/>
          <p:cNvSpPr txBox="1"/>
          <p:nvPr>
            <p:ph type="title"/>
          </p:nvPr>
        </p:nvSpPr>
        <p:spPr>
          <a:prstGeom prst="rect">
            <a:avLst/>
          </a:prstGeom>
        </p:spPr>
        <p:txBody>
          <a:bodyPr/>
          <a:lstStyle/>
          <a:p>
            <a:pPr/>
          </a:p>
        </p:txBody>
      </p:sp>
      <p:sp>
        <p:nvSpPr>
          <p:cNvPr id="1631" name="Double-click to edit"/>
          <p:cNvSpPr txBox="1"/>
          <p:nvPr>
            <p:ph type="body" idx="1"/>
          </p:nvPr>
        </p:nvSpPr>
        <p:spPr>
          <a:prstGeom prst="rect">
            <a:avLst/>
          </a:prstGeom>
        </p:spPr>
        <p:txBody>
          <a:bodyPr/>
          <a:lstStyle/>
          <a:p>
            <a:pPr/>
          </a:p>
        </p:txBody>
      </p:sp>
      <p:sp>
        <p:nvSpPr>
          <p:cNvPr id="16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3" name="4 Le sacrifice suprême du Christ-2.254.jpeg" descr="4 Le sacrifice suprême du Christ-2.2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5" name="Double-click to edit"/>
          <p:cNvSpPr txBox="1"/>
          <p:nvPr>
            <p:ph type="title"/>
          </p:nvPr>
        </p:nvSpPr>
        <p:spPr>
          <a:prstGeom prst="rect">
            <a:avLst/>
          </a:prstGeom>
        </p:spPr>
        <p:txBody>
          <a:bodyPr/>
          <a:lstStyle/>
          <a:p>
            <a:pPr/>
          </a:p>
        </p:txBody>
      </p:sp>
      <p:sp>
        <p:nvSpPr>
          <p:cNvPr id="1636" name="Double-click to edit"/>
          <p:cNvSpPr txBox="1"/>
          <p:nvPr>
            <p:ph type="body" idx="1"/>
          </p:nvPr>
        </p:nvSpPr>
        <p:spPr>
          <a:prstGeom prst="rect">
            <a:avLst/>
          </a:prstGeom>
        </p:spPr>
        <p:txBody>
          <a:bodyPr/>
          <a:lstStyle/>
          <a:p>
            <a:pPr/>
          </a:p>
        </p:txBody>
      </p:sp>
      <p:sp>
        <p:nvSpPr>
          <p:cNvPr id="16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8" name="4 Le sacrifice suprême du Christ.252.jpeg" descr="4 Le sacrifice suprême du Christ.2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0" name="Double-click to edit"/>
          <p:cNvSpPr txBox="1"/>
          <p:nvPr>
            <p:ph type="title"/>
          </p:nvPr>
        </p:nvSpPr>
        <p:spPr>
          <a:prstGeom prst="rect">
            <a:avLst/>
          </a:prstGeom>
        </p:spPr>
        <p:txBody>
          <a:bodyPr/>
          <a:lstStyle/>
          <a:p>
            <a:pPr/>
          </a:p>
        </p:txBody>
      </p:sp>
      <p:sp>
        <p:nvSpPr>
          <p:cNvPr id="1641" name="Double-click to edit"/>
          <p:cNvSpPr txBox="1"/>
          <p:nvPr>
            <p:ph type="body" idx="1"/>
          </p:nvPr>
        </p:nvSpPr>
        <p:spPr>
          <a:prstGeom prst="rect">
            <a:avLst/>
          </a:prstGeom>
        </p:spPr>
        <p:txBody>
          <a:bodyPr/>
          <a:lstStyle/>
          <a:p>
            <a:pPr/>
          </a:p>
        </p:txBody>
      </p:sp>
      <p:sp>
        <p:nvSpPr>
          <p:cNvPr id="16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3" name="4 Le sacrifice suprême du Christ.253.jpeg" descr="4 Le sacrifice suprême du Christ.2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5" name="Double-click to edit"/>
          <p:cNvSpPr txBox="1"/>
          <p:nvPr>
            <p:ph type="title"/>
          </p:nvPr>
        </p:nvSpPr>
        <p:spPr>
          <a:prstGeom prst="rect">
            <a:avLst/>
          </a:prstGeom>
        </p:spPr>
        <p:txBody>
          <a:bodyPr/>
          <a:lstStyle/>
          <a:p>
            <a:pPr/>
          </a:p>
        </p:txBody>
      </p:sp>
      <p:sp>
        <p:nvSpPr>
          <p:cNvPr id="1646" name="Double-click to edit"/>
          <p:cNvSpPr txBox="1"/>
          <p:nvPr>
            <p:ph type="body" idx="1"/>
          </p:nvPr>
        </p:nvSpPr>
        <p:spPr>
          <a:prstGeom prst="rect">
            <a:avLst/>
          </a:prstGeom>
        </p:spPr>
        <p:txBody>
          <a:bodyPr/>
          <a:lstStyle/>
          <a:p>
            <a:pPr/>
          </a:p>
        </p:txBody>
      </p:sp>
      <p:sp>
        <p:nvSpPr>
          <p:cNvPr id="16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8" name="4 Le sacrifice suprême du Christ.254.jpeg" descr="4 Le sacrifice suprême du Christ.2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0" name="Double-click to edit"/>
          <p:cNvSpPr txBox="1"/>
          <p:nvPr>
            <p:ph type="title"/>
          </p:nvPr>
        </p:nvSpPr>
        <p:spPr>
          <a:prstGeom prst="rect">
            <a:avLst/>
          </a:prstGeom>
        </p:spPr>
        <p:txBody>
          <a:bodyPr/>
          <a:lstStyle/>
          <a:p>
            <a:pPr/>
          </a:p>
        </p:txBody>
      </p:sp>
      <p:sp>
        <p:nvSpPr>
          <p:cNvPr id="1651" name="Double-click to edit"/>
          <p:cNvSpPr txBox="1"/>
          <p:nvPr>
            <p:ph type="body" idx="1"/>
          </p:nvPr>
        </p:nvSpPr>
        <p:spPr>
          <a:prstGeom prst="rect">
            <a:avLst/>
          </a:prstGeom>
        </p:spPr>
        <p:txBody>
          <a:bodyPr/>
          <a:lstStyle/>
          <a:p>
            <a:pPr/>
          </a:p>
        </p:txBody>
      </p:sp>
      <p:sp>
        <p:nvSpPr>
          <p:cNvPr id="16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3" name="4 Le sacrifice suprême du Christ.255.jpeg" descr="4 Le sacrifice suprême du Christ.2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Double-click to edit"/>
          <p:cNvSpPr txBox="1"/>
          <p:nvPr>
            <p:ph type="title"/>
          </p:nvPr>
        </p:nvSpPr>
        <p:spPr>
          <a:prstGeom prst="rect">
            <a:avLst/>
          </a:prstGeom>
        </p:spPr>
        <p:txBody>
          <a:bodyPr/>
          <a:lstStyle/>
          <a:p>
            <a:pPr/>
          </a:p>
        </p:txBody>
      </p:sp>
      <p:sp>
        <p:nvSpPr>
          <p:cNvPr id="383" name="Double-click to edit"/>
          <p:cNvSpPr txBox="1"/>
          <p:nvPr>
            <p:ph type="body" idx="1"/>
          </p:nvPr>
        </p:nvSpPr>
        <p:spPr>
          <a:prstGeom prst="rect">
            <a:avLst/>
          </a:prstGeom>
        </p:spPr>
        <p:txBody>
          <a:bodyPr/>
          <a:lstStyle/>
          <a:p>
            <a:pPr/>
          </a:p>
        </p:txBody>
      </p:sp>
      <p:sp>
        <p:nvSpPr>
          <p:cNvPr id="3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5" name="4 Le sacrifice suprême du Christ.027.jpeg" descr="4 Le sacrifice suprême du Christ.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5" name="Double-click to edit"/>
          <p:cNvSpPr txBox="1"/>
          <p:nvPr>
            <p:ph type="title"/>
          </p:nvPr>
        </p:nvSpPr>
        <p:spPr>
          <a:prstGeom prst="rect">
            <a:avLst/>
          </a:prstGeom>
        </p:spPr>
        <p:txBody>
          <a:bodyPr/>
          <a:lstStyle/>
          <a:p>
            <a:pPr/>
          </a:p>
        </p:txBody>
      </p:sp>
      <p:sp>
        <p:nvSpPr>
          <p:cNvPr id="1656" name="Double-click to edit"/>
          <p:cNvSpPr txBox="1"/>
          <p:nvPr>
            <p:ph type="body" idx="1"/>
          </p:nvPr>
        </p:nvSpPr>
        <p:spPr>
          <a:prstGeom prst="rect">
            <a:avLst/>
          </a:prstGeom>
        </p:spPr>
        <p:txBody>
          <a:bodyPr/>
          <a:lstStyle/>
          <a:p>
            <a:pPr/>
          </a:p>
        </p:txBody>
      </p:sp>
      <p:sp>
        <p:nvSpPr>
          <p:cNvPr id="16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8" name="4 Le sacrifice suprême du Christ.256.jpeg" descr="4 Le sacrifice suprême du Christ.25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2" name="Double-click to edit"/>
          <p:cNvSpPr txBox="1"/>
          <p:nvPr>
            <p:ph type="title"/>
          </p:nvPr>
        </p:nvSpPr>
        <p:spPr>
          <a:prstGeom prst="rect">
            <a:avLst/>
          </a:prstGeom>
        </p:spPr>
        <p:txBody>
          <a:bodyPr/>
          <a:lstStyle/>
          <a:p>
            <a:pPr/>
          </a:p>
        </p:txBody>
      </p:sp>
      <p:sp>
        <p:nvSpPr>
          <p:cNvPr id="1663" name="Double-click to edit"/>
          <p:cNvSpPr txBox="1"/>
          <p:nvPr>
            <p:ph type="body" idx="1"/>
          </p:nvPr>
        </p:nvSpPr>
        <p:spPr>
          <a:prstGeom prst="rect">
            <a:avLst/>
          </a:prstGeom>
        </p:spPr>
        <p:txBody>
          <a:bodyPr/>
          <a:lstStyle/>
          <a:p>
            <a:pPr/>
          </a:p>
        </p:txBody>
      </p:sp>
      <p:sp>
        <p:nvSpPr>
          <p:cNvPr id="16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5" name="4 Le sacrifice suprême du Christ.271.jpeg" descr="4 Le sacrifice suprême du Christ.27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9" name="Double-click to edit"/>
          <p:cNvSpPr txBox="1"/>
          <p:nvPr>
            <p:ph type="title"/>
          </p:nvPr>
        </p:nvSpPr>
        <p:spPr>
          <a:prstGeom prst="rect">
            <a:avLst/>
          </a:prstGeom>
        </p:spPr>
        <p:txBody>
          <a:bodyPr/>
          <a:lstStyle/>
          <a:p>
            <a:pPr/>
          </a:p>
        </p:txBody>
      </p:sp>
      <p:sp>
        <p:nvSpPr>
          <p:cNvPr id="1670" name="Double-click to edit"/>
          <p:cNvSpPr txBox="1"/>
          <p:nvPr>
            <p:ph type="body" idx="1"/>
          </p:nvPr>
        </p:nvSpPr>
        <p:spPr>
          <a:prstGeom prst="rect">
            <a:avLst/>
          </a:prstGeom>
        </p:spPr>
        <p:txBody>
          <a:bodyPr/>
          <a:lstStyle/>
          <a:p>
            <a:pPr/>
          </a:p>
        </p:txBody>
      </p:sp>
      <p:sp>
        <p:nvSpPr>
          <p:cNvPr id="16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2" name="4 Le sacrifice suprême du Christ.272.jpeg" descr="4 Le sacrifice suprême du Christ.2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4" name="Double-click to edit"/>
          <p:cNvSpPr txBox="1"/>
          <p:nvPr>
            <p:ph type="title"/>
          </p:nvPr>
        </p:nvSpPr>
        <p:spPr>
          <a:prstGeom prst="rect">
            <a:avLst/>
          </a:prstGeom>
        </p:spPr>
        <p:txBody>
          <a:bodyPr/>
          <a:lstStyle/>
          <a:p>
            <a:pPr/>
          </a:p>
        </p:txBody>
      </p:sp>
      <p:sp>
        <p:nvSpPr>
          <p:cNvPr id="1675" name="Double-click to edit"/>
          <p:cNvSpPr txBox="1"/>
          <p:nvPr>
            <p:ph type="body" idx="1"/>
          </p:nvPr>
        </p:nvSpPr>
        <p:spPr>
          <a:prstGeom prst="rect">
            <a:avLst/>
          </a:prstGeom>
        </p:spPr>
        <p:txBody>
          <a:bodyPr/>
          <a:lstStyle/>
          <a:p>
            <a:pPr/>
          </a:p>
        </p:txBody>
      </p:sp>
      <p:sp>
        <p:nvSpPr>
          <p:cNvPr id="16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7" name="4 Le sacrifice suprême du Christ.273.jpeg" descr="4 Le sacrifice suprême du Christ.2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9" name="Double-click to edit"/>
          <p:cNvSpPr txBox="1"/>
          <p:nvPr>
            <p:ph type="title"/>
          </p:nvPr>
        </p:nvSpPr>
        <p:spPr>
          <a:prstGeom prst="rect">
            <a:avLst/>
          </a:prstGeom>
        </p:spPr>
        <p:txBody>
          <a:bodyPr/>
          <a:lstStyle/>
          <a:p>
            <a:pPr/>
          </a:p>
        </p:txBody>
      </p:sp>
      <p:sp>
        <p:nvSpPr>
          <p:cNvPr id="1680" name="Double-click to edit"/>
          <p:cNvSpPr txBox="1"/>
          <p:nvPr>
            <p:ph type="body" idx="1"/>
          </p:nvPr>
        </p:nvSpPr>
        <p:spPr>
          <a:prstGeom prst="rect">
            <a:avLst/>
          </a:prstGeom>
        </p:spPr>
        <p:txBody>
          <a:bodyPr/>
          <a:lstStyle/>
          <a:p>
            <a:pPr/>
          </a:p>
        </p:txBody>
      </p:sp>
      <p:sp>
        <p:nvSpPr>
          <p:cNvPr id="16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2" name="4 Le sacrifice suprême du Christ.274.jpeg" descr="4 Le sacrifice suprême du Christ.2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4" name="Double-click to edit"/>
          <p:cNvSpPr txBox="1"/>
          <p:nvPr>
            <p:ph type="title"/>
          </p:nvPr>
        </p:nvSpPr>
        <p:spPr>
          <a:prstGeom prst="rect">
            <a:avLst/>
          </a:prstGeom>
        </p:spPr>
        <p:txBody>
          <a:bodyPr/>
          <a:lstStyle/>
          <a:p>
            <a:pPr/>
          </a:p>
        </p:txBody>
      </p:sp>
      <p:sp>
        <p:nvSpPr>
          <p:cNvPr id="1685" name="Double-click to edit"/>
          <p:cNvSpPr txBox="1"/>
          <p:nvPr>
            <p:ph type="body" idx="1"/>
          </p:nvPr>
        </p:nvSpPr>
        <p:spPr>
          <a:prstGeom prst="rect">
            <a:avLst/>
          </a:prstGeom>
        </p:spPr>
        <p:txBody>
          <a:bodyPr/>
          <a:lstStyle/>
          <a:p>
            <a:pPr/>
          </a:p>
        </p:txBody>
      </p:sp>
      <p:sp>
        <p:nvSpPr>
          <p:cNvPr id="16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7" name="4 Le sacrifice suprême du Christ.275.jpeg" descr="4 Le sacrifice suprême du Christ.2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9" name="Double-click to edit"/>
          <p:cNvSpPr txBox="1"/>
          <p:nvPr>
            <p:ph type="title"/>
          </p:nvPr>
        </p:nvSpPr>
        <p:spPr>
          <a:prstGeom prst="rect">
            <a:avLst/>
          </a:prstGeom>
        </p:spPr>
        <p:txBody>
          <a:bodyPr/>
          <a:lstStyle/>
          <a:p>
            <a:pPr/>
          </a:p>
        </p:txBody>
      </p:sp>
      <p:sp>
        <p:nvSpPr>
          <p:cNvPr id="1690" name="Double-click to edit"/>
          <p:cNvSpPr txBox="1"/>
          <p:nvPr>
            <p:ph type="body" idx="1"/>
          </p:nvPr>
        </p:nvSpPr>
        <p:spPr>
          <a:prstGeom prst="rect">
            <a:avLst/>
          </a:prstGeom>
        </p:spPr>
        <p:txBody>
          <a:bodyPr/>
          <a:lstStyle/>
          <a:p>
            <a:pPr/>
          </a:p>
        </p:txBody>
      </p:sp>
      <p:sp>
        <p:nvSpPr>
          <p:cNvPr id="16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92" name="4 Le sacrifice suprême du Christ.276.jpeg" descr="4 Le sacrifice suprême du Christ.2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4" name="Double-click to edit"/>
          <p:cNvSpPr txBox="1"/>
          <p:nvPr>
            <p:ph type="title"/>
          </p:nvPr>
        </p:nvSpPr>
        <p:spPr>
          <a:prstGeom prst="rect">
            <a:avLst/>
          </a:prstGeom>
        </p:spPr>
        <p:txBody>
          <a:bodyPr/>
          <a:lstStyle/>
          <a:p>
            <a:pPr/>
          </a:p>
        </p:txBody>
      </p:sp>
      <p:sp>
        <p:nvSpPr>
          <p:cNvPr id="1695" name="Double-click to edit"/>
          <p:cNvSpPr txBox="1"/>
          <p:nvPr>
            <p:ph type="body" idx="1"/>
          </p:nvPr>
        </p:nvSpPr>
        <p:spPr>
          <a:prstGeom prst="rect">
            <a:avLst/>
          </a:prstGeom>
        </p:spPr>
        <p:txBody>
          <a:bodyPr/>
          <a:lstStyle/>
          <a:p>
            <a:pPr/>
          </a:p>
        </p:txBody>
      </p:sp>
      <p:sp>
        <p:nvSpPr>
          <p:cNvPr id="16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97" name="4 Le sacrifice suprême du Christ.277.jpeg" descr="4 Le sacrifice suprême du Christ.2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9" name="Double-click to edit"/>
          <p:cNvSpPr txBox="1"/>
          <p:nvPr>
            <p:ph type="title"/>
          </p:nvPr>
        </p:nvSpPr>
        <p:spPr>
          <a:prstGeom prst="rect">
            <a:avLst/>
          </a:prstGeom>
        </p:spPr>
        <p:txBody>
          <a:bodyPr/>
          <a:lstStyle/>
          <a:p>
            <a:pPr/>
          </a:p>
        </p:txBody>
      </p:sp>
      <p:sp>
        <p:nvSpPr>
          <p:cNvPr id="1700" name="Double-click to edit"/>
          <p:cNvSpPr txBox="1"/>
          <p:nvPr>
            <p:ph type="body" idx="1"/>
          </p:nvPr>
        </p:nvSpPr>
        <p:spPr>
          <a:prstGeom prst="rect">
            <a:avLst/>
          </a:prstGeom>
        </p:spPr>
        <p:txBody>
          <a:bodyPr/>
          <a:lstStyle/>
          <a:p>
            <a:pPr/>
          </a:p>
        </p:txBody>
      </p:sp>
      <p:sp>
        <p:nvSpPr>
          <p:cNvPr id="17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2" name="4 Le sacrifice suprême du Christ.278.jpeg" descr="4 Le sacrifice suprême du Christ.2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4" name="Double-click to edit"/>
          <p:cNvSpPr txBox="1"/>
          <p:nvPr>
            <p:ph type="title"/>
          </p:nvPr>
        </p:nvSpPr>
        <p:spPr>
          <a:prstGeom prst="rect">
            <a:avLst/>
          </a:prstGeom>
        </p:spPr>
        <p:txBody>
          <a:bodyPr/>
          <a:lstStyle/>
          <a:p>
            <a:pPr/>
          </a:p>
        </p:txBody>
      </p:sp>
      <p:sp>
        <p:nvSpPr>
          <p:cNvPr id="1705" name="Double-click to edit"/>
          <p:cNvSpPr txBox="1"/>
          <p:nvPr>
            <p:ph type="body" idx="1"/>
          </p:nvPr>
        </p:nvSpPr>
        <p:spPr>
          <a:prstGeom prst="rect">
            <a:avLst/>
          </a:prstGeom>
        </p:spPr>
        <p:txBody>
          <a:bodyPr/>
          <a:lstStyle/>
          <a:p>
            <a:pPr/>
          </a:p>
        </p:txBody>
      </p:sp>
      <p:sp>
        <p:nvSpPr>
          <p:cNvPr id="17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7" name="4 Le sacrifice suprême du Christ.279.jpeg" descr="4 Le sacrifice suprême du Christ.2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Double-click to edit"/>
          <p:cNvSpPr txBox="1"/>
          <p:nvPr>
            <p:ph type="title"/>
          </p:nvPr>
        </p:nvSpPr>
        <p:spPr>
          <a:prstGeom prst="rect">
            <a:avLst/>
          </a:prstGeom>
        </p:spPr>
        <p:txBody>
          <a:bodyPr/>
          <a:lstStyle/>
          <a:p>
            <a:pPr/>
          </a:p>
        </p:txBody>
      </p:sp>
      <p:sp>
        <p:nvSpPr>
          <p:cNvPr id="388" name="Double-click to edit"/>
          <p:cNvSpPr txBox="1"/>
          <p:nvPr>
            <p:ph type="body" idx="1"/>
          </p:nvPr>
        </p:nvSpPr>
        <p:spPr>
          <a:prstGeom prst="rect">
            <a:avLst/>
          </a:prstGeom>
        </p:spPr>
        <p:txBody>
          <a:bodyPr/>
          <a:lstStyle/>
          <a:p>
            <a:pPr/>
          </a:p>
        </p:txBody>
      </p:sp>
      <p:sp>
        <p:nvSpPr>
          <p:cNvPr id="3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0" name="4 Le sacrifice suprême du Christ.028.jpeg" descr="4 Le sacrifice suprême du Christ.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9" name="Double-click to edit"/>
          <p:cNvSpPr txBox="1"/>
          <p:nvPr>
            <p:ph type="title"/>
          </p:nvPr>
        </p:nvSpPr>
        <p:spPr>
          <a:prstGeom prst="rect">
            <a:avLst/>
          </a:prstGeom>
        </p:spPr>
        <p:txBody>
          <a:bodyPr/>
          <a:lstStyle/>
          <a:p>
            <a:pPr/>
          </a:p>
        </p:txBody>
      </p:sp>
      <p:sp>
        <p:nvSpPr>
          <p:cNvPr id="1710" name="Double-click to edit"/>
          <p:cNvSpPr txBox="1"/>
          <p:nvPr>
            <p:ph type="body" idx="1"/>
          </p:nvPr>
        </p:nvSpPr>
        <p:spPr>
          <a:prstGeom prst="rect">
            <a:avLst/>
          </a:prstGeom>
        </p:spPr>
        <p:txBody>
          <a:bodyPr/>
          <a:lstStyle/>
          <a:p>
            <a:pPr/>
          </a:p>
        </p:txBody>
      </p:sp>
      <p:sp>
        <p:nvSpPr>
          <p:cNvPr id="17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12" name="4 Le sacrifice suprême du Christ-2.260.jpeg" descr="4 Le sacrifice suprême du Christ-2.2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4" name="Double-click to edit"/>
          <p:cNvSpPr txBox="1"/>
          <p:nvPr>
            <p:ph type="title"/>
          </p:nvPr>
        </p:nvSpPr>
        <p:spPr>
          <a:prstGeom prst="rect">
            <a:avLst/>
          </a:prstGeom>
        </p:spPr>
        <p:txBody>
          <a:bodyPr/>
          <a:lstStyle/>
          <a:p>
            <a:pPr/>
          </a:p>
        </p:txBody>
      </p:sp>
      <p:sp>
        <p:nvSpPr>
          <p:cNvPr id="1715" name="Double-click to edit"/>
          <p:cNvSpPr txBox="1"/>
          <p:nvPr>
            <p:ph type="body" idx="1"/>
          </p:nvPr>
        </p:nvSpPr>
        <p:spPr>
          <a:prstGeom prst="rect">
            <a:avLst/>
          </a:prstGeom>
        </p:spPr>
        <p:txBody>
          <a:bodyPr/>
          <a:lstStyle/>
          <a:p>
            <a:pPr/>
          </a:p>
        </p:txBody>
      </p:sp>
      <p:sp>
        <p:nvSpPr>
          <p:cNvPr id="17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17" name="4 Le sacrifice suprême du Christ-2.261.jpeg" descr="4 Le sacrifice suprême du Christ-2.2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9" name="Double-click to edit"/>
          <p:cNvSpPr txBox="1"/>
          <p:nvPr>
            <p:ph type="title"/>
          </p:nvPr>
        </p:nvSpPr>
        <p:spPr>
          <a:prstGeom prst="rect">
            <a:avLst/>
          </a:prstGeom>
        </p:spPr>
        <p:txBody>
          <a:bodyPr/>
          <a:lstStyle/>
          <a:p>
            <a:pPr/>
          </a:p>
        </p:txBody>
      </p:sp>
      <p:sp>
        <p:nvSpPr>
          <p:cNvPr id="1720" name="Double-click to edit"/>
          <p:cNvSpPr txBox="1"/>
          <p:nvPr>
            <p:ph type="body" idx="1"/>
          </p:nvPr>
        </p:nvSpPr>
        <p:spPr>
          <a:prstGeom prst="rect">
            <a:avLst/>
          </a:prstGeom>
        </p:spPr>
        <p:txBody>
          <a:bodyPr/>
          <a:lstStyle/>
          <a:p>
            <a:pPr/>
          </a:p>
        </p:txBody>
      </p:sp>
      <p:sp>
        <p:nvSpPr>
          <p:cNvPr id="17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22" name="4 Le sacrifice suprême du Christ-2.262.jpeg" descr="4 Le sacrifice suprême du Christ-2.2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4" name="Double-click to edit"/>
          <p:cNvSpPr txBox="1"/>
          <p:nvPr>
            <p:ph type="title"/>
          </p:nvPr>
        </p:nvSpPr>
        <p:spPr>
          <a:prstGeom prst="rect">
            <a:avLst/>
          </a:prstGeom>
        </p:spPr>
        <p:txBody>
          <a:bodyPr/>
          <a:lstStyle/>
          <a:p>
            <a:pPr/>
          </a:p>
        </p:txBody>
      </p:sp>
      <p:sp>
        <p:nvSpPr>
          <p:cNvPr id="1725" name="Double-click to edit"/>
          <p:cNvSpPr txBox="1"/>
          <p:nvPr>
            <p:ph type="body" idx="1"/>
          </p:nvPr>
        </p:nvSpPr>
        <p:spPr>
          <a:prstGeom prst="rect">
            <a:avLst/>
          </a:prstGeom>
        </p:spPr>
        <p:txBody>
          <a:bodyPr/>
          <a:lstStyle/>
          <a:p>
            <a:pPr/>
          </a:p>
        </p:txBody>
      </p:sp>
      <p:sp>
        <p:nvSpPr>
          <p:cNvPr id="17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27" name="4 Le sacrifice suprême du Christ-2.263.jpeg" descr="4 Le sacrifice suprême du Christ-2.2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9" name="Double-click to edit"/>
          <p:cNvSpPr txBox="1"/>
          <p:nvPr>
            <p:ph type="title"/>
          </p:nvPr>
        </p:nvSpPr>
        <p:spPr>
          <a:prstGeom prst="rect">
            <a:avLst/>
          </a:prstGeom>
        </p:spPr>
        <p:txBody>
          <a:bodyPr/>
          <a:lstStyle/>
          <a:p>
            <a:pPr/>
          </a:p>
        </p:txBody>
      </p:sp>
      <p:sp>
        <p:nvSpPr>
          <p:cNvPr id="1730" name="Double-click to edit"/>
          <p:cNvSpPr txBox="1"/>
          <p:nvPr>
            <p:ph type="body" idx="1"/>
          </p:nvPr>
        </p:nvSpPr>
        <p:spPr>
          <a:prstGeom prst="rect">
            <a:avLst/>
          </a:prstGeom>
        </p:spPr>
        <p:txBody>
          <a:bodyPr/>
          <a:lstStyle/>
          <a:p>
            <a:pPr/>
          </a:p>
        </p:txBody>
      </p:sp>
      <p:sp>
        <p:nvSpPr>
          <p:cNvPr id="17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32" name="4 Le sacrifice suprême du Christ.250.jpeg" descr="4 Le sacrifice suprême du Christ.2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4" name="Double-click to edit"/>
          <p:cNvSpPr txBox="1"/>
          <p:nvPr>
            <p:ph type="title"/>
          </p:nvPr>
        </p:nvSpPr>
        <p:spPr>
          <a:prstGeom prst="rect">
            <a:avLst/>
          </a:prstGeom>
        </p:spPr>
        <p:txBody>
          <a:bodyPr/>
          <a:lstStyle/>
          <a:p>
            <a:pPr/>
          </a:p>
        </p:txBody>
      </p:sp>
      <p:sp>
        <p:nvSpPr>
          <p:cNvPr id="1735" name="Double-click to edit"/>
          <p:cNvSpPr txBox="1"/>
          <p:nvPr>
            <p:ph type="body" idx="1"/>
          </p:nvPr>
        </p:nvSpPr>
        <p:spPr>
          <a:prstGeom prst="rect">
            <a:avLst/>
          </a:prstGeom>
        </p:spPr>
        <p:txBody>
          <a:bodyPr/>
          <a:lstStyle/>
          <a:p>
            <a:pPr/>
          </a:p>
        </p:txBody>
      </p:sp>
      <p:sp>
        <p:nvSpPr>
          <p:cNvPr id="17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37" name="4 Le sacrifice suprême du Christ.257.jpeg" descr="4 Le sacrifice suprême du Christ.2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9" name="Double-click to edit"/>
          <p:cNvSpPr txBox="1"/>
          <p:nvPr>
            <p:ph type="title"/>
          </p:nvPr>
        </p:nvSpPr>
        <p:spPr>
          <a:prstGeom prst="rect">
            <a:avLst/>
          </a:prstGeom>
        </p:spPr>
        <p:txBody>
          <a:bodyPr/>
          <a:lstStyle/>
          <a:p>
            <a:pPr/>
          </a:p>
        </p:txBody>
      </p:sp>
      <p:sp>
        <p:nvSpPr>
          <p:cNvPr id="1740" name="Double-click to edit"/>
          <p:cNvSpPr txBox="1"/>
          <p:nvPr>
            <p:ph type="body" idx="1"/>
          </p:nvPr>
        </p:nvSpPr>
        <p:spPr>
          <a:prstGeom prst="rect">
            <a:avLst/>
          </a:prstGeom>
        </p:spPr>
        <p:txBody>
          <a:bodyPr/>
          <a:lstStyle/>
          <a:p>
            <a:pPr/>
          </a:p>
        </p:txBody>
      </p:sp>
      <p:sp>
        <p:nvSpPr>
          <p:cNvPr id="17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42" name="4 Le sacrifice suprême du Christ.258.jpeg" descr="4 Le sacrifice suprême du Christ.2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4" name="Double-click to edit"/>
          <p:cNvSpPr txBox="1"/>
          <p:nvPr>
            <p:ph type="title"/>
          </p:nvPr>
        </p:nvSpPr>
        <p:spPr>
          <a:prstGeom prst="rect">
            <a:avLst/>
          </a:prstGeom>
        </p:spPr>
        <p:txBody>
          <a:bodyPr/>
          <a:lstStyle/>
          <a:p>
            <a:pPr/>
          </a:p>
        </p:txBody>
      </p:sp>
      <p:sp>
        <p:nvSpPr>
          <p:cNvPr id="1745" name="Double-click to edit"/>
          <p:cNvSpPr txBox="1"/>
          <p:nvPr>
            <p:ph type="body" idx="1"/>
          </p:nvPr>
        </p:nvSpPr>
        <p:spPr>
          <a:prstGeom prst="rect">
            <a:avLst/>
          </a:prstGeom>
        </p:spPr>
        <p:txBody>
          <a:bodyPr/>
          <a:lstStyle/>
          <a:p>
            <a:pPr/>
          </a:p>
        </p:txBody>
      </p:sp>
      <p:sp>
        <p:nvSpPr>
          <p:cNvPr id="17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47" name="4 Le sacrifice suprême du Christ.287.jpeg" descr="4 Le sacrifice suprême du Christ.2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9" name="Double-click to edit"/>
          <p:cNvSpPr txBox="1"/>
          <p:nvPr>
            <p:ph type="title"/>
          </p:nvPr>
        </p:nvSpPr>
        <p:spPr>
          <a:prstGeom prst="rect">
            <a:avLst/>
          </a:prstGeom>
        </p:spPr>
        <p:txBody>
          <a:bodyPr/>
          <a:lstStyle/>
          <a:p>
            <a:pPr/>
          </a:p>
        </p:txBody>
      </p:sp>
      <p:sp>
        <p:nvSpPr>
          <p:cNvPr id="1750" name="Double-click to edit"/>
          <p:cNvSpPr txBox="1"/>
          <p:nvPr>
            <p:ph type="body" idx="1"/>
          </p:nvPr>
        </p:nvSpPr>
        <p:spPr>
          <a:prstGeom prst="rect">
            <a:avLst/>
          </a:prstGeom>
        </p:spPr>
        <p:txBody>
          <a:bodyPr/>
          <a:lstStyle/>
          <a:p>
            <a:pPr/>
          </a:p>
        </p:txBody>
      </p:sp>
      <p:sp>
        <p:nvSpPr>
          <p:cNvPr id="17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52" name="4 Le sacrifice suprême du Christ.288.jpeg" descr="4 Le sacrifice suprême du Christ.2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4" name="Double-click to edit"/>
          <p:cNvSpPr txBox="1"/>
          <p:nvPr>
            <p:ph type="title"/>
          </p:nvPr>
        </p:nvSpPr>
        <p:spPr>
          <a:prstGeom prst="rect">
            <a:avLst/>
          </a:prstGeom>
        </p:spPr>
        <p:txBody>
          <a:bodyPr/>
          <a:lstStyle/>
          <a:p>
            <a:pPr/>
          </a:p>
        </p:txBody>
      </p:sp>
      <p:sp>
        <p:nvSpPr>
          <p:cNvPr id="1755" name="Double-click to edit"/>
          <p:cNvSpPr txBox="1"/>
          <p:nvPr>
            <p:ph type="body" idx="1"/>
          </p:nvPr>
        </p:nvSpPr>
        <p:spPr>
          <a:prstGeom prst="rect">
            <a:avLst/>
          </a:prstGeom>
        </p:spPr>
        <p:txBody>
          <a:bodyPr/>
          <a:lstStyle/>
          <a:p>
            <a:pPr/>
          </a:p>
        </p:txBody>
      </p:sp>
      <p:sp>
        <p:nvSpPr>
          <p:cNvPr id="17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57" name="4 Le sacrifice suprême du Christ.289.jpeg" descr="4 Le sacrifice suprême du Christ.2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Double-click to edit"/>
          <p:cNvSpPr txBox="1"/>
          <p:nvPr>
            <p:ph type="title"/>
          </p:nvPr>
        </p:nvSpPr>
        <p:spPr>
          <a:prstGeom prst="rect">
            <a:avLst/>
          </a:prstGeom>
        </p:spPr>
        <p:txBody>
          <a:bodyPr/>
          <a:lstStyle/>
          <a:p>
            <a:pPr/>
          </a:p>
        </p:txBody>
      </p:sp>
      <p:sp>
        <p:nvSpPr>
          <p:cNvPr id="393" name="Double-click to edit"/>
          <p:cNvSpPr txBox="1"/>
          <p:nvPr>
            <p:ph type="body" idx="1"/>
          </p:nvPr>
        </p:nvSpPr>
        <p:spPr>
          <a:prstGeom prst="rect">
            <a:avLst/>
          </a:prstGeom>
        </p:spPr>
        <p:txBody>
          <a:bodyPr/>
          <a:lstStyle/>
          <a:p>
            <a:pPr/>
          </a:p>
        </p:txBody>
      </p:sp>
      <p:sp>
        <p:nvSpPr>
          <p:cNvPr id="3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5" name="4 Le sacrifice suprême du Christ-2.029.jpeg" descr="4 Le sacrifice suprême du Christ-2.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9" name="Double-click to edit"/>
          <p:cNvSpPr txBox="1"/>
          <p:nvPr>
            <p:ph type="title"/>
          </p:nvPr>
        </p:nvSpPr>
        <p:spPr>
          <a:prstGeom prst="rect">
            <a:avLst/>
          </a:prstGeom>
        </p:spPr>
        <p:txBody>
          <a:bodyPr/>
          <a:lstStyle/>
          <a:p>
            <a:pPr/>
          </a:p>
        </p:txBody>
      </p:sp>
      <p:sp>
        <p:nvSpPr>
          <p:cNvPr id="1760" name="Double-click to edit"/>
          <p:cNvSpPr txBox="1"/>
          <p:nvPr>
            <p:ph type="body" idx="1"/>
          </p:nvPr>
        </p:nvSpPr>
        <p:spPr>
          <a:prstGeom prst="rect">
            <a:avLst/>
          </a:prstGeom>
        </p:spPr>
        <p:txBody>
          <a:bodyPr/>
          <a:lstStyle/>
          <a:p>
            <a:pPr/>
          </a:p>
        </p:txBody>
      </p:sp>
      <p:sp>
        <p:nvSpPr>
          <p:cNvPr id="17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62" name="4 Le sacrifice suprême du Christ.290.jpeg" descr="4 Le sacrifice suprême du Christ.2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4" name="Double-click to edit"/>
          <p:cNvSpPr txBox="1"/>
          <p:nvPr>
            <p:ph type="title"/>
          </p:nvPr>
        </p:nvSpPr>
        <p:spPr>
          <a:prstGeom prst="rect">
            <a:avLst/>
          </a:prstGeom>
        </p:spPr>
        <p:txBody>
          <a:bodyPr/>
          <a:lstStyle/>
          <a:p>
            <a:pPr/>
          </a:p>
        </p:txBody>
      </p:sp>
      <p:sp>
        <p:nvSpPr>
          <p:cNvPr id="1765" name="Double-click to edit"/>
          <p:cNvSpPr txBox="1"/>
          <p:nvPr>
            <p:ph type="body" idx="1"/>
          </p:nvPr>
        </p:nvSpPr>
        <p:spPr>
          <a:prstGeom prst="rect">
            <a:avLst/>
          </a:prstGeom>
        </p:spPr>
        <p:txBody>
          <a:bodyPr/>
          <a:lstStyle/>
          <a:p>
            <a:pPr/>
          </a:p>
        </p:txBody>
      </p:sp>
      <p:sp>
        <p:nvSpPr>
          <p:cNvPr id="17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67" name="4 Le sacrifice suprême du Christ.291.jpeg" descr="4 Le sacrifice suprême du Christ.2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9" name="Double-click to edit"/>
          <p:cNvSpPr txBox="1"/>
          <p:nvPr>
            <p:ph type="title"/>
          </p:nvPr>
        </p:nvSpPr>
        <p:spPr>
          <a:prstGeom prst="rect">
            <a:avLst/>
          </a:prstGeom>
        </p:spPr>
        <p:txBody>
          <a:bodyPr/>
          <a:lstStyle/>
          <a:p>
            <a:pPr/>
          </a:p>
        </p:txBody>
      </p:sp>
      <p:sp>
        <p:nvSpPr>
          <p:cNvPr id="1770" name="Double-click to edit"/>
          <p:cNvSpPr txBox="1"/>
          <p:nvPr>
            <p:ph type="body" idx="1"/>
          </p:nvPr>
        </p:nvSpPr>
        <p:spPr>
          <a:prstGeom prst="rect">
            <a:avLst/>
          </a:prstGeom>
        </p:spPr>
        <p:txBody>
          <a:bodyPr/>
          <a:lstStyle/>
          <a:p>
            <a:pPr/>
          </a:p>
        </p:txBody>
      </p:sp>
      <p:sp>
        <p:nvSpPr>
          <p:cNvPr id="17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72" name="4 Le sacrifice suprême du Christ.260.jpeg" descr="4 Le sacrifice suprême du Christ.2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4" name="Double-click to edit"/>
          <p:cNvSpPr txBox="1"/>
          <p:nvPr>
            <p:ph type="title"/>
          </p:nvPr>
        </p:nvSpPr>
        <p:spPr>
          <a:prstGeom prst="rect">
            <a:avLst/>
          </a:prstGeom>
        </p:spPr>
        <p:txBody>
          <a:bodyPr/>
          <a:lstStyle/>
          <a:p>
            <a:pPr/>
          </a:p>
        </p:txBody>
      </p:sp>
      <p:sp>
        <p:nvSpPr>
          <p:cNvPr id="1775" name="Double-click to edit"/>
          <p:cNvSpPr txBox="1"/>
          <p:nvPr>
            <p:ph type="body" idx="1"/>
          </p:nvPr>
        </p:nvSpPr>
        <p:spPr>
          <a:prstGeom prst="rect">
            <a:avLst/>
          </a:prstGeom>
        </p:spPr>
        <p:txBody>
          <a:bodyPr/>
          <a:lstStyle/>
          <a:p>
            <a:pPr/>
          </a:p>
        </p:txBody>
      </p:sp>
      <p:sp>
        <p:nvSpPr>
          <p:cNvPr id="17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77" name="4 Le sacrifice suprême du Christ-2.269.jpeg" descr="4 Le sacrifice suprême du Christ-2.2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9" name="Double-click to edit"/>
          <p:cNvSpPr txBox="1"/>
          <p:nvPr>
            <p:ph type="title"/>
          </p:nvPr>
        </p:nvSpPr>
        <p:spPr>
          <a:prstGeom prst="rect">
            <a:avLst/>
          </a:prstGeom>
        </p:spPr>
        <p:txBody>
          <a:bodyPr/>
          <a:lstStyle/>
          <a:p>
            <a:pPr/>
          </a:p>
        </p:txBody>
      </p:sp>
      <p:sp>
        <p:nvSpPr>
          <p:cNvPr id="1780" name="Double-click to edit"/>
          <p:cNvSpPr txBox="1"/>
          <p:nvPr>
            <p:ph type="body" idx="1"/>
          </p:nvPr>
        </p:nvSpPr>
        <p:spPr>
          <a:prstGeom prst="rect">
            <a:avLst/>
          </a:prstGeom>
        </p:spPr>
        <p:txBody>
          <a:bodyPr/>
          <a:lstStyle/>
          <a:p>
            <a:pPr/>
          </a:p>
        </p:txBody>
      </p:sp>
      <p:sp>
        <p:nvSpPr>
          <p:cNvPr id="17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82" name="4 Le sacrifice suprême du Christ.262.jpeg" descr="4 Le sacrifice suprême du Christ.2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4" name="Double-click to edit"/>
          <p:cNvSpPr txBox="1"/>
          <p:nvPr>
            <p:ph type="title"/>
          </p:nvPr>
        </p:nvSpPr>
        <p:spPr>
          <a:prstGeom prst="rect">
            <a:avLst/>
          </a:prstGeom>
        </p:spPr>
        <p:txBody>
          <a:bodyPr/>
          <a:lstStyle/>
          <a:p>
            <a:pPr/>
          </a:p>
        </p:txBody>
      </p:sp>
      <p:sp>
        <p:nvSpPr>
          <p:cNvPr id="1785" name="Double-click to edit"/>
          <p:cNvSpPr txBox="1"/>
          <p:nvPr>
            <p:ph type="body" idx="1"/>
          </p:nvPr>
        </p:nvSpPr>
        <p:spPr>
          <a:prstGeom prst="rect">
            <a:avLst/>
          </a:prstGeom>
        </p:spPr>
        <p:txBody>
          <a:bodyPr/>
          <a:lstStyle/>
          <a:p>
            <a:pPr/>
          </a:p>
        </p:txBody>
      </p:sp>
      <p:sp>
        <p:nvSpPr>
          <p:cNvPr id="17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87" name="4 Le sacrifice suprême du Christ.263.jpeg" descr="4 Le sacrifice suprême du Christ.2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9" name="Double-click to edit"/>
          <p:cNvSpPr txBox="1"/>
          <p:nvPr>
            <p:ph type="title"/>
          </p:nvPr>
        </p:nvSpPr>
        <p:spPr>
          <a:prstGeom prst="rect">
            <a:avLst/>
          </a:prstGeom>
        </p:spPr>
        <p:txBody>
          <a:bodyPr/>
          <a:lstStyle/>
          <a:p>
            <a:pPr/>
          </a:p>
        </p:txBody>
      </p:sp>
      <p:sp>
        <p:nvSpPr>
          <p:cNvPr id="1790" name="Double-click to edit"/>
          <p:cNvSpPr txBox="1"/>
          <p:nvPr>
            <p:ph type="body" idx="1"/>
          </p:nvPr>
        </p:nvSpPr>
        <p:spPr>
          <a:prstGeom prst="rect">
            <a:avLst/>
          </a:prstGeom>
        </p:spPr>
        <p:txBody>
          <a:bodyPr/>
          <a:lstStyle/>
          <a:p>
            <a:pPr/>
          </a:p>
        </p:txBody>
      </p:sp>
      <p:sp>
        <p:nvSpPr>
          <p:cNvPr id="17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92" name="4 Le sacrifice suprême du Christ.264.jpeg" descr="4 Le sacrifice suprême du Christ.2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4" name="Double-click to edit"/>
          <p:cNvSpPr txBox="1"/>
          <p:nvPr>
            <p:ph type="title"/>
          </p:nvPr>
        </p:nvSpPr>
        <p:spPr>
          <a:prstGeom prst="rect">
            <a:avLst/>
          </a:prstGeom>
        </p:spPr>
        <p:txBody>
          <a:bodyPr/>
          <a:lstStyle/>
          <a:p>
            <a:pPr/>
          </a:p>
        </p:txBody>
      </p:sp>
      <p:sp>
        <p:nvSpPr>
          <p:cNvPr id="1795" name="Double-click to edit"/>
          <p:cNvSpPr txBox="1"/>
          <p:nvPr>
            <p:ph type="body" idx="1"/>
          </p:nvPr>
        </p:nvSpPr>
        <p:spPr>
          <a:prstGeom prst="rect">
            <a:avLst/>
          </a:prstGeom>
        </p:spPr>
        <p:txBody>
          <a:bodyPr/>
          <a:lstStyle/>
          <a:p>
            <a:pPr/>
          </a:p>
        </p:txBody>
      </p:sp>
      <p:sp>
        <p:nvSpPr>
          <p:cNvPr id="17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97" name="4 Le sacrifice suprême du Christ.265.jpeg" descr="4 Le sacrifice suprême du Christ.2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9" name="Double-click to edit"/>
          <p:cNvSpPr txBox="1"/>
          <p:nvPr>
            <p:ph type="title"/>
          </p:nvPr>
        </p:nvSpPr>
        <p:spPr>
          <a:prstGeom prst="rect">
            <a:avLst/>
          </a:prstGeom>
        </p:spPr>
        <p:txBody>
          <a:bodyPr/>
          <a:lstStyle/>
          <a:p>
            <a:pPr/>
          </a:p>
        </p:txBody>
      </p:sp>
      <p:sp>
        <p:nvSpPr>
          <p:cNvPr id="1800" name="Double-click to edit"/>
          <p:cNvSpPr txBox="1"/>
          <p:nvPr>
            <p:ph type="body" idx="1"/>
          </p:nvPr>
        </p:nvSpPr>
        <p:spPr>
          <a:prstGeom prst="rect">
            <a:avLst/>
          </a:prstGeom>
        </p:spPr>
        <p:txBody>
          <a:bodyPr/>
          <a:lstStyle/>
          <a:p>
            <a:pPr/>
          </a:p>
        </p:txBody>
      </p:sp>
      <p:sp>
        <p:nvSpPr>
          <p:cNvPr id="18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02" name="4 Le sacrifice suprême du Christ.266.jpeg" descr="4 Le sacrifice suprême du Christ.2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4" name="Double-click to edit"/>
          <p:cNvSpPr txBox="1"/>
          <p:nvPr>
            <p:ph type="title"/>
          </p:nvPr>
        </p:nvSpPr>
        <p:spPr>
          <a:prstGeom prst="rect">
            <a:avLst/>
          </a:prstGeom>
        </p:spPr>
        <p:txBody>
          <a:bodyPr/>
          <a:lstStyle/>
          <a:p>
            <a:pPr/>
          </a:p>
        </p:txBody>
      </p:sp>
      <p:sp>
        <p:nvSpPr>
          <p:cNvPr id="1805" name="Double-click to edit"/>
          <p:cNvSpPr txBox="1"/>
          <p:nvPr>
            <p:ph type="body" idx="1"/>
          </p:nvPr>
        </p:nvSpPr>
        <p:spPr>
          <a:prstGeom prst="rect">
            <a:avLst/>
          </a:prstGeom>
        </p:spPr>
        <p:txBody>
          <a:bodyPr/>
          <a:lstStyle/>
          <a:p>
            <a:pPr/>
          </a:p>
        </p:txBody>
      </p:sp>
      <p:sp>
        <p:nvSpPr>
          <p:cNvPr id="18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07" name="4 Le sacrifice suprême du Christ.267.jpeg" descr="4 Le sacrifice suprême du Christ.2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uble-click to edit"/>
          <p:cNvSpPr txBox="1"/>
          <p:nvPr>
            <p:ph type="title"/>
          </p:nvPr>
        </p:nvSpPr>
        <p:spPr>
          <a:prstGeom prst="rect">
            <a:avLst/>
          </a:prstGeom>
        </p:spPr>
        <p:txBody>
          <a:bodyPr/>
          <a:lstStyle/>
          <a:p>
            <a:pP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4 Le sacrifice suprême du Christ-2.003.jpeg" descr="4 Le sacrifice suprême du Christ-2.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Double-click to edit"/>
          <p:cNvSpPr txBox="1"/>
          <p:nvPr>
            <p:ph type="title"/>
          </p:nvPr>
        </p:nvSpPr>
        <p:spPr>
          <a:prstGeom prst="rect">
            <a:avLst/>
          </a:prstGeom>
        </p:spPr>
        <p:txBody>
          <a:bodyPr/>
          <a:lstStyle/>
          <a:p>
            <a:pPr/>
          </a:p>
        </p:txBody>
      </p:sp>
      <p:sp>
        <p:nvSpPr>
          <p:cNvPr id="398" name="Double-click to edit"/>
          <p:cNvSpPr txBox="1"/>
          <p:nvPr>
            <p:ph type="body" idx="1"/>
          </p:nvPr>
        </p:nvSpPr>
        <p:spPr>
          <a:prstGeom prst="rect">
            <a:avLst/>
          </a:prstGeom>
        </p:spPr>
        <p:txBody>
          <a:bodyPr/>
          <a:lstStyle/>
          <a:p>
            <a:pPr/>
          </a:p>
        </p:txBody>
      </p:sp>
      <p:sp>
        <p:nvSpPr>
          <p:cNvPr id="3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0" name="4 Le sacrifice suprême du Christ.030.jpeg" descr="4 Le sacrifice suprême du Christ.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9" name="Double-click to edit"/>
          <p:cNvSpPr txBox="1"/>
          <p:nvPr>
            <p:ph type="title"/>
          </p:nvPr>
        </p:nvSpPr>
        <p:spPr>
          <a:prstGeom prst="rect">
            <a:avLst/>
          </a:prstGeom>
        </p:spPr>
        <p:txBody>
          <a:bodyPr/>
          <a:lstStyle/>
          <a:p>
            <a:pPr/>
          </a:p>
        </p:txBody>
      </p:sp>
      <p:sp>
        <p:nvSpPr>
          <p:cNvPr id="1810" name="Double-click to edit"/>
          <p:cNvSpPr txBox="1"/>
          <p:nvPr>
            <p:ph type="body" idx="1"/>
          </p:nvPr>
        </p:nvSpPr>
        <p:spPr>
          <a:prstGeom prst="rect">
            <a:avLst/>
          </a:prstGeom>
        </p:spPr>
        <p:txBody>
          <a:bodyPr/>
          <a:lstStyle/>
          <a:p>
            <a:pPr/>
          </a:p>
        </p:txBody>
      </p:sp>
      <p:sp>
        <p:nvSpPr>
          <p:cNvPr id="18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12" name="4 Le sacrifice suprême du Christ-2.276.jpeg" descr="4 Le sacrifice suprême du Christ-2.2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4" name="Double-click to edit"/>
          <p:cNvSpPr txBox="1"/>
          <p:nvPr>
            <p:ph type="title"/>
          </p:nvPr>
        </p:nvSpPr>
        <p:spPr>
          <a:prstGeom prst="rect">
            <a:avLst/>
          </a:prstGeom>
        </p:spPr>
        <p:txBody>
          <a:bodyPr/>
          <a:lstStyle/>
          <a:p>
            <a:pPr/>
          </a:p>
        </p:txBody>
      </p:sp>
      <p:sp>
        <p:nvSpPr>
          <p:cNvPr id="1815" name="Double-click to edit"/>
          <p:cNvSpPr txBox="1"/>
          <p:nvPr>
            <p:ph type="body" idx="1"/>
          </p:nvPr>
        </p:nvSpPr>
        <p:spPr>
          <a:prstGeom prst="rect">
            <a:avLst/>
          </a:prstGeom>
        </p:spPr>
        <p:txBody>
          <a:bodyPr/>
          <a:lstStyle/>
          <a:p>
            <a:pPr/>
          </a:p>
        </p:txBody>
      </p:sp>
      <p:sp>
        <p:nvSpPr>
          <p:cNvPr id="18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17" name="4 Le sacrifice suprême du Christ.269.jpeg" descr="4 Le sacrifice suprême du Christ.2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9" name="Double-click to edit"/>
          <p:cNvSpPr txBox="1"/>
          <p:nvPr>
            <p:ph type="title"/>
          </p:nvPr>
        </p:nvSpPr>
        <p:spPr>
          <a:prstGeom prst="rect">
            <a:avLst/>
          </a:prstGeom>
        </p:spPr>
        <p:txBody>
          <a:bodyPr/>
          <a:lstStyle/>
          <a:p>
            <a:pPr/>
          </a:p>
        </p:txBody>
      </p:sp>
      <p:sp>
        <p:nvSpPr>
          <p:cNvPr id="1820" name="Double-click to edit"/>
          <p:cNvSpPr txBox="1"/>
          <p:nvPr>
            <p:ph type="body" idx="1"/>
          </p:nvPr>
        </p:nvSpPr>
        <p:spPr>
          <a:prstGeom prst="rect">
            <a:avLst/>
          </a:prstGeom>
        </p:spPr>
        <p:txBody>
          <a:bodyPr/>
          <a:lstStyle/>
          <a:p>
            <a:pPr/>
          </a:p>
        </p:txBody>
      </p:sp>
      <p:sp>
        <p:nvSpPr>
          <p:cNvPr id="18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22" name="4 Le sacrifice suprême du Christ.275.jpeg" descr="4 Le sacrifice suprême du Christ.2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4" name="Double-click to edit"/>
          <p:cNvSpPr txBox="1"/>
          <p:nvPr>
            <p:ph type="title"/>
          </p:nvPr>
        </p:nvSpPr>
        <p:spPr>
          <a:prstGeom prst="rect">
            <a:avLst/>
          </a:prstGeom>
        </p:spPr>
        <p:txBody>
          <a:bodyPr/>
          <a:lstStyle/>
          <a:p>
            <a:pPr/>
          </a:p>
        </p:txBody>
      </p:sp>
      <p:sp>
        <p:nvSpPr>
          <p:cNvPr id="1825" name="Double-click to edit"/>
          <p:cNvSpPr txBox="1"/>
          <p:nvPr>
            <p:ph type="body" idx="1"/>
          </p:nvPr>
        </p:nvSpPr>
        <p:spPr>
          <a:prstGeom prst="rect">
            <a:avLst/>
          </a:prstGeom>
        </p:spPr>
        <p:txBody>
          <a:bodyPr/>
          <a:lstStyle/>
          <a:p>
            <a:pPr/>
          </a:p>
        </p:txBody>
      </p:sp>
      <p:sp>
        <p:nvSpPr>
          <p:cNvPr id="18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27" name="4 Le sacrifice suprême du Christ.276.jpeg" descr="4 Le sacrifice suprême du Christ.2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9" name="Double-click to edit"/>
          <p:cNvSpPr txBox="1"/>
          <p:nvPr>
            <p:ph type="title"/>
          </p:nvPr>
        </p:nvSpPr>
        <p:spPr>
          <a:prstGeom prst="rect">
            <a:avLst/>
          </a:prstGeom>
        </p:spPr>
        <p:txBody>
          <a:bodyPr/>
          <a:lstStyle/>
          <a:p>
            <a:pPr/>
          </a:p>
        </p:txBody>
      </p:sp>
      <p:sp>
        <p:nvSpPr>
          <p:cNvPr id="1830" name="Double-click to edit"/>
          <p:cNvSpPr txBox="1"/>
          <p:nvPr>
            <p:ph type="body" idx="1"/>
          </p:nvPr>
        </p:nvSpPr>
        <p:spPr>
          <a:prstGeom prst="rect">
            <a:avLst/>
          </a:prstGeom>
        </p:spPr>
        <p:txBody>
          <a:bodyPr/>
          <a:lstStyle/>
          <a:p>
            <a:pPr/>
          </a:p>
        </p:txBody>
      </p:sp>
      <p:sp>
        <p:nvSpPr>
          <p:cNvPr id="18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32" name="4 Le sacrifice suprême du Christ-2.280.jpeg" descr="4 Le sacrifice suprême du Christ-2.2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4" name="Double-click to edit"/>
          <p:cNvSpPr txBox="1"/>
          <p:nvPr>
            <p:ph type="title"/>
          </p:nvPr>
        </p:nvSpPr>
        <p:spPr>
          <a:prstGeom prst="rect">
            <a:avLst/>
          </a:prstGeom>
        </p:spPr>
        <p:txBody>
          <a:bodyPr/>
          <a:lstStyle/>
          <a:p>
            <a:pPr/>
          </a:p>
        </p:txBody>
      </p:sp>
      <p:sp>
        <p:nvSpPr>
          <p:cNvPr id="1835" name="Double-click to edit"/>
          <p:cNvSpPr txBox="1"/>
          <p:nvPr>
            <p:ph type="body" idx="1"/>
          </p:nvPr>
        </p:nvSpPr>
        <p:spPr>
          <a:prstGeom prst="rect">
            <a:avLst/>
          </a:prstGeom>
        </p:spPr>
        <p:txBody>
          <a:bodyPr/>
          <a:lstStyle/>
          <a:p>
            <a:pPr/>
          </a:p>
        </p:txBody>
      </p:sp>
      <p:sp>
        <p:nvSpPr>
          <p:cNvPr id="18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37" name="4 Le sacrifice suprême du Christ-2.281.jpeg" descr="4 Le sacrifice suprême du Christ-2.2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9" name="Double-click to edit"/>
          <p:cNvSpPr txBox="1"/>
          <p:nvPr>
            <p:ph type="title"/>
          </p:nvPr>
        </p:nvSpPr>
        <p:spPr>
          <a:prstGeom prst="rect">
            <a:avLst/>
          </a:prstGeom>
        </p:spPr>
        <p:txBody>
          <a:bodyPr/>
          <a:lstStyle/>
          <a:p>
            <a:pPr/>
          </a:p>
        </p:txBody>
      </p:sp>
      <p:sp>
        <p:nvSpPr>
          <p:cNvPr id="1840" name="Double-click to edit"/>
          <p:cNvSpPr txBox="1"/>
          <p:nvPr>
            <p:ph type="body" idx="1"/>
          </p:nvPr>
        </p:nvSpPr>
        <p:spPr>
          <a:prstGeom prst="rect">
            <a:avLst/>
          </a:prstGeom>
        </p:spPr>
        <p:txBody>
          <a:bodyPr/>
          <a:lstStyle/>
          <a:p>
            <a:pPr/>
          </a:p>
        </p:txBody>
      </p:sp>
      <p:sp>
        <p:nvSpPr>
          <p:cNvPr id="18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42" name="4 Le sacrifice suprême du Christ-2.282.jpeg" descr="4 Le sacrifice suprême du Christ-2.2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4" name="Double-click to edit"/>
          <p:cNvSpPr txBox="1"/>
          <p:nvPr>
            <p:ph type="title"/>
          </p:nvPr>
        </p:nvSpPr>
        <p:spPr>
          <a:prstGeom prst="rect">
            <a:avLst/>
          </a:prstGeom>
        </p:spPr>
        <p:txBody>
          <a:bodyPr/>
          <a:lstStyle/>
          <a:p>
            <a:pPr/>
          </a:p>
        </p:txBody>
      </p:sp>
      <p:sp>
        <p:nvSpPr>
          <p:cNvPr id="1845" name="Double-click to edit"/>
          <p:cNvSpPr txBox="1"/>
          <p:nvPr>
            <p:ph type="body" idx="1"/>
          </p:nvPr>
        </p:nvSpPr>
        <p:spPr>
          <a:prstGeom prst="rect">
            <a:avLst/>
          </a:prstGeom>
        </p:spPr>
        <p:txBody>
          <a:bodyPr/>
          <a:lstStyle/>
          <a:p>
            <a:pPr/>
          </a:p>
        </p:txBody>
      </p:sp>
      <p:sp>
        <p:nvSpPr>
          <p:cNvPr id="18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47" name="4 Le sacrifice suprême du Christ.275.jpeg" descr="4 Le sacrifice suprême du Christ.2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9" name="Double-click to edit"/>
          <p:cNvSpPr txBox="1"/>
          <p:nvPr>
            <p:ph type="title"/>
          </p:nvPr>
        </p:nvSpPr>
        <p:spPr>
          <a:prstGeom prst="rect">
            <a:avLst/>
          </a:prstGeom>
        </p:spPr>
        <p:txBody>
          <a:bodyPr/>
          <a:lstStyle/>
          <a:p>
            <a:pPr/>
          </a:p>
        </p:txBody>
      </p:sp>
      <p:sp>
        <p:nvSpPr>
          <p:cNvPr id="1850" name="Double-click to edit"/>
          <p:cNvSpPr txBox="1"/>
          <p:nvPr>
            <p:ph type="body" idx="1"/>
          </p:nvPr>
        </p:nvSpPr>
        <p:spPr>
          <a:prstGeom prst="rect">
            <a:avLst/>
          </a:prstGeom>
        </p:spPr>
        <p:txBody>
          <a:bodyPr/>
          <a:lstStyle/>
          <a:p>
            <a:pPr/>
          </a:p>
        </p:txBody>
      </p:sp>
      <p:sp>
        <p:nvSpPr>
          <p:cNvPr id="18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52" name="4 Le sacrifice suprême du Christ-2.284.jpeg" descr="4 Le sacrifice suprême du Christ-2.2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4" name="Double-click to edit"/>
          <p:cNvSpPr txBox="1"/>
          <p:nvPr>
            <p:ph type="title"/>
          </p:nvPr>
        </p:nvSpPr>
        <p:spPr>
          <a:prstGeom prst="rect">
            <a:avLst/>
          </a:prstGeom>
        </p:spPr>
        <p:txBody>
          <a:bodyPr/>
          <a:lstStyle/>
          <a:p>
            <a:pPr/>
          </a:p>
        </p:txBody>
      </p:sp>
      <p:sp>
        <p:nvSpPr>
          <p:cNvPr id="1855" name="Double-click to edit"/>
          <p:cNvSpPr txBox="1"/>
          <p:nvPr>
            <p:ph type="body" idx="1"/>
          </p:nvPr>
        </p:nvSpPr>
        <p:spPr>
          <a:prstGeom prst="rect">
            <a:avLst/>
          </a:prstGeom>
        </p:spPr>
        <p:txBody>
          <a:bodyPr/>
          <a:lstStyle/>
          <a:p>
            <a:pPr/>
          </a:p>
        </p:txBody>
      </p:sp>
      <p:sp>
        <p:nvSpPr>
          <p:cNvPr id="18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57" name="4 Le sacrifice suprême du Christ.277.jpeg" descr="4 Le sacrifice suprême du Christ.2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Double-click to edit"/>
          <p:cNvSpPr txBox="1"/>
          <p:nvPr>
            <p:ph type="title"/>
          </p:nvPr>
        </p:nvSpPr>
        <p:spPr>
          <a:prstGeom prst="rect">
            <a:avLst/>
          </a:prstGeom>
        </p:spPr>
        <p:txBody>
          <a:bodyPr/>
          <a:lstStyle/>
          <a:p>
            <a:pPr/>
          </a:p>
        </p:txBody>
      </p:sp>
      <p:sp>
        <p:nvSpPr>
          <p:cNvPr id="403" name="Double-click to edit"/>
          <p:cNvSpPr txBox="1"/>
          <p:nvPr>
            <p:ph type="body" idx="1"/>
          </p:nvPr>
        </p:nvSpPr>
        <p:spPr>
          <a:prstGeom prst="rect">
            <a:avLst/>
          </a:prstGeom>
        </p:spPr>
        <p:txBody>
          <a:bodyPr/>
          <a:lstStyle/>
          <a:p>
            <a:pPr/>
          </a:p>
        </p:txBody>
      </p:sp>
      <p:sp>
        <p:nvSpPr>
          <p:cNvPr id="4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5" name="4 Le sacrifice suprême du Christ-2.031.jpeg" descr="4 Le sacrifice suprême du Christ-2.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9" name="Double-click to edit"/>
          <p:cNvSpPr txBox="1"/>
          <p:nvPr>
            <p:ph type="title"/>
          </p:nvPr>
        </p:nvSpPr>
        <p:spPr>
          <a:prstGeom prst="rect">
            <a:avLst/>
          </a:prstGeom>
        </p:spPr>
        <p:txBody>
          <a:bodyPr/>
          <a:lstStyle/>
          <a:p>
            <a:pPr/>
          </a:p>
        </p:txBody>
      </p:sp>
      <p:sp>
        <p:nvSpPr>
          <p:cNvPr id="1860" name="Double-click to edit"/>
          <p:cNvSpPr txBox="1"/>
          <p:nvPr>
            <p:ph type="body" idx="1"/>
          </p:nvPr>
        </p:nvSpPr>
        <p:spPr>
          <a:prstGeom prst="rect">
            <a:avLst/>
          </a:prstGeom>
        </p:spPr>
        <p:txBody>
          <a:bodyPr/>
          <a:lstStyle/>
          <a:p>
            <a:pPr/>
          </a:p>
        </p:txBody>
      </p:sp>
      <p:sp>
        <p:nvSpPr>
          <p:cNvPr id="18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62" name="4 Le sacrifice suprême du Christ-2.286.jpeg" descr="4 Le sacrifice suprême du Christ-2.2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4" name="Double-click to edit"/>
          <p:cNvSpPr txBox="1"/>
          <p:nvPr>
            <p:ph type="title"/>
          </p:nvPr>
        </p:nvSpPr>
        <p:spPr>
          <a:prstGeom prst="rect">
            <a:avLst/>
          </a:prstGeom>
        </p:spPr>
        <p:txBody>
          <a:bodyPr/>
          <a:lstStyle/>
          <a:p>
            <a:pPr/>
          </a:p>
        </p:txBody>
      </p:sp>
      <p:sp>
        <p:nvSpPr>
          <p:cNvPr id="1865" name="Double-click to edit"/>
          <p:cNvSpPr txBox="1"/>
          <p:nvPr>
            <p:ph type="body" idx="1"/>
          </p:nvPr>
        </p:nvSpPr>
        <p:spPr>
          <a:prstGeom prst="rect">
            <a:avLst/>
          </a:prstGeom>
        </p:spPr>
        <p:txBody>
          <a:bodyPr/>
          <a:lstStyle/>
          <a:p>
            <a:pPr/>
          </a:p>
        </p:txBody>
      </p:sp>
      <p:sp>
        <p:nvSpPr>
          <p:cNvPr id="18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67" name="4 Le sacrifice suprême du Christ.279.jpeg" descr="4 Le sacrifice suprême du Christ.2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9" name="Double-click to edit"/>
          <p:cNvSpPr txBox="1"/>
          <p:nvPr>
            <p:ph type="title"/>
          </p:nvPr>
        </p:nvSpPr>
        <p:spPr>
          <a:prstGeom prst="rect">
            <a:avLst/>
          </a:prstGeom>
        </p:spPr>
        <p:txBody>
          <a:bodyPr/>
          <a:lstStyle/>
          <a:p>
            <a:pPr/>
          </a:p>
        </p:txBody>
      </p:sp>
      <p:sp>
        <p:nvSpPr>
          <p:cNvPr id="1870" name="Double-click to edit"/>
          <p:cNvSpPr txBox="1"/>
          <p:nvPr>
            <p:ph type="body" idx="1"/>
          </p:nvPr>
        </p:nvSpPr>
        <p:spPr>
          <a:prstGeom prst="rect">
            <a:avLst/>
          </a:prstGeom>
        </p:spPr>
        <p:txBody>
          <a:bodyPr/>
          <a:lstStyle/>
          <a:p>
            <a:pPr/>
          </a:p>
        </p:txBody>
      </p:sp>
      <p:sp>
        <p:nvSpPr>
          <p:cNvPr id="18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72" name="4 Le sacrifice suprême du Christ.280.jpeg" descr="4 Le sacrifice suprême du Christ.2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4" name="Double-click to edit"/>
          <p:cNvSpPr txBox="1"/>
          <p:nvPr>
            <p:ph type="title"/>
          </p:nvPr>
        </p:nvSpPr>
        <p:spPr>
          <a:prstGeom prst="rect">
            <a:avLst/>
          </a:prstGeom>
        </p:spPr>
        <p:txBody>
          <a:bodyPr/>
          <a:lstStyle/>
          <a:p>
            <a:pPr/>
          </a:p>
        </p:txBody>
      </p:sp>
      <p:sp>
        <p:nvSpPr>
          <p:cNvPr id="1875" name="Double-click to edit"/>
          <p:cNvSpPr txBox="1"/>
          <p:nvPr>
            <p:ph type="body" idx="1"/>
          </p:nvPr>
        </p:nvSpPr>
        <p:spPr>
          <a:prstGeom prst="rect">
            <a:avLst/>
          </a:prstGeom>
        </p:spPr>
        <p:txBody>
          <a:bodyPr/>
          <a:lstStyle/>
          <a:p>
            <a:pPr/>
          </a:p>
        </p:txBody>
      </p:sp>
      <p:sp>
        <p:nvSpPr>
          <p:cNvPr id="18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77" name="4 Le sacrifice suprême du Christ.281.jpeg" descr="4 Le sacrifice suprême du Christ.2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9" name="Double-click to edit"/>
          <p:cNvSpPr txBox="1"/>
          <p:nvPr>
            <p:ph type="title"/>
          </p:nvPr>
        </p:nvSpPr>
        <p:spPr>
          <a:prstGeom prst="rect">
            <a:avLst/>
          </a:prstGeom>
        </p:spPr>
        <p:txBody>
          <a:bodyPr/>
          <a:lstStyle/>
          <a:p>
            <a:pPr/>
          </a:p>
        </p:txBody>
      </p:sp>
      <p:sp>
        <p:nvSpPr>
          <p:cNvPr id="1880" name="Double-click to edit"/>
          <p:cNvSpPr txBox="1"/>
          <p:nvPr>
            <p:ph type="body" idx="1"/>
          </p:nvPr>
        </p:nvSpPr>
        <p:spPr>
          <a:prstGeom prst="rect">
            <a:avLst/>
          </a:prstGeom>
        </p:spPr>
        <p:txBody>
          <a:bodyPr/>
          <a:lstStyle/>
          <a:p>
            <a:pPr/>
          </a:p>
        </p:txBody>
      </p:sp>
      <p:sp>
        <p:nvSpPr>
          <p:cNvPr id="18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82" name="4 Le sacrifice suprême du Christ.282.jpeg" descr="4 Le sacrifice suprême du Christ.28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6" name="Double-click to edit"/>
          <p:cNvSpPr txBox="1"/>
          <p:nvPr>
            <p:ph type="title"/>
          </p:nvPr>
        </p:nvSpPr>
        <p:spPr>
          <a:prstGeom prst="rect">
            <a:avLst/>
          </a:prstGeom>
        </p:spPr>
        <p:txBody>
          <a:bodyPr/>
          <a:lstStyle/>
          <a:p>
            <a:pPr/>
          </a:p>
        </p:txBody>
      </p:sp>
      <p:sp>
        <p:nvSpPr>
          <p:cNvPr id="1887" name="Double-click to edit"/>
          <p:cNvSpPr txBox="1"/>
          <p:nvPr>
            <p:ph type="body" idx="1"/>
          </p:nvPr>
        </p:nvSpPr>
        <p:spPr>
          <a:prstGeom prst="rect">
            <a:avLst/>
          </a:prstGeom>
        </p:spPr>
        <p:txBody>
          <a:bodyPr/>
          <a:lstStyle/>
          <a:p>
            <a:pPr/>
          </a:p>
        </p:txBody>
      </p:sp>
      <p:sp>
        <p:nvSpPr>
          <p:cNvPr id="18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89" name="4 Le sacrifice suprême du Christ.283.jpeg" descr="4 Le sacrifice suprême du Christ.28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3" name="Double-click to edit"/>
          <p:cNvSpPr txBox="1"/>
          <p:nvPr>
            <p:ph type="title"/>
          </p:nvPr>
        </p:nvSpPr>
        <p:spPr>
          <a:prstGeom prst="rect">
            <a:avLst/>
          </a:prstGeom>
        </p:spPr>
        <p:txBody>
          <a:bodyPr/>
          <a:lstStyle/>
          <a:p>
            <a:pPr/>
          </a:p>
        </p:txBody>
      </p:sp>
      <p:sp>
        <p:nvSpPr>
          <p:cNvPr id="1894" name="Double-click to edit"/>
          <p:cNvSpPr txBox="1"/>
          <p:nvPr>
            <p:ph type="body" idx="1"/>
          </p:nvPr>
        </p:nvSpPr>
        <p:spPr>
          <a:prstGeom prst="rect">
            <a:avLst/>
          </a:prstGeom>
        </p:spPr>
        <p:txBody>
          <a:bodyPr/>
          <a:lstStyle/>
          <a:p>
            <a:pPr/>
          </a:p>
        </p:txBody>
      </p:sp>
      <p:sp>
        <p:nvSpPr>
          <p:cNvPr id="18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96" name="4 Le sacrifice suprême du Christ-2.292.jpeg" descr="4 Le sacrifice suprême du Christ-2.2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8" name="Double-click to edit"/>
          <p:cNvSpPr txBox="1"/>
          <p:nvPr>
            <p:ph type="title"/>
          </p:nvPr>
        </p:nvSpPr>
        <p:spPr>
          <a:prstGeom prst="rect">
            <a:avLst/>
          </a:prstGeom>
        </p:spPr>
        <p:txBody>
          <a:bodyPr/>
          <a:lstStyle/>
          <a:p>
            <a:pPr/>
          </a:p>
        </p:txBody>
      </p:sp>
      <p:sp>
        <p:nvSpPr>
          <p:cNvPr id="1899" name="Double-click to edit"/>
          <p:cNvSpPr txBox="1"/>
          <p:nvPr>
            <p:ph type="body" idx="1"/>
          </p:nvPr>
        </p:nvSpPr>
        <p:spPr>
          <a:prstGeom prst="rect">
            <a:avLst/>
          </a:prstGeom>
        </p:spPr>
        <p:txBody>
          <a:bodyPr/>
          <a:lstStyle/>
          <a:p>
            <a:pPr/>
          </a:p>
        </p:txBody>
      </p:sp>
      <p:sp>
        <p:nvSpPr>
          <p:cNvPr id="19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01" name="4 Le sacrifice suprême du Christ.285.jpeg" descr="4 Le sacrifice suprême du Christ.2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3" name="Double-click to edit"/>
          <p:cNvSpPr txBox="1"/>
          <p:nvPr>
            <p:ph type="title"/>
          </p:nvPr>
        </p:nvSpPr>
        <p:spPr>
          <a:prstGeom prst="rect">
            <a:avLst/>
          </a:prstGeom>
        </p:spPr>
        <p:txBody>
          <a:bodyPr/>
          <a:lstStyle/>
          <a:p>
            <a:pPr/>
          </a:p>
        </p:txBody>
      </p:sp>
      <p:sp>
        <p:nvSpPr>
          <p:cNvPr id="1904" name="Double-click to edit"/>
          <p:cNvSpPr txBox="1"/>
          <p:nvPr>
            <p:ph type="body" idx="1"/>
          </p:nvPr>
        </p:nvSpPr>
        <p:spPr>
          <a:prstGeom prst="rect">
            <a:avLst/>
          </a:prstGeom>
        </p:spPr>
        <p:txBody>
          <a:bodyPr/>
          <a:lstStyle/>
          <a:p>
            <a:pPr/>
          </a:p>
        </p:txBody>
      </p:sp>
      <p:sp>
        <p:nvSpPr>
          <p:cNvPr id="19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06" name="4 Le sacrifice suprême du Christ.286.jpeg" descr="4 Le sacrifice suprême du Christ.2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8" name="Double-click to edit"/>
          <p:cNvSpPr txBox="1"/>
          <p:nvPr>
            <p:ph type="title"/>
          </p:nvPr>
        </p:nvSpPr>
        <p:spPr>
          <a:prstGeom prst="rect">
            <a:avLst/>
          </a:prstGeom>
        </p:spPr>
        <p:txBody>
          <a:bodyPr/>
          <a:lstStyle/>
          <a:p>
            <a:pPr/>
          </a:p>
        </p:txBody>
      </p:sp>
      <p:sp>
        <p:nvSpPr>
          <p:cNvPr id="1909" name="Double-click to edit"/>
          <p:cNvSpPr txBox="1"/>
          <p:nvPr>
            <p:ph type="body" idx="1"/>
          </p:nvPr>
        </p:nvSpPr>
        <p:spPr>
          <a:prstGeom prst="rect">
            <a:avLst/>
          </a:prstGeom>
        </p:spPr>
        <p:txBody>
          <a:bodyPr/>
          <a:lstStyle/>
          <a:p>
            <a:pPr/>
          </a:p>
        </p:txBody>
      </p:sp>
      <p:sp>
        <p:nvSpPr>
          <p:cNvPr id="19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1" name="4 Le sacrifice suprême du Christ.287.jpeg" descr="4 Le sacrifice suprême du Christ.2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Double-click to edit"/>
          <p:cNvSpPr txBox="1"/>
          <p:nvPr>
            <p:ph type="title"/>
          </p:nvPr>
        </p:nvSpPr>
        <p:spPr>
          <a:prstGeom prst="rect">
            <a:avLst/>
          </a:prstGeom>
        </p:spPr>
        <p:txBody>
          <a:bodyPr/>
          <a:lstStyle/>
          <a:p>
            <a:pPr/>
          </a:p>
        </p:txBody>
      </p:sp>
      <p:sp>
        <p:nvSpPr>
          <p:cNvPr id="408" name="Double-click to edit"/>
          <p:cNvSpPr txBox="1"/>
          <p:nvPr>
            <p:ph type="body" idx="1"/>
          </p:nvPr>
        </p:nvSpPr>
        <p:spPr>
          <a:prstGeom prst="rect">
            <a:avLst/>
          </a:prstGeom>
        </p:spPr>
        <p:txBody>
          <a:bodyPr/>
          <a:lstStyle/>
          <a:p>
            <a:pPr/>
          </a:p>
        </p:txBody>
      </p:sp>
      <p:sp>
        <p:nvSpPr>
          <p:cNvPr id="4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0" name="4 Le sacrifice suprême du Christ.032.jpeg" descr="4 Le sacrifice suprême du Christ.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3" name="Double-click to edit"/>
          <p:cNvSpPr txBox="1"/>
          <p:nvPr>
            <p:ph type="title"/>
          </p:nvPr>
        </p:nvSpPr>
        <p:spPr>
          <a:prstGeom prst="rect">
            <a:avLst/>
          </a:prstGeom>
        </p:spPr>
        <p:txBody>
          <a:bodyPr/>
          <a:lstStyle/>
          <a:p>
            <a:pPr/>
          </a:p>
        </p:txBody>
      </p:sp>
      <p:sp>
        <p:nvSpPr>
          <p:cNvPr id="1914" name="Double-click to edit"/>
          <p:cNvSpPr txBox="1"/>
          <p:nvPr>
            <p:ph type="body" idx="1"/>
          </p:nvPr>
        </p:nvSpPr>
        <p:spPr>
          <a:prstGeom prst="rect">
            <a:avLst/>
          </a:prstGeom>
        </p:spPr>
        <p:txBody>
          <a:bodyPr/>
          <a:lstStyle/>
          <a:p>
            <a:pPr/>
          </a:p>
        </p:txBody>
      </p:sp>
      <p:sp>
        <p:nvSpPr>
          <p:cNvPr id="19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6" name="4 Le sacrifice suprême du Christ-2.296.jpeg" descr="4 Le sacrifice suprême du Christ-2.2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8" name="Double-click to edit"/>
          <p:cNvSpPr txBox="1"/>
          <p:nvPr>
            <p:ph type="title"/>
          </p:nvPr>
        </p:nvSpPr>
        <p:spPr>
          <a:prstGeom prst="rect">
            <a:avLst/>
          </a:prstGeom>
        </p:spPr>
        <p:txBody>
          <a:bodyPr/>
          <a:lstStyle/>
          <a:p>
            <a:pPr/>
          </a:p>
        </p:txBody>
      </p:sp>
      <p:sp>
        <p:nvSpPr>
          <p:cNvPr id="1919" name="Double-click to edit"/>
          <p:cNvSpPr txBox="1"/>
          <p:nvPr>
            <p:ph type="body" idx="1"/>
          </p:nvPr>
        </p:nvSpPr>
        <p:spPr>
          <a:prstGeom prst="rect">
            <a:avLst/>
          </a:prstGeom>
        </p:spPr>
        <p:txBody>
          <a:bodyPr/>
          <a:lstStyle/>
          <a:p>
            <a:pPr/>
          </a:p>
        </p:txBody>
      </p:sp>
      <p:sp>
        <p:nvSpPr>
          <p:cNvPr id="192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1" name="4 Le sacrifice suprême du Christ.289.jpeg" descr="4 Le sacrifice suprême du Christ.2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3" name="Double-click to edit"/>
          <p:cNvSpPr txBox="1"/>
          <p:nvPr>
            <p:ph type="title"/>
          </p:nvPr>
        </p:nvSpPr>
        <p:spPr>
          <a:prstGeom prst="rect">
            <a:avLst/>
          </a:prstGeom>
        </p:spPr>
        <p:txBody>
          <a:bodyPr/>
          <a:lstStyle/>
          <a:p>
            <a:pPr/>
          </a:p>
        </p:txBody>
      </p:sp>
      <p:sp>
        <p:nvSpPr>
          <p:cNvPr id="1924" name="Double-click to edit"/>
          <p:cNvSpPr txBox="1"/>
          <p:nvPr>
            <p:ph type="body" idx="1"/>
          </p:nvPr>
        </p:nvSpPr>
        <p:spPr>
          <a:prstGeom prst="rect">
            <a:avLst/>
          </a:prstGeom>
        </p:spPr>
        <p:txBody>
          <a:bodyPr/>
          <a:lstStyle/>
          <a:p>
            <a:pPr/>
          </a:p>
        </p:txBody>
      </p:sp>
      <p:sp>
        <p:nvSpPr>
          <p:cNvPr id="19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6" name="4 Le sacrifice suprême du Christ-2.298.jpeg" descr="4 Le sacrifice suprême du Christ-2.2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8" name="Double-click to edit"/>
          <p:cNvSpPr txBox="1"/>
          <p:nvPr>
            <p:ph type="title"/>
          </p:nvPr>
        </p:nvSpPr>
        <p:spPr>
          <a:prstGeom prst="rect">
            <a:avLst/>
          </a:prstGeom>
        </p:spPr>
        <p:txBody>
          <a:bodyPr/>
          <a:lstStyle/>
          <a:p>
            <a:pPr/>
          </a:p>
        </p:txBody>
      </p:sp>
      <p:sp>
        <p:nvSpPr>
          <p:cNvPr id="1929" name="Double-click to edit"/>
          <p:cNvSpPr txBox="1"/>
          <p:nvPr>
            <p:ph type="body" idx="1"/>
          </p:nvPr>
        </p:nvSpPr>
        <p:spPr>
          <a:prstGeom prst="rect">
            <a:avLst/>
          </a:prstGeom>
        </p:spPr>
        <p:txBody>
          <a:bodyPr/>
          <a:lstStyle/>
          <a:p>
            <a:pPr/>
          </a:p>
        </p:txBody>
      </p:sp>
      <p:sp>
        <p:nvSpPr>
          <p:cNvPr id="19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31" name="4 Le sacrifice suprême du Christ-2.299.jpeg" descr="4 Le sacrifice suprême du Christ-2.2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3" name="Double-click to edit"/>
          <p:cNvSpPr txBox="1"/>
          <p:nvPr>
            <p:ph type="title"/>
          </p:nvPr>
        </p:nvSpPr>
        <p:spPr>
          <a:prstGeom prst="rect">
            <a:avLst/>
          </a:prstGeom>
        </p:spPr>
        <p:txBody>
          <a:bodyPr/>
          <a:lstStyle/>
          <a:p>
            <a:pPr/>
          </a:p>
        </p:txBody>
      </p:sp>
      <p:sp>
        <p:nvSpPr>
          <p:cNvPr id="1934" name="Double-click to edit"/>
          <p:cNvSpPr txBox="1"/>
          <p:nvPr>
            <p:ph type="body" idx="1"/>
          </p:nvPr>
        </p:nvSpPr>
        <p:spPr>
          <a:prstGeom prst="rect">
            <a:avLst/>
          </a:prstGeom>
        </p:spPr>
        <p:txBody>
          <a:bodyPr/>
          <a:lstStyle/>
          <a:p>
            <a:pPr/>
          </a:p>
        </p:txBody>
      </p:sp>
      <p:sp>
        <p:nvSpPr>
          <p:cNvPr id="19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36" name="4 Le sacrifice suprême du Christ.292.jpeg" descr="4 Le sacrifice suprême du Christ.2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8" name="Double-click to edit"/>
          <p:cNvSpPr txBox="1"/>
          <p:nvPr>
            <p:ph type="title"/>
          </p:nvPr>
        </p:nvSpPr>
        <p:spPr>
          <a:prstGeom prst="rect">
            <a:avLst/>
          </a:prstGeom>
        </p:spPr>
        <p:txBody>
          <a:bodyPr/>
          <a:lstStyle/>
          <a:p>
            <a:pPr/>
          </a:p>
        </p:txBody>
      </p:sp>
      <p:sp>
        <p:nvSpPr>
          <p:cNvPr id="1939" name="Double-click to edit"/>
          <p:cNvSpPr txBox="1"/>
          <p:nvPr>
            <p:ph type="body" idx="1"/>
          </p:nvPr>
        </p:nvSpPr>
        <p:spPr>
          <a:prstGeom prst="rect">
            <a:avLst/>
          </a:prstGeom>
        </p:spPr>
        <p:txBody>
          <a:bodyPr/>
          <a:lstStyle/>
          <a:p>
            <a:pPr/>
          </a:p>
        </p:txBody>
      </p:sp>
      <p:sp>
        <p:nvSpPr>
          <p:cNvPr id="19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41" name="4 Le sacrifice suprême du Christ.293.jpeg" descr="4 Le sacrifice suprême du Christ.2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3" name="Double-click to edit"/>
          <p:cNvSpPr txBox="1"/>
          <p:nvPr>
            <p:ph type="title"/>
          </p:nvPr>
        </p:nvSpPr>
        <p:spPr>
          <a:prstGeom prst="rect">
            <a:avLst/>
          </a:prstGeom>
        </p:spPr>
        <p:txBody>
          <a:bodyPr/>
          <a:lstStyle/>
          <a:p>
            <a:pPr/>
          </a:p>
        </p:txBody>
      </p:sp>
      <p:sp>
        <p:nvSpPr>
          <p:cNvPr id="1944" name="Double-click to edit"/>
          <p:cNvSpPr txBox="1"/>
          <p:nvPr>
            <p:ph type="body" idx="1"/>
          </p:nvPr>
        </p:nvSpPr>
        <p:spPr>
          <a:prstGeom prst="rect">
            <a:avLst/>
          </a:prstGeom>
        </p:spPr>
        <p:txBody>
          <a:bodyPr/>
          <a:lstStyle/>
          <a:p>
            <a:pPr/>
          </a:p>
        </p:txBody>
      </p:sp>
      <p:sp>
        <p:nvSpPr>
          <p:cNvPr id="19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46" name="4 Le sacrifice suprême du Christ.294.jpeg" descr="4 Le sacrifice suprême du Christ.2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8" name="Double-click to edit"/>
          <p:cNvSpPr txBox="1"/>
          <p:nvPr>
            <p:ph type="title"/>
          </p:nvPr>
        </p:nvSpPr>
        <p:spPr>
          <a:prstGeom prst="rect">
            <a:avLst/>
          </a:prstGeom>
        </p:spPr>
        <p:txBody>
          <a:bodyPr/>
          <a:lstStyle/>
          <a:p>
            <a:pPr/>
          </a:p>
        </p:txBody>
      </p:sp>
      <p:sp>
        <p:nvSpPr>
          <p:cNvPr id="1949" name="Double-click to edit"/>
          <p:cNvSpPr txBox="1"/>
          <p:nvPr>
            <p:ph type="body" idx="1"/>
          </p:nvPr>
        </p:nvSpPr>
        <p:spPr>
          <a:prstGeom prst="rect">
            <a:avLst/>
          </a:prstGeom>
        </p:spPr>
        <p:txBody>
          <a:bodyPr/>
          <a:lstStyle/>
          <a:p>
            <a:pPr/>
          </a:p>
        </p:txBody>
      </p:sp>
      <p:sp>
        <p:nvSpPr>
          <p:cNvPr id="19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51" name="4 Le sacrifice suprême du Christ.295.jpeg" descr="4 Le sacrifice suprême du Christ.2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3" name="Double-click to edit"/>
          <p:cNvSpPr txBox="1"/>
          <p:nvPr>
            <p:ph type="title"/>
          </p:nvPr>
        </p:nvSpPr>
        <p:spPr>
          <a:prstGeom prst="rect">
            <a:avLst/>
          </a:prstGeom>
        </p:spPr>
        <p:txBody>
          <a:bodyPr/>
          <a:lstStyle/>
          <a:p>
            <a:pPr/>
          </a:p>
        </p:txBody>
      </p:sp>
      <p:sp>
        <p:nvSpPr>
          <p:cNvPr id="1954" name="Double-click to edit"/>
          <p:cNvSpPr txBox="1"/>
          <p:nvPr>
            <p:ph type="body" idx="1"/>
          </p:nvPr>
        </p:nvSpPr>
        <p:spPr>
          <a:prstGeom prst="rect">
            <a:avLst/>
          </a:prstGeom>
        </p:spPr>
        <p:txBody>
          <a:bodyPr/>
          <a:lstStyle/>
          <a:p>
            <a:pPr/>
          </a:p>
        </p:txBody>
      </p:sp>
      <p:sp>
        <p:nvSpPr>
          <p:cNvPr id="19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56" name="4 Le sacrifice suprême du Christ-2.304.jpeg" descr="4 Le sacrifice suprême du Christ-2.30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0" name="Double-click to edit"/>
          <p:cNvSpPr txBox="1"/>
          <p:nvPr>
            <p:ph type="title"/>
          </p:nvPr>
        </p:nvSpPr>
        <p:spPr>
          <a:prstGeom prst="rect">
            <a:avLst/>
          </a:prstGeom>
        </p:spPr>
        <p:txBody>
          <a:bodyPr/>
          <a:lstStyle/>
          <a:p>
            <a:pPr/>
          </a:p>
        </p:txBody>
      </p:sp>
      <p:sp>
        <p:nvSpPr>
          <p:cNvPr id="1961" name="Double-click to edit"/>
          <p:cNvSpPr txBox="1"/>
          <p:nvPr>
            <p:ph type="body" idx="1"/>
          </p:nvPr>
        </p:nvSpPr>
        <p:spPr>
          <a:prstGeom prst="rect">
            <a:avLst/>
          </a:prstGeom>
        </p:spPr>
        <p:txBody>
          <a:bodyPr/>
          <a:lstStyle/>
          <a:p>
            <a:pPr/>
          </a:p>
        </p:txBody>
      </p:sp>
      <p:sp>
        <p:nvSpPr>
          <p:cNvPr id="19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63" name="4 Le sacrifice suprême du Christ.297.jpeg" descr="4 Le sacrifice suprême du Christ.2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Double-click to edit"/>
          <p:cNvSpPr txBox="1"/>
          <p:nvPr>
            <p:ph type="title"/>
          </p:nvPr>
        </p:nvSpPr>
        <p:spPr>
          <a:prstGeom prst="rect">
            <a:avLst/>
          </a:prstGeom>
        </p:spPr>
        <p:txBody>
          <a:bodyPr/>
          <a:lstStyle/>
          <a:p>
            <a:pPr/>
          </a:p>
        </p:txBody>
      </p:sp>
      <p:sp>
        <p:nvSpPr>
          <p:cNvPr id="413" name="Double-click to edit"/>
          <p:cNvSpPr txBox="1"/>
          <p:nvPr>
            <p:ph type="body" idx="1"/>
          </p:nvPr>
        </p:nvSpPr>
        <p:spPr>
          <a:prstGeom prst="rect">
            <a:avLst/>
          </a:prstGeom>
        </p:spPr>
        <p:txBody>
          <a:bodyPr/>
          <a:lstStyle/>
          <a:p>
            <a:pPr/>
          </a:p>
        </p:txBody>
      </p:sp>
      <p:sp>
        <p:nvSpPr>
          <p:cNvPr id="4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5" name="4 Le sacrifice suprême du Christ-2.033.jpeg" descr="4 Le sacrifice suprême du Christ-2.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5" name="Double-click to edit"/>
          <p:cNvSpPr txBox="1"/>
          <p:nvPr>
            <p:ph type="title"/>
          </p:nvPr>
        </p:nvSpPr>
        <p:spPr>
          <a:prstGeom prst="rect">
            <a:avLst/>
          </a:prstGeom>
        </p:spPr>
        <p:txBody>
          <a:bodyPr/>
          <a:lstStyle/>
          <a:p>
            <a:pPr/>
          </a:p>
        </p:txBody>
      </p:sp>
      <p:sp>
        <p:nvSpPr>
          <p:cNvPr id="1966" name="Double-click to edit"/>
          <p:cNvSpPr txBox="1"/>
          <p:nvPr>
            <p:ph type="body" idx="1"/>
          </p:nvPr>
        </p:nvSpPr>
        <p:spPr>
          <a:prstGeom prst="rect">
            <a:avLst/>
          </a:prstGeom>
        </p:spPr>
        <p:txBody>
          <a:bodyPr/>
          <a:lstStyle/>
          <a:p>
            <a:pPr/>
          </a:p>
        </p:txBody>
      </p:sp>
      <p:sp>
        <p:nvSpPr>
          <p:cNvPr id="19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68" name="4 Le sacrifice suprême du Christ.298.jpeg" descr="4 Le sacrifice suprême du Christ.2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0" name="Double-click to edit"/>
          <p:cNvSpPr txBox="1"/>
          <p:nvPr>
            <p:ph type="title"/>
          </p:nvPr>
        </p:nvSpPr>
        <p:spPr>
          <a:prstGeom prst="rect">
            <a:avLst/>
          </a:prstGeom>
        </p:spPr>
        <p:txBody>
          <a:bodyPr/>
          <a:lstStyle/>
          <a:p>
            <a:pPr/>
          </a:p>
        </p:txBody>
      </p:sp>
      <p:sp>
        <p:nvSpPr>
          <p:cNvPr id="1971" name="Double-click to edit"/>
          <p:cNvSpPr txBox="1"/>
          <p:nvPr>
            <p:ph type="body" idx="1"/>
          </p:nvPr>
        </p:nvSpPr>
        <p:spPr>
          <a:prstGeom prst="rect">
            <a:avLst/>
          </a:prstGeom>
        </p:spPr>
        <p:txBody>
          <a:bodyPr/>
          <a:lstStyle/>
          <a:p>
            <a:pPr/>
          </a:p>
        </p:txBody>
      </p:sp>
      <p:sp>
        <p:nvSpPr>
          <p:cNvPr id="19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73" name="4 Le sacrifice suprême du Christ-2.307.jpeg" descr="4 Le sacrifice suprême du Christ-2.3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5" name="Double-click to edit"/>
          <p:cNvSpPr txBox="1"/>
          <p:nvPr>
            <p:ph type="title"/>
          </p:nvPr>
        </p:nvSpPr>
        <p:spPr>
          <a:prstGeom prst="rect">
            <a:avLst/>
          </a:prstGeom>
        </p:spPr>
        <p:txBody>
          <a:bodyPr/>
          <a:lstStyle/>
          <a:p>
            <a:pPr/>
          </a:p>
        </p:txBody>
      </p:sp>
      <p:sp>
        <p:nvSpPr>
          <p:cNvPr id="1976" name="Double-click to edit"/>
          <p:cNvSpPr txBox="1"/>
          <p:nvPr>
            <p:ph type="body" idx="1"/>
          </p:nvPr>
        </p:nvSpPr>
        <p:spPr>
          <a:prstGeom prst="rect">
            <a:avLst/>
          </a:prstGeom>
        </p:spPr>
        <p:txBody>
          <a:bodyPr/>
          <a:lstStyle/>
          <a:p>
            <a:pPr/>
          </a:p>
        </p:txBody>
      </p:sp>
      <p:sp>
        <p:nvSpPr>
          <p:cNvPr id="19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78" name="4 Le sacrifice suprême du Christ-2.308.jpeg" descr="4 Le sacrifice suprême du Christ-2.3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0" name="Double-click to edit"/>
          <p:cNvSpPr txBox="1"/>
          <p:nvPr>
            <p:ph type="title"/>
          </p:nvPr>
        </p:nvSpPr>
        <p:spPr>
          <a:prstGeom prst="rect">
            <a:avLst/>
          </a:prstGeom>
        </p:spPr>
        <p:txBody>
          <a:bodyPr/>
          <a:lstStyle/>
          <a:p>
            <a:pPr/>
          </a:p>
        </p:txBody>
      </p:sp>
      <p:sp>
        <p:nvSpPr>
          <p:cNvPr id="1981" name="Double-click to edit"/>
          <p:cNvSpPr txBox="1"/>
          <p:nvPr>
            <p:ph type="body" idx="1"/>
          </p:nvPr>
        </p:nvSpPr>
        <p:spPr>
          <a:prstGeom prst="rect">
            <a:avLst/>
          </a:prstGeom>
        </p:spPr>
        <p:txBody>
          <a:bodyPr/>
          <a:lstStyle/>
          <a:p>
            <a:pPr/>
          </a:p>
        </p:txBody>
      </p:sp>
      <p:sp>
        <p:nvSpPr>
          <p:cNvPr id="19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83" name="4 Le sacrifice suprême du Christ-2.309.jpeg" descr="4 Le sacrifice suprême du Christ-2.3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5" name="Double-click to edit"/>
          <p:cNvSpPr txBox="1"/>
          <p:nvPr>
            <p:ph type="title"/>
          </p:nvPr>
        </p:nvSpPr>
        <p:spPr>
          <a:prstGeom prst="rect">
            <a:avLst/>
          </a:prstGeom>
        </p:spPr>
        <p:txBody>
          <a:bodyPr/>
          <a:lstStyle/>
          <a:p>
            <a:pPr/>
          </a:p>
        </p:txBody>
      </p:sp>
      <p:sp>
        <p:nvSpPr>
          <p:cNvPr id="1986" name="Double-click to edit"/>
          <p:cNvSpPr txBox="1"/>
          <p:nvPr>
            <p:ph type="body" idx="1"/>
          </p:nvPr>
        </p:nvSpPr>
        <p:spPr>
          <a:prstGeom prst="rect">
            <a:avLst/>
          </a:prstGeom>
        </p:spPr>
        <p:txBody>
          <a:bodyPr/>
          <a:lstStyle/>
          <a:p>
            <a:pPr/>
          </a:p>
        </p:txBody>
      </p:sp>
      <p:sp>
        <p:nvSpPr>
          <p:cNvPr id="19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88" name="4 Le sacrifice suprême du Christ-2.310.jpeg" descr="4 Le sacrifice suprême du Christ-2.3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0" name="Double-click to edit"/>
          <p:cNvSpPr txBox="1"/>
          <p:nvPr>
            <p:ph type="title"/>
          </p:nvPr>
        </p:nvSpPr>
        <p:spPr>
          <a:prstGeom prst="rect">
            <a:avLst/>
          </a:prstGeom>
        </p:spPr>
        <p:txBody>
          <a:bodyPr/>
          <a:lstStyle/>
          <a:p>
            <a:pPr/>
          </a:p>
        </p:txBody>
      </p:sp>
      <p:sp>
        <p:nvSpPr>
          <p:cNvPr id="1991" name="Double-click to edit"/>
          <p:cNvSpPr txBox="1"/>
          <p:nvPr>
            <p:ph type="body" idx="1"/>
          </p:nvPr>
        </p:nvSpPr>
        <p:spPr>
          <a:prstGeom prst="rect">
            <a:avLst/>
          </a:prstGeom>
        </p:spPr>
        <p:txBody>
          <a:bodyPr/>
          <a:lstStyle/>
          <a:p>
            <a:pPr/>
          </a:p>
        </p:txBody>
      </p:sp>
      <p:sp>
        <p:nvSpPr>
          <p:cNvPr id="19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93" name="4 Le sacrifice suprême du Christ-2.072.jpeg" descr="4 Le sacrifice suprême du Christ-2.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5" name="Double-click to edit"/>
          <p:cNvSpPr txBox="1"/>
          <p:nvPr>
            <p:ph type="title"/>
          </p:nvPr>
        </p:nvSpPr>
        <p:spPr>
          <a:prstGeom prst="rect">
            <a:avLst/>
          </a:prstGeom>
        </p:spPr>
        <p:txBody>
          <a:bodyPr/>
          <a:lstStyle/>
          <a:p>
            <a:pPr/>
          </a:p>
        </p:txBody>
      </p:sp>
      <p:sp>
        <p:nvSpPr>
          <p:cNvPr id="1996" name="Double-click to edit"/>
          <p:cNvSpPr txBox="1"/>
          <p:nvPr>
            <p:ph type="body" idx="1"/>
          </p:nvPr>
        </p:nvSpPr>
        <p:spPr>
          <a:prstGeom prst="rect">
            <a:avLst/>
          </a:prstGeom>
        </p:spPr>
        <p:txBody>
          <a:bodyPr/>
          <a:lstStyle/>
          <a:p>
            <a:pPr/>
          </a:p>
        </p:txBody>
      </p:sp>
      <p:sp>
        <p:nvSpPr>
          <p:cNvPr id="19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98" name="4 Le sacrifice suprême du Christ-2.076.jpeg" descr="4 Le sacrifice suprême du Christ-2.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0" name="Double-click to edit"/>
          <p:cNvSpPr txBox="1"/>
          <p:nvPr>
            <p:ph type="title"/>
          </p:nvPr>
        </p:nvSpPr>
        <p:spPr>
          <a:prstGeom prst="rect">
            <a:avLst/>
          </a:prstGeom>
        </p:spPr>
        <p:txBody>
          <a:bodyPr/>
          <a:lstStyle/>
          <a:p>
            <a:pPr/>
          </a:p>
        </p:txBody>
      </p:sp>
      <p:sp>
        <p:nvSpPr>
          <p:cNvPr id="2001" name="Double-click to edit"/>
          <p:cNvSpPr txBox="1"/>
          <p:nvPr>
            <p:ph type="body" idx="1"/>
          </p:nvPr>
        </p:nvSpPr>
        <p:spPr>
          <a:prstGeom prst="rect">
            <a:avLst/>
          </a:prstGeom>
        </p:spPr>
        <p:txBody>
          <a:bodyPr/>
          <a:lstStyle/>
          <a:p>
            <a:pPr/>
          </a:p>
        </p:txBody>
      </p:sp>
      <p:sp>
        <p:nvSpPr>
          <p:cNvPr id="20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03" name="4 Le sacrifice suprême du Christ.305.jpeg" descr="4 Le sacrifice suprême du Christ.3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5" name="Double-click to edit"/>
          <p:cNvSpPr txBox="1"/>
          <p:nvPr>
            <p:ph type="title"/>
          </p:nvPr>
        </p:nvSpPr>
        <p:spPr>
          <a:prstGeom prst="rect">
            <a:avLst/>
          </a:prstGeom>
        </p:spPr>
        <p:txBody>
          <a:bodyPr/>
          <a:lstStyle/>
          <a:p>
            <a:pPr/>
          </a:p>
        </p:txBody>
      </p:sp>
      <p:sp>
        <p:nvSpPr>
          <p:cNvPr id="2006" name="Double-click to edit"/>
          <p:cNvSpPr txBox="1"/>
          <p:nvPr>
            <p:ph type="body" idx="1"/>
          </p:nvPr>
        </p:nvSpPr>
        <p:spPr>
          <a:prstGeom prst="rect">
            <a:avLst/>
          </a:prstGeom>
        </p:spPr>
        <p:txBody>
          <a:bodyPr/>
          <a:lstStyle/>
          <a:p>
            <a:pPr/>
          </a:p>
        </p:txBody>
      </p:sp>
      <p:sp>
        <p:nvSpPr>
          <p:cNvPr id="20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08" name="4 Le sacrifice suprême du Christ.306.jpeg" descr="4 Le sacrifice suprême du Christ.3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0" name="Double-click to edit"/>
          <p:cNvSpPr txBox="1"/>
          <p:nvPr>
            <p:ph type="title"/>
          </p:nvPr>
        </p:nvSpPr>
        <p:spPr>
          <a:prstGeom prst="rect">
            <a:avLst/>
          </a:prstGeom>
        </p:spPr>
        <p:txBody>
          <a:bodyPr/>
          <a:lstStyle/>
          <a:p>
            <a:pPr/>
          </a:p>
        </p:txBody>
      </p:sp>
      <p:sp>
        <p:nvSpPr>
          <p:cNvPr id="2011" name="Double-click to edit"/>
          <p:cNvSpPr txBox="1"/>
          <p:nvPr>
            <p:ph type="body" idx="1"/>
          </p:nvPr>
        </p:nvSpPr>
        <p:spPr>
          <a:prstGeom prst="rect">
            <a:avLst/>
          </a:prstGeom>
        </p:spPr>
        <p:txBody>
          <a:bodyPr/>
          <a:lstStyle/>
          <a:p>
            <a:pPr/>
          </a:p>
        </p:txBody>
      </p:sp>
      <p:sp>
        <p:nvSpPr>
          <p:cNvPr id="20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3" name="4 Le sacrifice suprême du Christ.307.jpeg" descr="4 Le sacrifice suprême du Christ.3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Double-click to edit"/>
          <p:cNvSpPr txBox="1"/>
          <p:nvPr>
            <p:ph type="title"/>
          </p:nvPr>
        </p:nvSpPr>
        <p:spPr>
          <a:prstGeom prst="rect">
            <a:avLst/>
          </a:prstGeom>
        </p:spPr>
        <p:txBody>
          <a:bodyPr/>
          <a:lstStyle/>
          <a:p>
            <a:pPr/>
          </a:p>
        </p:txBody>
      </p:sp>
      <p:sp>
        <p:nvSpPr>
          <p:cNvPr id="418" name="Double-click to edit"/>
          <p:cNvSpPr txBox="1"/>
          <p:nvPr>
            <p:ph type="body" idx="1"/>
          </p:nvPr>
        </p:nvSpPr>
        <p:spPr>
          <a:prstGeom prst="rect">
            <a:avLst/>
          </a:prstGeom>
        </p:spPr>
        <p:txBody>
          <a:bodyPr/>
          <a:lstStyle/>
          <a:p>
            <a:pPr/>
          </a:p>
        </p:txBody>
      </p:sp>
      <p:sp>
        <p:nvSpPr>
          <p:cNvPr id="4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0" name="4 Le sacrifice suprême du Christ.034.jpeg" descr="4 Le sacrifice suprême du Christ.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5" name="Double-click to edit"/>
          <p:cNvSpPr txBox="1"/>
          <p:nvPr>
            <p:ph type="title"/>
          </p:nvPr>
        </p:nvSpPr>
        <p:spPr>
          <a:prstGeom prst="rect">
            <a:avLst/>
          </a:prstGeom>
        </p:spPr>
        <p:txBody>
          <a:bodyPr/>
          <a:lstStyle/>
          <a:p>
            <a:pPr/>
          </a:p>
        </p:txBody>
      </p:sp>
      <p:sp>
        <p:nvSpPr>
          <p:cNvPr id="2016" name="Double-click to edit"/>
          <p:cNvSpPr txBox="1"/>
          <p:nvPr>
            <p:ph type="body" idx="1"/>
          </p:nvPr>
        </p:nvSpPr>
        <p:spPr>
          <a:prstGeom prst="rect">
            <a:avLst/>
          </a:prstGeom>
        </p:spPr>
        <p:txBody>
          <a:bodyPr/>
          <a:lstStyle/>
          <a:p>
            <a:pPr/>
          </a:p>
        </p:txBody>
      </p:sp>
      <p:sp>
        <p:nvSpPr>
          <p:cNvPr id="20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8" name="4 Le sacrifice suprême du Christ.308.jpeg" descr="4 Le sacrifice suprême du Christ.3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0" name="Double-click to edit"/>
          <p:cNvSpPr txBox="1"/>
          <p:nvPr>
            <p:ph type="title"/>
          </p:nvPr>
        </p:nvSpPr>
        <p:spPr>
          <a:prstGeom prst="rect">
            <a:avLst/>
          </a:prstGeom>
        </p:spPr>
        <p:txBody>
          <a:bodyPr/>
          <a:lstStyle/>
          <a:p>
            <a:pPr/>
          </a:p>
        </p:txBody>
      </p:sp>
      <p:sp>
        <p:nvSpPr>
          <p:cNvPr id="2021" name="Double-click to edit"/>
          <p:cNvSpPr txBox="1"/>
          <p:nvPr>
            <p:ph type="body" idx="1"/>
          </p:nvPr>
        </p:nvSpPr>
        <p:spPr>
          <a:prstGeom prst="rect">
            <a:avLst/>
          </a:prstGeom>
        </p:spPr>
        <p:txBody>
          <a:bodyPr/>
          <a:lstStyle/>
          <a:p>
            <a:pPr/>
          </a:p>
        </p:txBody>
      </p:sp>
      <p:sp>
        <p:nvSpPr>
          <p:cNvPr id="20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23" name="4 Le sacrifice suprême du Christ-2.317.jpeg" descr="4 Le sacrifice suprême du Christ-2.3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5" name="Double-click to edit"/>
          <p:cNvSpPr txBox="1"/>
          <p:nvPr>
            <p:ph type="title"/>
          </p:nvPr>
        </p:nvSpPr>
        <p:spPr>
          <a:prstGeom prst="rect">
            <a:avLst/>
          </a:prstGeom>
        </p:spPr>
        <p:txBody>
          <a:bodyPr/>
          <a:lstStyle/>
          <a:p>
            <a:pPr/>
          </a:p>
        </p:txBody>
      </p:sp>
      <p:sp>
        <p:nvSpPr>
          <p:cNvPr id="2026" name="Double-click to edit"/>
          <p:cNvSpPr txBox="1"/>
          <p:nvPr>
            <p:ph type="body" idx="1"/>
          </p:nvPr>
        </p:nvSpPr>
        <p:spPr>
          <a:prstGeom prst="rect">
            <a:avLst/>
          </a:prstGeom>
        </p:spPr>
        <p:txBody>
          <a:bodyPr/>
          <a:lstStyle/>
          <a:p>
            <a:pPr/>
          </a:p>
        </p:txBody>
      </p:sp>
      <p:sp>
        <p:nvSpPr>
          <p:cNvPr id="20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28" name="4 Le sacrifice suprême du Christ.310.jpeg" descr="4 Le sacrifice suprême du Christ.3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0" name="Double-click to edit"/>
          <p:cNvSpPr txBox="1"/>
          <p:nvPr>
            <p:ph type="title"/>
          </p:nvPr>
        </p:nvSpPr>
        <p:spPr>
          <a:prstGeom prst="rect">
            <a:avLst/>
          </a:prstGeom>
        </p:spPr>
        <p:txBody>
          <a:bodyPr/>
          <a:lstStyle/>
          <a:p>
            <a:pPr/>
          </a:p>
        </p:txBody>
      </p:sp>
      <p:sp>
        <p:nvSpPr>
          <p:cNvPr id="2031" name="Double-click to edit"/>
          <p:cNvSpPr txBox="1"/>
          <p:nvPr>
            <p:ph type="body" idx="1"/>
          </p:nvPr>
        </p:nvSpPr>
        <p:spPr>
          <a:prstGeom prst="rect">
            <a:avLst/>
          </a:prstGeom>
        </p:spPr>
        <p:txBody>
          <a:bodyPr/>
          <a:lstStyle/>
          <a:p>
            <a:pPr/>
          </a:p>
        </p:txBody>
      </p:sp>
      <p:sp>
        <p:nvSpPr>
          <p:cNvPr id="20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33" name="4 Le sacrifice suprême du Christ.311.jpeg" descr="4 Le sacrifice suprême du Christ.3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5" name="Double-click to edit"/>
          <p:cNvSpPr txBox="1"/>
          <p:nvPr>
            <p:ph type="title"/>
          </p:nvPr>
        </p:nvSpPr>
        <p:spPr>
          <a:prstGeom prst="rect">
            <a:avLst/>
          </a:prstGeom>
        </p:spPr>
        <p:txBody>
          <a:bodyPr/>
          <a:lstStyle/>
          <a:p>
            <a:pPr/>
          </a:p>
        </p:txBody>
      </p:sp>
      <p:sp>
        <p:nvSpPr>
          <p:cNvPr id="2036" name="Double-click to edit"/>
          <p:cNvSpPr txBox="1"/>
          <p:nvPr>
            <p:ph type="body" idx="1"/>
          </p:nvPr>
        </p:nvSpPr>
        <p:spPr>
          <a:prstGeom prst="rect">
            <a:avLst/>
          </a:prstGeom>
        </p:spPr>
        <p:txBody>
          <a:bodyPr/>
          <a:lstStyle/>
          <a:p>
            <a:pPr/>
          </a:p>
        </p:txBody>
      </p:sp>
      <p:sp>
        <p:nvSpPr>
          <p:cNvPr id="20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38" name="4 Le sacrifice suprême du Christ.312.jpeg" descr="4 Le sacrifice suprême du Christ.3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0" name="Double-click to edit"/>
          <p:cNvSpPr txBox="1"/>
          <p:nvPr>
            <p:ph type="title"/>
          </p:nvPr>
        </p:nvSpPr>
        <p:spPr>
          <a:prstGeom prst="rect">
            <a:avLst/>
          </a:prstGeom>
        </p:spPr>
        <p:txBody>
          <a:bodyPr/>
          <a:lstStyle/>
          <a:p>
            <a:pPr/>
          </a:p>
        </p:txBody>
      </p:sp>
      <p:sp>
        <p:nvSpPr>
          <p:cNvPr id="2041" name="Double-click to edit"/>
          <p:cNvSpPr txBox="1"/>
          <p:nvPr>
            <p:ph type="body" idx="1"/>
          </p:nvPr>
        </p:nvSpPr>
        <p:spPr>
          <a:prstGeom prst="rect">
            <a:avLst/>
          </a:prstGeom>
        </p:spPr>
        <p:txBody>
          <a:bodyPr/>
          <a:lstStyle/>
          <a:p>
            <a:pPr/>
          </a:p>
        </p:txBody>
      </p:sp>
      <p:sp>
        <p:nvSpPr>
          <p:cNvPr id="20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43" name="4 Le sacrifice suprême du Christ.313.jpeg" descr="4 Le sacrifice suprême du Christ.3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5" name="Double-click to edit"/>
          <p:cNvSpPr txBox="1"/>
          <p:nvPr>
            <p:ph type="title"/>
          </p:nvPr>
        </p:nvSpPr>
        <p:spPr>
          <a:prstGeom prst="rect">
            <a:avLst/>
          </a:prstGeom>
        </p:spPr>
        <p:txBody>
          <a:bodyPr/>
          <a:lstStyle/>
          <a:p>
            <a:pPr/>
          </a:p>
        </p:txBody>
      </p:sp>
      <p:sp>
        <p:nvSpPr>
          <p:cNvPr id="2046" name="Double-click to edit"/>
          <p:cNvSpPr txBox="1"/>
          <p:nvPr>
            <p:ph type="body" idx="1"/>
          </p:nvPr>
        </p:nvSpPr>
        <p:spPr>
          <a:prstGeom prst="rect">
            <a:avLst/>
          </a:prstGeom>
        </p:spPr>
        <p:txBody>
          <a:bodyPr/>
          <a:lstStyle/>
          <a:p>
            <a:pPr/>
          </a:p>
        </p:txBody>
      </p:sp>
      <p:sp>
        <p:nvSpPr>
          <p:cNvPr id="20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48" name="4 Le sacrifice suprême du Christ.314.jpeg" descr="4 Le sacrifice suprême du Christ.3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0" name="Double-click to edit"/>
          <p:cNvSpPr txBox="1"/>
          <p:nvPr>
            <p:ph type="title"/>
          </p:nvPr>
        </p:nvSpPr>
        <p:spPr>
          <a:prstGeom prst="rect">
            <a:avLst/>
          </a:prstGeom>
        </p:spPr>
        <p:txBody>
          <a:bodyPr/>
          <a:lstStyle/>
          <a:p>
            <a:pPr/>
          </a:p>
        </p:txBody>
      </p:sp>
      <p:sp>
        <p:nvSpPr>
          <p:cNvPr id="2051" name="Double-click to edit"/>
          <p:cNvSpPr txBox="1"/>
          <p:nvPr>
            <p:ph type="body" idx="1"/>
          </p:nvPr>
        </p:nvSpPr>
        <p:spPr>
          <a:prstGeom prst="rect">
            <a:avLst/>
          </a:prstGeom>
        </p:spPr>
        <p:txBody>
          <a:bodyPr/>
          <a:lstStyle/>
          <a:p>
            <a:pPr/>
          </a:p>
        </p:txBody>
      </p:sp>
      <p:sp>
        <p:nvSpPr>
          <p:cNvPr id="20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53" name="4 Le sacrifice suprême du Christ.315.jpeg" descr="4 Le sacrifice suprême du Christ.3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5" name="Double-click to edit"/>
          <p:cNvSpPr txBox="1"/>
          <p:nvPr>
            <p:ph type="title"/>
          </p:nvPr>
        </p:nvSpPr>
        <p:spPr>
          <a:prstGeom prst="rect">
            <a:avLst/>
          </a:prstGeom>
        </p:spPr>
        <p:txBody>
          <a:bodyPr/>
          <a:lstStyle/>
          <a:p>
            <a:pPr/>
          </a:p>
        </p:txBody>
      </p:sp>
      <p:sp>
        <p:nvSpPr>
          <p:cNvPr id="2056" name="Double-click to edit"/>
          <p:cNvSpPr txBox="1"/>
          <p:nvPr>
            <p:ph type="body" idx="1"/>
          </p:nvPr>
        </p:nvSpPr>
        <p:spPr>
          <a:prstGeom prst="rect">
            <a:avLst/>
          </a:prstGeom>
        </p:spPr>
        <p:txBody>
          <a:bodyPr/>
          <a:lstStyle/>
          <a:p>
            <a:pPr/>
          </a:p>
        </p:txBody>
      </p:sp>
      <p:sp>
        <p:nvSpPr>
          <p:cNvPr id="20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58" name="4 Le sacrifice suprême du Christ-2.324.jpeg" descr="4 Le sacrifice suprême du Christ-2.3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0" name="Double-click to edit"/>
          <p:cNvSpPr txBox="1"/>
          <p:nvPr>
            <p:ph type="title"/>
          </p:nvPr>
        </p:nvSpPr>
        <p:spPr>
          <a:prstGeom prst="rect">
            <a:avLst/>
          </a:prstGeom>
        </p:spPr>
        <p:txBody>
          <a:bodyPr/>
          <a:lstStyle/>
          <a:p>
            <a:pPr/>
          </a:p>
        </p:txBody>
      </p:sp>
      <p:sp>
        <p:nvSpPr>
          <p:cNvPr id="2061" name="Double-click to edit"/>
          <p:cNvSpPr txBox="1"/>
          <p:nvPr>
            <p:ph type="body" idx="1"/>
          </p:nvPr>
        </p:nvSpPr>
        <p:spPr>
          <a:prstGeom prst="rect">
            <a:avLst/>
          </a:prstGeom>
        </p:spPr>
        <p:txBody>
          <a:bodyPr/>
          <a:lstStyle/>
          <a:p>
            <a:pPr/>
          </a:p>
        </p:txBody>
      </p:sp>
      <p:sp>
        <p:nvSpPr>
          <p:cNvPr id="20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63" name="4 Le sacrifice suprême du Christ-2.325.jpeg" descr="4 Le sacrifice suprême du Christ-2.3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Double-click to edit"/>
          <p:cNvSpPr txBox="1"/>
          <p:nvPr>
            <p:ph type="title"/>
          </p:nvPr>
        </p:nvSpPr>
        <p:spPr>
          <a:prstGeom prst="rect">
            <a:avLst/>
          </a:prstGeom>
        </p:spPr>
        <p:txBody>
          <a:bodyPr/>
          <a:lstStyle/>
          <a:p>
            <a:pPr/>
          </a:p>
        </p:txBody>
      </p:sp>
      <p:sp>
        <p:nvSpPr>
          <p:cNvPr id="423" name="Double-click to edit"/>
          <p:cNvSpPr txBox="1"/>
          <p:nvPr>
            <p:ph type="body" idx="1"/>
          </p:nvPr>
        </p:nvSpPr>
        <p:spPr>
          <a:prstGeom prst="rect">
            <a:avLst/>
          </a:prstGeom>
        </p:spPr>
        <p:txBody>
          <a:bodyPr/>
          <a:lstStyle/>
          <a:p>
            <a:pPr/>
          </a:p>
        </p:txBody>
      </p:sp>
      <p:sp>
        <p:nvSpPr>
          <p:cNvPr id="4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5" name="4 Le sacrifice suprême du Christ.035.jpeg" descr="4 Le sacrifice suprême du Christ.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5" name="Double-click to edit"/>
          <p:cNvSpPr txBox="1"/>
          <p:nvPr>
            <p:ph type="title"/>
          </p:nvPr>
        </p:nvSpPr>
        <p:spPr>
          <a:prstGeom prst="rect">
            <a:avLst/>
          </a:prstGeom>
        </p:spPr>
        <p:txBody>
          <a:bodyPr/>
          <a:lstStyle/>
          <a:p>
            <a:pPr/>
          </a:p>
        </p:txBody>
      </p:sp>
      <p:sp>
        <p:nvSpPr>
          <p:cNvPr id="2066" name="Double-click to edit"/>
          <p:cNvSpPr txBox="1"/>
          <p:nvPr>
            <p:ph type="body" idx="1"/>
          </p:nvPr>
        </p:nvSpPr>
        <p:spPr>
          <a:prstGeom prst="rect">
            <a:avLst/>
          </a:prstGeom>
        </p:spPr>
        <p:txBody>
          <a:bodyPr/>
          <a:lstStyle/>
          <a:p>
            <a:pPr/>
          </a:p>
        </p:txBody>
      </p:sp>
      <p:sp>
        <p:nvSpPr>
          <p:cNvPr id="20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68" name="4 Le sacrifice suprême du Christ-2.326.jpeg" descr="4 Le sacrifice suprême du Christ-2.3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0" name="Double-click to edit"/>
          <p:cNvSpPr txBox="1"/>
          <p:nvPr>
            <p:ph type="title"/>
          </p:nvPr>
        </p:nvSpPr>
        <p:spPr>
          <a:prstGeom prst="rect">
            <a:avLst/>
          </a:prstGeom>
        </p:spPr>
        <p:txBody>
          <a:bodyPr/>
          <a:lstStyle/>
          <a:p>
            <a:pPr/>
          </a:p>
        </p:txBody>
      </p:sp>
      <p:sp>
        <p:nvSpPr>
          <p:cNvPr id="2071" name="Double-click to edit"/>
          <p:cNvSpPr txBox="1"/>
          <p:nvPr>
            <p:ph type="body" idx="1"/>
          </p:nvPr>
        </p:nvSpPr>
        <p:spPr>
          <a:prstGeom prst="rect">
            <a:avLst/>
          </a:prstGeom>
        </p:spPr>
        <p:txBody>
          <a:bodyPr/>
          <a:lstStyle/>
          <a:p>
            <a:pPr/>
          </a:p>
        </p:txBody>
      </p:sp>
      <p:sp>
        <p:nvSpPr>
          <p:cNvPr id="20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73" name="4 Le sacrifice suprême du Christ.319.jpeg" descr="4 Le sacrifice suprême du Christ.3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5" name="Double-click to edit"/>
          <p:cNvSpPr txBox="1"/>
          <p:nvPr>
            <p:ph type="title"/>
          </p:nvPr>
        </p:nvSpPr>
        <p:spPr>
          <a:prstGeom prst="rect">
            <a:avLst/>
          </a:prstGeom>
        </p:spPr>
        <p:txBody>
          <a:bodyPr/>
          <a:lstStyle/>
          <a:p>
            <a:pPr/>
          </a:p>
        </p:txBody>
      </p:sp>
      <p:sp>
        <p:nvSpPr>
          <p:cNvPr id="2076" name="Double-click to edit"/>
          <p:cNvSpPr txBox="1"/>
          <p:nvPr>
            <p:ph type="body" idx="1"/>
          </p:nvPr>
        </p:nvSpPr>
        <p:spPr>
          <a:prstGeom prst="rect">
            <a:avLst/>
          </a:prstGeom>
        </p:spPr>
        <p:txBody>
          <a:bodyPr/>
          <a:lstStyle/>
          <a:p>
            <a:pPr/>
          </a:p>
        </p:txBody>
      </p:sp>
      <p:sp>
        <p:nvSpPr>
          <p:cNvPr id="20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78" name="4 Le sacrifice suprême du Christ.001.jpeg" descr="4 Le sacrifice suprême du Christ.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Double-click to edit"/>
          <p:cNvSpPr txBox="1"/>
          <p:nvPr>
            <p:ph type="title"/>
          </p:nvPr>
        </p:nvSpPr>
        <p:spPr>
          <a:prstGeom prst="rect">
            <a:avLst/>
          </a:prstGeom>
        </p:spPr>
        <p:txBody>
          <a:bodyPr/>
          <a:lstStyle/>
          <a:p>
            <a:pPr/>
          </a:p>
        </p:txBody>
      </p:sp>
      <p:sp>
        <p:nvSpPr>
          <p:cNvPr id="428" name="Double-click to edit"/>
          <p:cNvSpPr txBox="1"/>
          <p:nvPr>
            <p:ph type="body" idx="1"/>
          </p:nvPr>
        </p:nvSpPr>
        <p:spPr>
          <a:prstGeom prst="rect">
            <a:avLst/>
          </a:prstGeom>
        </p:spPr>
        <p:txBody>
          <a:bodyPr/>
          <a:lstStyle/>
          <a:p>
            <a:pPr/>
          </a:p>
        </p:txBody>
      </p:sp>
      <p:sp>
        <p:nvSpPr>
          <p:cNvPr id="4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0" name="4 Le sacrifice suprême du Christ.036.jpeg" descr="4 Le sacrifice suprême du Christ.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Double-click to edit"/>
          <p:cNvSpPr txBox="1"/>
          <p:nvPr>
            <p:ph type="title"/>
          </p:nvPr>
        </p:nvSpPr>
        <p:spPr>
          <a:prstGeom prst="rect">
            <a:avLst/>
          </a:prstGeom>
        </p:spPr>
        <p:txBody>
          <a:bodyPr/>
          <a:lstStyle/>
          <a:p>
            <a:pPr/>
          </a:p>
        </p:txBody>
      </p:sp>
      <p:sp>
        <p:nvSpPr>
          <p:cNvPr id="433" name="Double-click to edit"/>
          <p:cNvSpPr txBox="1"/>
          <p:nvPr>
            <p:ph type="body" idx="1"/>
          </p:nvPr>
        </p:nvSpPr>
        <p:spPr>
          <a:prstGeom prst="rect">
            <a:avLst/>
          </a:prstGeom>
        </p:spPr>
        <p:txBody>
          <a:bodyPr/>
          <a:lstStyle/>
          <a:p>
            <a:pPr/>
          </a:p>
        </p:txBody>
      </p:sp>
      <p:sp>
        <p:nvSpPr>
          <p:cNvPr id="4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5" name="4 Le sacrifice suprême du Christ-2.037.jpeg" descr="4 Le sacrifice suprême du Christ-2.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Double-click to edit"/>
          <p:cNvSpPr txBox="1"/>
          <p:nvPr>
            <p:ph type="title"/>
          </p:nvPr>
        </p:nvSpPr>
        <p:spPr>
          <a:prstGeom prst="rect">
            <a:avLst/>
          </a:prstGeom>
        </p:spPr>
        <p:txBody>
          <a:bodyPr/>
          <a:lstStyle/>
          <a:p>
            <a:pPr/>
          </a:p>
        </p:txBody>
      </p:sp>
      <p:sp>
        <p:nvSpPr>
          <p:cNvPr id="438" name="Double-click to edit"/>
          <p:cNvSpPr txBox="1"/>
          <p:nvPr>
            <p:ph type="body" idx="1"/>
          </p:nvPr>
        </p:nvSpPr>
        <p:spPr>
          <a:prstGeom prst="rect">
            <a:avLst/>
          </a:prstGeom>
        </p:spPr>
        <p:txBody>
          <a:bodyPr/>
          <a:lstStyle/>
          <a:p>
            <a:pPr/>
          </a:p>
        </p:txBody>
      </p:sp>
      <p:sp>
        <p:nvSpPr>
          <p:cNvPr id="4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0" name="4 Le sacrifice suprême du Christ.038.jpeg" descr="4 Le sacrifice suprême du Christ.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Double-click to edit"/>
          <p:cNvSpPr txBox="1"/>
          <p:nvPr>
            <p:ph type="title"/>
          </p:nvPr>
        </p:nvSpPr>
        <p:spPr>
          <a:prstGeom prst="rect">
            <a:avLst/>
          </a:prstGeom>
        </p:spPr>
        <p:txBody>
          <a:bodyPr/>
          <a:lstStyle/>
          <a:p>
            <a:pPr/>
          </a:p>
        </p:txBody>
      </p:sp>
      <p:sp>
        <p:nvSpPr>
          <p:cNvPr id="443" name="Double-click to edit"/>
          <p:cNvSpPr txBox="1"/>
          <p:nvPr>
            <p:ph type="body" idx="1"/>
          </p:nvPr>
        </p:nvSpPr>
        <p:spPr>
          <a:prstGeom prst="rect">
            <a:avLst/>
          </a:prstGeom>
        </p:spPr>
        <p:txBody>
          <a:bodyPr/>
          <a:lstStyle/>
          <a:p>
            <a:pPr/>
          </a:p>
        </p:txBody>
      </p:sp>
      <p:sp>
        <p:nvSpPr>
          <p:cNvPr id="4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5" name="4 Le sacrifice suprême du Christ-2.039.jpeg" descr="4 Le sacrifice suprême du Christ-2.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uble-click to edit"/>
          <p:cNvSpPr txBox="1"/>
          <p:nvPr>
            <p:ph type="title"/>
          </p:nvPr>
        </p:nvSpPr>
        <p:spPr>
          <a:prstGeom prst="rect">
            <a:avLst/>
          </a:prstGeom>
        </p:spPr>
        <p:txBody>
          <a:bodyPr/>
          <a:lstStyle/>
          <a:p>
            <a:pP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4 Le sacrifice suprême du Christ.004.jpeg" descr="4 Le sacrifice suprême du Christ.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Double-click to edit"/>
          <p:cNvSpPr txBox="1"/>
          <p:nvPr>
            <p:ph type="title"/>
          </p:nvPr>
        </p:nvSpPr>
        <p:spPr>
          <a:prstGeom prst="rect">
            <a:avLst/>
          </a:prstGeom>
        </p:spPr>
        <p:txBody>
          <a:bodyPr/>
          <a:lstStyle/>
          <a:p>
            <a:pPr/>
          </a:p>
        </p:txBody>
      </p:sp>
      <p:sp>
        <p:nvSpPr>
          <p:cNvPr id="448" name="Double-click to edit"/>
          <p:cNvSpPr txBox="1"/>
          <p:nvPr>
            <p:ph type="body" idx="1"/>
          </p:nvPr>
        </p:nvSpPr>
        <p:spPr>
          <a:prstGeom prst="rect">
            <a:avLst/>
          </a:prstGeom>
        </p:spPr>
        <p:txBody>
          <a:bodyPr/>
          <a:lstStyle/>
          <a:p>
            <a:pPr/>
          </a:p>
        </p:txBody>
      </p:sp>
      <p:sp>
        <p:nvSpPr>
          <p:cNvPr id="4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0" name="4 Le sacrifice suprême du Christ-2.040.jpeg" descr="4 Le sacrifice suprême du Christ-2.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Double-click to edit"/>
          <p:cNvSpPr txBox="1"/>
          <p:nvPr>
            <p:ph type="title"/>
          </p:nvPr>
        </p:nvSpPr>
        <p:spPr>
          <a:prstGeom prst="rect">
            <a:avLst/>
          </a:prstGeom>
        </p:spPr>
        <p:txBody>
          <a:bodyPr/>
          <a:lstStyle/>
          <a:p>
            <a:pPr/>
          </a:p>
        </p:txBody>
      </p:sp>
      <p:sp>
        <p:nvSpPr>
          <p:cNvPr id="453" name="Double-click to edit"/>
          <p:cNvSpPr txBox="1"/>
          <p:nvPr>
            <p:ph type="body" idx="1"/>
          </p:nvPr>
        </p:nvSpPr>
        <p:spPr>
          <a:prstGeom prst="rect">
            <a:avLst/>
          </a:prstGeom>
        </p:spPr>
        <p:txBody>
          <a:bodyPr/>
          <a:lstStyle/>
          <a:p>
            <a:pPr/>
          </a:p>
        </p:txBody>
      </p:sp>
      <p:sp>
        <p:nvSpPr>
          <p:cNvPr id="4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5" name="4 Le sacrifice suprême du Christ.041.jpeg" descr="4 Le sacrifice suprême du Christ.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Double-click to edit"/>
          <p:cNvSpPr txBox="1"/>
          <p:nvPr>
            <p:ph type="title"/>
          </p:nvPr>
        </p:nvSpPr>
        <p:spPr>
          <a:prstGeom prst="rect">
            <a:avLst/>
          </a:prstGeom>
        </p:spPr>
        <p:txBody>
          <a:bodyPr/>
          <a:lstStyle/>
          <a:p>
            <a:pPr/>
          </a:p>
        </p:txBody>
      </p:sp>
      <p:sp>
        <p:nvSpPr>
          <p:cNvPr id="458" name="Double-click to edit"/>
          <p:cNvSpPr txBox="1"/>
          <p:nvPr>
            <p:ph type="body" idx="1"/>
          </p:nvPr>
        </p:nvSpPr>
        <p:spPr>
          <a:prstGeom prst="rect">
            <a:avLst/>
          </a:prstGeom>
        </p:spPr>
        <p:txBody>
          <a:bodyPr/>
          <a:lstStyle/>
          <a:p>
            <a:pPr/>
          </a:p>
        </p:txBody>
      </p:sp>
      <p:sp>
        <p:nvSpPr>
          <p:cNvPr id="4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0" name="4 Le sacrifice suprême du Christ.042.jpeg" descr="4 Le sacrifice suprême du Christ.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Double-click to edit"/>
          <p:cNvSpPr txBox="1"/>
          <p:nvPr>
            <p:ph type="title"/>
          </p:nvPr>
        </p:nvSpPr>
        <p:spPr>
          <a:prstGeom prst="rect">
            <a:avLst/>
          </a:prstGeom>
        </p:spPr>
        <p:txBody>
          <a:bodyPr/>
          <a:lstStyle/>
          <a:p>
            <a:pPr/>
          </a:p>
        </p:txBody>
      </p:sp>
      <p:sp>
        <p:nvSpPr>
          <p:cNvPr id="463" name="Double-click to edit"/>
          <p:cNvSpPr txBox="1"/>
          <p:nvPr>
            <p:ph type="body" idx="1"/>
          </p:nvPr>
        </p:nvSpPr>
        <p:spPr>
          <a:prstGeom prst="rect">
            <a:avLst/>
          </a:prstGeom>
        </p:spPr>
        <p:txBody>
          <a:bodyPr/>
          <a:lstStyle/>
          <a:p>
            <a:pPr/>
          </a:p>
        </p:txBody>
      </p:sp>
      <p:sp>
        <p:nvSpPr>
          <p:cNvPr id="4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5" name="4 Le sacrifice suprême du Christ.043.jpeg" descr="4 Le sacrifice suprême du Christ.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Double-click to edit"/>
          <p:cNvSpPr txBox="1"/>
          <p:nvPr>
            <p:ph type="title"/>
          </p:nvPr>
        </p:nvSpPr>
        <p:spPr>
          <a:prstGeom prst="rect">
            <a:avLst/>
          </a:prstGeom>
        </p:spPr>
        <p:txBody>
          <a:bodyPr/>
          <a:lstStyle/>
          <a:p>
            <a:pPr/>
          </a:p>
        </p:txBody>
      </p:sp>
      <p:sp>
        <p:nvSpPr>
          <p:cNvPr id="468" name="Double-click to edit"/>
          <p:cNvSpPr txBox="1"/>
          <p:nvPr>
            <p:ph type="body" idx="1"/>
          </p:nvPr>
        </p:nvSpPr>
        <p:spPr>
          <a:prstGeom prst="rect">
            <a:avLst/>
          </a:prstGeom>
        </p:spPr>
        <p:txBody>
          <a:bodyPr/>
          <a:lstStyle/>
          <a:p>
            <a:pPr/>
          </a:p>
        </p:txBody>
      </p:sp>
      <p:sp>
        <p:nvSpPr>
          <p:cNvPr id="4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0" name="4 Le sacrifice suprême du Christ.044.jpeg" descr="4 Le sacrifice suprême du Christ.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Double-click to edit"/>
          <p:cNvSpPr txBox="1"/>
          <p:nvPr>
            <p:ph type="title"/>
          </p:nvPr>
        </p:nvSpPr>
        <p:spPr>
          <a:prstGeom prst="rect">
            <a:avLst/>
          </a:prstGeom>
        </p:spPr>
        <p:txBody>
          <a:bodyPr/>
          <a:lstStyle/>
          <a:p>
            <a:pPr/>
          </a:p>
        </p:txBody>
      </p:sp>
      <p:sp>
        <p:nvSpPr>
          <p:cNvPr id="473" name="Double-click to edit"/>
          <p:cNvSpPr txBox="1"/>
          <p:nvPr>
            <p:ph type="body" idx="1"/>
          </p:nvPr>
        </p:nvSpPr>
        <p:spPr>
          <a:prstGeom prst="rect">
            <a:avLst/>
          </a:prstGeom>
        </p:spPr>
        <p:txBody>
          <a:bodyPr/>
          <a:lstStyle/>
          <a:p>
            <a:pPr/>
          </a:p>
        </p:txBody>
      </p:sp>
      <p:sp>
        <p:nvSpPr>
          <p:cNvPr id="4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5" name="4 Le sacrifice suprême du Christ.045.jpeg" descr="4 Le sacrifice suprême du Christ.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Double-click to edit"/>
          <p:cNvSpPr txBox="1"/>
          <p:nvPr>
            <p:ph type="title"/>
          </p:nvPr>
        </p:nvSpPr>
        <p:spPr>
          <a:prstGeom prst="rect">
            <a:avLst/>
          </a:prstGeom>
        </p:spPr>
        <p:txBody>
          <a:bodyPr/>
          <a:lstStyle/>
          <a:p>
            <a:pPr/>
          </a:p>
        </p:txBody>
      </p:sp>
      <p:sp>
        <p:nvSpPr>
          <p:cNvPr id="478" name="Double-click to edit"/>
          <p:cNvSpPr txBox="1"/>
          <p:nvPr>
            <p:ph type="body" idx="1"/>
          </p:nvPr>
        </p:nvSpPr>
        <p:spPr>
          <a:prstGeom prst="rect">
            <a:avLst/>
          </a:prstGeom>
        </p:spPr>
        <p:txBody>
          <a:bodyPr/>
          <a:lstStyle/>
          <a:p>
            <a:pPr/>
          </a:p>
        </p:txBody>
      </p:sp>
      <p:sp>
        <p:nvSpPr>
          <p:cNvPr id="4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0" name="4 Le sacrifice suprême du Christ.046.jpeg" descr="4 Le sacrifice suprême du Christ.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Double-click to edit"/>
          <p:cNvSpPr txBox="1"/>
          <p:nvPr>
            <p:ph type="title"/>
          </p:nvPr>
        </p:nvSpPr>
        <p:spPr>
          <a:prstGeom prst="rect">
            <a:avLst/>
          </a:prstGeom>
        </p:spPr>
        <p:txBody>
          <a:bodyPr/>
          <a:lstStyle/>
          <a:p>
            <a:pPr/>
          </a:p>
        </p:txBody>
      </p:sp>
      <p:sp>
        <p:nvSpPr>
          <p:cNvPr id="483" name="Double-click to edit"/>
          <p:cNvSpPr txBox="1"/>
          <p:nvPr>
            <p:ph type="body" idx="1"/>
          </p:nvPr>
        </p:nvSpPr>
        <p:spPr>
          <a:prstGeom prst="rect">
            <a:avLst/>
          </a:prstGeom>
        </p:spPr>
        <p:txBody>
          <a:bodyPr/>
          <a:lstStyle/>
          <a:p>
            <a:pPr/>
          </a:p>
        </p:txBody>
      </p:sp>
      <p:sp>
        <p:nvSpPr>
          <p:cNvPr id="4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5" name="4 Le sacrifice suprême du Christ.047.jpeg" descr="4 Le sacrifice suprême du Christ.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Double-click to edit"/>
          <p:cNvSpPr txBox="1"/>
          <p:nvPr>
            <p:ph type="title"/>
          </p:nvPr>
        </p:nvSpPr>
        <p:spPr>
          <a:prstGeom prst="rect">
            <a:avLst/>
          </a:prstGeom>
        </p:spPr>
        <p:txBody>
          <a:bodyPr/>
          <a:lstStyle/>
          <a:p>
            <a:pPr/>
          </a:p>
        </p:txBody>
      </p:sp>
      <p:sp>
        <p:nvSpPr>
          <p:cNvPr id="488" name="Double-click to edit"/>
          <p:cNvSpPr txBox="1"/>
          <p:nvPr>
            <p:ph type="body" idx="1"/>
          </p:nvPr>
        </p:nvSpPr>
        <p:spPr>
          <a:prstGeom prst="rect">
            <a:avLst/>
          </a:prstGeom>
        </p:spPr>
        <p:txBody>
          <a:bodyPr/>
          <a:lstStyle/>
          <a:p>
            <a:pPr/>
          </a:p>
        </p:txBody>
      </p:sp>
      <p:sp>
        <p:nvSpPr>
          <p:cNvPr id="4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0" name="4 Le sacrifice suprême du Christ.041.jpeg" descr="4 Le sacrifice suprême du Christ.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Double-click to edit"/>
          <p:cNvSpPr txBox="1"/>
          <p:nvPr>
            <p:ph type="title"/>
          </p:nvPr>
        </p:nvSpPr>
        <p:spPr>
          <a:prstGeom prst="rect">
            <a:avLst/>
          </a:prstGeom>
        </p:spPr>
        <p:txBody>
          <a:bodyPr/>
          <a:lstStyle/>
          <a:p>
            <a:pPr/>
          </a:p>
        </p:txBody>
      </p:sp>
      <p:sp>
        <p:nvSpPr>
          <p:cNvPr id="493" name="Double-click to edit"/>
          <p:cNvSpPr txBox="1"/>
          <p:nvPr>
            <p:ph type="body" idx="1"/>
          </p:nvPr>
        </p:nvSpPr>
        <p:spPr>
          <a:prstGeom prst="rect">
            <a:avLst/>
          </a:prstGeom>
        </p:spPr>
        <p:txBody>
          <a:bodyPr/>
          <a:lstStyle/>
          <a:p>
            <a:pPr/>
          </a:p>
        </p:txBody>
      </p:sp>
      <p:sp>
        <p:nvSpPr>
          <p:cNvPr id="4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5" name="4 Le sacrifice suprême du Christ-2.042.jpeg" descr="4 Le sacrifice suprême du Christ-2.04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ouble-click to edit"/>
          <p:cNvSpPr txBox="1"/>
          <p:nvPr>
            <p:ph type="title"/>
          </p:nvPr>
        </p:nvSpPr>
        <p:spPr>
          <a:prstGeom prst="rect">
            <a:avLst/>
          </a:prstGeom>
        </p:spPr>
        <p:txBody>
          <a:bodyPr/>
          <a:lstStyle/>
          <a:p>
            <a:pPr/>
          </a:p>
        </p:txBody>
      </p:sp>
      <p:sp>
        <p:nvSpPr>
          <p:cNvPr id="271" name="Double-click to edit"/>
          <p:cNvSpPr txBox="1"/>
          <p:nvPr>
            <p:ph type="body" idx="1"/>
          </p:nvPr>
        </p:nvSpPr>
        <p:spPr>
          <a:prstGeom prst="rect">
            <a:avLst/>
          </a:prstGeom>
        </p:spPr>
        <p:txBody>
          <a:bodyPr/>
          <a:lstStyle/>
          <a:p>
            <a:pPr/>
          </a:p>
        </p:txBody>
      </p:sp>
      <p:sp>
        <p:nvSpPr>
          <p:cNvPr id="27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3" name="4 Le sacrifice suprême du Christ-2.005.jpeg" descr="4 Le sacrifice suprême du Christ-2.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Double-click to edit"/>
          <p:cNvSpPr txBox="1"/>
          <p:nvPr>
            <p:ph type="title"/>
          </p:nvPr>
        </p:nvSpPr>
        <p:spPr>
          <a:prstGeom prst="rect">
            <a:avLst/>
          </a:prstGeom>
        </p:spPr>
        <p:txBody>
          <a:bodyPr/>
          <a:lstStyle/>
          <a:p>
            <a:pPr/>
          </a:p>
        </p:txBody>
      </p:sp>
      <p:sp>
        <p:nvSpPr>
          <p:cNvPr id="500" name="Double-click to edit"/>
          <p:cNvSpPr txBox="1"/>
          <p:nvPr>
            <p:ph type="body" idx="1"/>
          </p:nvPr>
        </p:nvSpPr>
        <p:spPr>
          <a:prstGeom prst="rect">
            <a:avLst/>
          </a:prstGeom>
        </p:spPr>
        <p:txBody>
          <a:bodyPr/>
          <a:lstStyle/>
          <a:p>
            <a:pP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2" name="4 Le sacrifice suprême du Christ-2.043.jpeg" descr="4 Le sacrifice suprême du Christ-2.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Double-click to edit"/>
          <p:cNvSpPr txBox="1"/>
          <p:nvPr>
            <p:ph type="title"/>
          </p:nvPr>
        </p:nvSpPr>
        <p:spPr>
          <a:prstGeom prst="rect">
            <a:avLst/>
          </a:prstGeom>
        </p:spPr>
        <p:txBody>
          <a:bodyPr/>
          <a:lstStyle/>
          <a:p>
            <a:pPr/>
          </a:p>
        </p:txBody>
      </p:sp>
      <p:sp>
        <p:nvSpPr>
          <p:cNvPr id="505" name="Double-click to edit"/>
          <p:cNvSpPr txBox="1"/>
          <p:nvPr>
            <p:ph type="body" idx="1"/>
          </p:nvPr>
        </p:nvSpPr>
        <p:spPr>
          <a:prstGeom prst="rect">
            <a:avLst/>
          </a:prstGeom>
        </p:spPr>
        <p:txBody>
          <a:bodyPr/>
          <a:lstStyle/>
          <a:p>
            <a:pPr/>
          </a:p>
        </p:txBody>
      </p:sp>
      <p:sp>
        <p:nvSpPr>
          <p:cNvPr id="5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7" name="4 Le sacrifice suprême du Christ-2.044.jpeg" descr="4 Le sacrifice suprême du Christ-2.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Double-click to edit"/>
          <p:cNvSpPr txBox="1"/>
          <p:nvPr>
            <p:ph type="title"/>
          </p:nvPr>
        </p:nvSpPr>
        <p:spPr>
          <a:prstGeom prst="rect">
            <a:avLst/>
          </a:prstGeom>
        </p:spPr>
        <p:txBody>
          <a:bodyPr/>
          <a:lstStyle/>
          <a:p>
            <a:pPr/>
          </a:p>
        </p:txBody>
      </p:sp>
      <p:sp>
        <p:nvSpPr>
          <p:cNvPr id="510" name="Double-click to edit"/>
          <p:cNvSpPr txBox="1"/>
          <p:nvPr>
            <p:ph type="body" idx="1"/>
          </p:nvPr>
        </p:nvSpPr>
        <p:spPr>
          <a:prstGeom prst="rect">
            <a:avLst/>
          </a:prstGeom>
        </p:spPr>
        <p:txBody>
          <a:bodyPr/>
          <a:lstStyle/>
          <a:p>
            <a:pPr/>
          </a:p>
        </p:txBody>
      </p:sp>
      <p:sp>
        <p:nvSpPr>
          <p:cNvPr id="5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2" name="4 Le sacrifice suprême du Christ.043.jpeg" descr="4 Le sacrifice suprême du Christ.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Double-click to edit"/>
          <p:cNvSpPr txBox="1"/>
          <p:nvPr>
            <p:ph type="title"/>
          </p:nvPr>
        </p:nvSpPr>
        <p:spPr>
          <a:prstGeom prst="rect">
            <a:avLst/>
          </a:prstGeom>
        </p:spPr>
        <p:txBody>
          <a:bodyPr/>
          <a:lstStyle/>
          <a:p>
            <a:pPr/>
          </a:p>
        </p:txBody>
      </p:sp>
      <p:sp>
        <p:nvSpPr>
          <p:cNvPr id="515" name="Double-click to edit"/>
          <p:cNvSpPr txBox="1"/>
          <p:nvPr>
            <p:ph type="body" idx="1"/>
          </p:nvPr>
        </p:nvSpPr>
        <p:spPr>
          <a:prstGeom prst="rect">
            <a:avLst/>
          </a:prstGeom>
        </p:spPr>
        <p:txBody>
          <a:bodyPr/>
          <a:lstStyle/>
          <a:p>
            <a:pPr/>
          </a:p>
        </p:txBody>
      </p:sp>
      <p:sp>
        <p:nvSpPr>
          <p:cNvPr id="5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7" name="4 Le sacrifice suprême du Christ.044.jpeg" descr="4 Le sacrifice suprême du Christ.04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Double-click to edit"/>
          <p:cNvSpPr txBox="1"/>
          <p:nvPr>
            <p:ph type="title"/>
          </p:nvPr>
        </p:nvSpPr>
        <p:spPr>
          <a:prstGeom prst="rect">
            <a:avLst/>
          </a:prstGeom>
        </p:spPr>
        <p:txBody>
          <a:bodyPr/>
          <a:lstStyle/>
          <a:p>
            <a:pPr/>
          </a:p>
        </p:txBody>
      </p:sp>
      <p:sp>
        <p:nvSpPr>
          <p:cNvPr id="522" name="Double-click to edit"/>
          <p:cNvSpPr txBox="1"/>
          <p:nvPr>
            <p:ph type="body" idx="1"/>
          </p:nvPr>
        </p:nvSpPr>
        <p:spPr>
          <a:prstGeom prst="rect">
            <a:avLst/>
          </a:prstGeom>
        </p:spPr>
        <p:txBody>
          <a:bodyPr/>
          <a:lstStyle/>
          <a:p>
            <a:pPr/>
          </a:p>
        </p:txBody>
      </p:sp>
      <p:sp>
        <p:nvSpPr>
          <p:cNvPr id="5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4" name="4 Le sacrifice suprême du Christ.045.jpeg" descr="4 Le sacrifice suprême du Christ.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Double-click to edit"/>
          <p:cNvSpPr txBox="1"/>
          <p:nvPr>
            <p:ph type="title"/>
          </p:nvPr>
        </p:nvSpPr>
        <p:spPr>
          <a:prstGeom prst="rect">
            <a:avLst/>
          </a:prstGeom>
        </p:spPr>
        <p:txBody>
          <a:bodyPr/>
          <a:lstStyle/>
          <a:p>
            <a:pPr/>
          </a:p>
        </p:txBody>
      </p:sp>
      <p:sp>
        <p:nvSpPr>
          <p:cNvPr id="527" name="Double-click to edit"/>
          <p:cNvSpPr txBox="1"/>
          <p:nvPr>
            <p:ph type="body" idx="1"/>
          </p:nvPr>
        </p:nvSpPr>
        <p:spPr>
          <a:prstGeom prst="rect">
            <a:avLst/>
          </a:prstGeom>
        </p:spPr>
        <p:txBody>
          <a:bodyPr/>
          <a:lstStyle/>
          <a:p>
            <a:pPr/>
          </a:p>
        </p:txBody>
      </p:sp>
      <p:sp>
        <p:nvSpPr>
          <p:cNvPr id="5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9" name="4 Le sacrifice suprême du Christ.046.jpeg" descr="4 Le sacrifice suprême du Christ.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Double-click to edit"/>
          <p:cNvSpPr txBox="1"/>
          <p:nvPr>
            <p:ph type="title"/>
          </p:nvPr>
        </p:nvSpPr>
        <p:spPr>
          <a:prstGeom prst="rect">
            <a:avLst/>
          </a:prstGeom>
        </p:spPr>
        <p:txBody>
          <a:bodyPr/>
          <a:lstStyle/>
          <a:p>
            <a:pPr/>
          </a:p>
        </p:txBody>
      </p:sp>
      <p:sp>
        <p:nvSpPr>
          <p:cNvPr id="532" name="Double-click to edit"/>
          <p:cNvSpPr txBox="1"/>
          <p:nvPr>
            <p:ph type="body" idx="1"/>
          </p:nvPr>
        </p:nvSpPr>
        <p:spPr>
          <a:prstGeom prst="rect">
            <a:avLst/>
          </a:prstGeom>
        </p:spPr>
        <p:txBody>
          <a:bodyPr/>
          <a:lstStyle/>
          <a:p>
            <a:pPr/>
          </a:p>
        </p:txBody>
      </p:sp>
      <p:sp>
        <p:nvSpPr>
          <p:cNvPr id="5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4" name="4 Le sacrifice suprême du Christ.047.jpeg" descr="4 Le sacrifice suprême du Christ.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Double-click to edit"/>
          <p:cNvSpPr txBox="1"/>
          <p:nvPr>
            <p:ph type="title"/>
          </p:nvPr>
        </p:nvSpPr>
        <p:spPr>
          <a:prstGeom prst="rect">
            <a:avLst/>
          </a:prstGeom>
        </p:spPr>
        <p:txBody>
          <a:bodyPr/>
          <a:lstStyle/>
          <a:p>
            <a:pPr/>
          </a:p>
        </p:txBody>
      </p:sp>
      <p:sp>
        <p:nvSpPr>
          <p:cNvPr id="537" name="Double-click to edit"/>
          <p:cNvSpPr txBox="1"/>
          <p:nvPr>
            <p:ph type="body" idx="1"/>
          </p:nvPr>
        </p:nvSpPr>
        <p:spPr>
          <a:prstGeom prst="rect">
            <a:avLst/>
          </a:prstGeom>
        </p:spPr>
        <p:txBody>
          <a:bodyPr/>
          <a:lstStyle/>
          <a:p>
            <a:pPr/>
          </a:p>
        </p:txBody>
      </p:sp>
      <p:sp>
        <p:nvSpPr>
          <p:cNvPr id="5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9" name="4 Le sacrifice suprême du Christ.048.jpeg" descr="4 Le sacrifice suprême du Christ.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Double-click to edit"/>
          <p:cNvSpPr txBox="1"/>
          <p:nvPr>
            <p:ph type="title"/>
          </p:nvPr>
        </p:nvSpPr>
        <p:spPr>
          <a:prstGeom prst="rect">
            <a:avLst/>
          </a:prstGeom>
        </p:spPr>
        <p:txBody>
          <a:bodyPr/>
          <a:lstStyle/>
          <a:p>
            <a:pPr/>
          </a:p>
        </p:txBody>
      </p:sp>
      <p:sp>
        <p:nvSpPr>
          <p:cNvPr id="542" name="Double-click to edit"/>
          <p:cNvSpPr txBox="1"/>
          <p:nvPr>
            <p:ph type="body" idx="1"/>
          </p:nvPr>
        </p:nvSpPr>
        <p:spPr>
          <a:prstGeom prst="rect">
            <a:avLst/>
          </a:prstGeom>
        </p:spPr>
        <p:txBody>
          <a:bodyPr/>
          <a:lstStyle/>
          <a:p>
            <a:pPr/>
          </a:p>
        </p:txBody>
      </p:sp>
      <p:sp>
        <p:nvSpPr>
          <p:cNvPr id="5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4" name="4 Le sacrifice suprême du Christ.049.jpeg" descr="4 Le sacrifice suprême du Christ.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Double-click to edit"/>
          <p:cNvSpPr txBox="1"/>
          <p:nvPr>
            <p:ph type="title"/>
          </p:nvPr>
        </p:nvSpPr>
        <p:spPr>
          <a:prstGeom prst="rect">
            <a:avLst/>
          </a:prstGeom>
        </p:spPr>
        <p:txBody>
          <a:bodyPr/>
          <a:lstStyle/>
          <a:p>
            <a:pPr/>
          </a:p>
        </p:txBody>
      </p:sp>
      <p:sp>
        <p:nvSpPr>
          <p:cNvPr id="547" name="Double-click to edit"/>
          <p:cNvSpPr txBox="1"/>
          <p:nvPr>
            <p:ph type="body" idx="1"/>
          </p:nvPr>
        </p:nvSpPr>
        <p:spPr>
          <a:prstGeom prst="rect">
            <a:avLst/>
          </a:prstGeom>
        </p:spPr>
        <p:txBody>
          <a:bodyPr/>
          <a:lstStyle/>
          <a:p>
            <a:pPr/>
          </a:p>
        </p:txBody>
      </p:sp>
      <p:sp>
        <p:nvSpPr>
          <p:cNvPr id="5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9" name="4 Le sacrifice suprême du Christ.050.jpeg" descr="4 Le sacrifice suprême du Christ.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prstGeom prst="rect">
            <a:avLst/>
          </a:prstGeom>
        </p:spPr>
        <p:txBody>
          <a:bodyPr/>
          <a:lstStyle/>
          <a:p>
            <a:pPr/>
          </a:p>
        </p:txBody>
      </p:sp>
      <p:sp>
        <p:nvSpPr>
          <p:cNvPr id="276" name="Double-click to edit"/>
          <p:cNvSpPr txBox="1"/>
          <p:nvPr>
            <p:ph type="body" idx="1"/>
          </p:nvPr>
        </p:nvSpPr>
        <p:spPr>
          <a:prstGeom prst="rect">
            <a:avLst/>
          </a:prstGeom>
        </p:spPr>
        <p:txBody>
          <a:bodyPr/>
          <a:lstStyle/>
          <a:p>
            <a:pPr/>
          </a:p>
        </p:txBody>
      </p:sp>
      <p:sp>
        <p:nvSpPr>
          <p:cNvPr id="27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4 Le sacrifice suprême du Christ.006.jpeg" descr="4 Le sacrifice suprême du Christ.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Double-click to edit"/>
          <p:cNvSpPr txBox="1"/>
          <p:nvPr>
            <p:ph type="title"/>
          </p:nvPr>
        </p:nvSpPr>
        <p:spPr>
          <a:prstGeom prst="rect">
            <a:avLst/>
          </a:prstGeom>
        </p:spPr>
        <p:txBody>
          <a:bodyPr/>
          <a:lstStyle/>
          <a:p>
            <a:pPr/>
          </a:p>
        </p:txBody>
      </p:sp>
      <p:sp>
        <p:nvSpPr>
          <p:cNvPr id="552" name="Double-click to edit"/>
          <p:cNvSpPr txBox="1"/>
          <p:nvPr>
            <p:ph type="body" idx="1"/>
          </p:nvPr>
        </p:nvSpPr>
        <p:spPr>
          <a:prstGeom prst="rect">
            <a:avLst/>
          </a:prstGeom>
        </p:spPr>
        <p:txBody>
          <a:bodyPr/>
          <a:lstStyle/>
          <a:p>
            <a:pPr/>
          </a:p>
        </p:txBody>
      </p:sp>
      <p:sp>
        <p:nvSpPr>
          <p:cNvPr id="5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4" name="4 Le sacrifice suprême du Christ.051.jpeg" descr="4 Le sacrifice suprême du Christ.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Double-click to edit"/>
          <p:cNvSpPr txBox="1"/>
          <p:nvPr>
            <p:ph type="title"/>
          </p:nvPr>
        </p:nvSpPr>
        <p:spPr>
          <a:prstGeom prst="rect">
            <a:avLst/>
          </a:prstGeom>
        </p:spPr>
        <p:txBody>
          <a:bodyPr/>
          <a:lstStyle/>
          <a:p>
            <a:pPr/>
          </a:p>
        </p:txBody>
      </p:sp>
      <p:sp>
        <p:nvSpPr>
          <p:cNvPr id="557" name="Double-click to edit"/>
          <p:cNvSpPr txBox="1"/>
          <p:nvPr>
            <p:ph type="body" idx="1"/>
          </p:nvPr>
        </p:nvSpPr>
        <p:spPr>
          <a:prstGeom prst="rect">
            <a:avLst/>
          </a:prstGeom>
        </p:spPr>
        <p:txBody>
          <a:bodyPr/>
          <a:lstStyle/>
          <a:p>
            <a:pPr/>
          </a:p>
        </p:txBody>
      </p:sp>
      <p:sp>
        <p:nvSpPr>
          <p:cNvPr id="5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9" name="4 Le sacrifice suprême du Christ.052.jpeg" descr="4 Le sacrifice suprême du Christ.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Double-click to edit"/>
          <p:cNvSpPr txBox="1"/>
          <p:nvPr>
            <p:ph type="title"/>
          </p:nvPr>
        </p:nvSpPr>
        <p:spPr>
          <a:prstGeom prst="rect">
            <a:avLst/>
          </a:prstGeom>
        </p:spPr>
        <p:txBody>
          <a:bodyPr/>
          <a:lstStyle/>
          <a:p>
            <a:pPr/>
          </a:p>
        </p:txBody>
      </p:sp>
      <p:sp>
        <p:nvSpPr>
          <p:cNvPr id="562" name="Double-click to edit"/>
          <p:cNvSpPr txBox="1"/>
          <p:nvPr>
            <p:ph type="body" idx="1"/>
          </p:nvPr>
        </p:nvSpPr>
        <p:spPr>
          <a:prstGeom prst="rect">
            <a:avLst/>
          </a:prstGeom>
        </p:spPr>
        <p:txBody>
          <a:bodyPr/>
          <a:lstStyle/>
          <a:p>
            <a:pPr/>
          </a:p>
        </p:txBody>
      </p:sp>
      <p:sp>
        <p:nvSpPr>
          <p:cNvPr id="5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4" name="4 Le sacrifice suprême du Christ-2.055.jpeg" descr="4 Le sacrifice suprême du Christ-2.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Double-click to edit"/>
          <p:cNvSpPr txBox="1"/>
          <p:nvPr>
            <p:ph type="title"/>
          </p:nvPr>
        </p:nvSpPr>
        <p:spPr>
          <a:prstGeom prst="rect">
            <a:avLst/>
          </a:prstGeom>
        </p:spPr>
        <p:txBody>
          <a:bodyPr/>
          <a:lstStyle/>
          <a:p>
            <a:pPr/>
          </a:p>
        </p:txBody>
      </p:sp>
      <p:sp>
        <p:nvSpPr>
          <p:cNvPr id="567" name="Double-click to edit"/>
          <p:cNvSpPr txBox="1"/>
          <p:nvPr>
            <p:ph type="body" idx="1"/>
          </p:nvPr>
        </p:nvSpPr>
        <p:spPr>
          <a:prstGeom prst="rect">
            <a:avLst/>
          </a:prstGeom>
        </p:spPr>
        <p:txBody>
          <a:bodyPr/>
          <a:lstStyle/>
          <a:p>
            <a:pPr/>
          </a:p>
        </p:txBody>
      </p:sp>
      <p:sp>
        <p:nvSpPr>
          <p:cNvPr id="5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9" name="4 Le sacrifice suprême du Christ.054.jpeg" descr="4 Le sacrifice suprême du Christ.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Double-click to edit"/>
          <p:cNvSpPr txBox="1"/>
          <p:nvPr>
            <p:ph type="title"/>
          </p:nvPr>
        </p:nvSpPr>
        <p:spPr>
          <a:prstGeom prst="rect">
            <a:avLst/>
          </a:prstGeom>
        </p:spPr>
        <p:txBody>
          <a:bodyPr/>
          <a:lstStyle/>
          <a:p>
            <a:pPr/>
          </a:p>
        </p:txBody>
      </p:sp>
      <p:sp>
        <p:nvSpPr>
          <p:cNvPr id="572" name="Double-click to edit"/>
          <p:cNvSpPr txBox="1"/>
          <p:nvPr>
            <p:ph type="body" idx="1"/>
          </p:nvPr>
        </p:nvSpPr>
        <p:spPr>
          <a:prstGeom prst="rect">
            <a:avLst/>
          </a:prstGeom>
        </p:spPr>
        <p:txBody>
          <a:bodyPr/>
          <a:lstStyle/>
          <a:p>
            <a:pPr/>
          </a:p>
        </p:txBody>
      </p:sp>
      <p:sp>
        <p:nvSpPr>
          <p:cNvPr id="5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4" name="4 Le sacrifice suprême du Christ.055.jpeg" descr="4 Le sacrifice suprême du Christ.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Double-click to edit"/>
          <p:cNvSpPr txBox="1"/>
          <p:nvPr>
            <p:ph type="title"/>
          </p:nvPr>
        </p:nvSpPr>
        <p:spPr>
          <a:prstGeom prst="rect">
            <a:avLst/>
          </a:prstGeom>
        </p:spPr>
        <p:txBody>
          <a:bodyPr/>
          <a:lstStyle/>
          <a:p>
            <a:pPr/>
          </a:p>
        </p:txBody>
      </p:sp>
      <p:sp>
        <p:nvSpPr>
          <p:cNvPr id="577" name="Double-click to edit"/>
          <p:cNvSpPr txBox="1"/>
          <p:nvPr>
            <p:ph type="body" idx="1"/>
          </p:nvPr>
        </p:nvSpPr>
        <p:spPr>
          <a:prstGeom prst="rect">
            <a:avLst/>
          </a:prstGeom>
        </p:spPr>
        <p:txBody>
          <a:bodyPr/>
          <a:lstStyle/>
          <a:p>
            <a:pPr/>
          </a:p>
        </p:txBody>
      </p:sp>
      <p:sp>
        <p:nvSpPr>
          <p:cNvPr id="5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9" name="4 Le sacrifice suprême du Christ.056.jpeg" descr="4 Le sacrifice suprême du Christ.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Double-click to edit"/>
          <p:cNvSpPr txBox="1"/>
          <p:nvPr>
            <p:ph type="title"/>
          </p:nvPr>
        </p:nvSpPr>
        <p:spPr>
          <a:prstGeom prst="rect">
            <a:avLst/>
          </a:prstGeom>
        </p:spPr>
        <p:txBody>
          <a:bodyPr/>
          <a:lstStyle/>
          <a:p>
            <a:pPr/>
          </a:p>
        </p:txBody>
      </p:sp>
      <p:sp>
        <p:nvSpPr>
          <p:cNvPr id="582" name="Double-click to edit"/>
          <p:cNvSpPr txBox="1"/>
          <p:nvPr>
            <p:ph type="body" idx="1"/>
          </p:nvPr>
        </p:nvSpPr>
        <p:spPr>
          <a:prstGeom prst="rect">
            <a:avLst/>
          </a:prstGeom>
        </p:spPr>
        <p:txBody>
          <a:bodyPr/>
          <a:lstStyle/>
          <a:p>
            <a:pPr/>
          </a:p>
        </p:txBody>
      </p:sp>
      <p:sp>
        <p:nvSpPr>
          <p:cNvPr id="5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4" name="4 Le sacrifice suprême du Christ.057.jpeg" descr="4 Le sacrifice suprême du Christ.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Double-click to edit"/>
          <p:cNvSpPr txBox="1"/>
          <p:nvPr>
            <p:ph type="title"/>
          </p:nvPr>
        </p:nvSpPr>
        <p:spPr>
          <a:prstGeom prst="rect">
            <a:avLst/>
          </a:prstGeom>
        </p:spPr>
        <p:txBody>
          <a:bodyPr/>
          <a:lstStyle/>
          <a:p>
            <a:pPr/>
          </a:p>
        </p:txBody>
      </p:sp>
      <p:sp>
        <p:nvSpPr>
          <p:cNvPr id="587" name="Double-click to edit"/>
          <p:cNvSpPr txBox="1"/>
          <p:nvPr>
            <p:ph type="body" idx="1"/>
          </p:nvPr>
        </p:nvSpPr>
        <p:spPr>
          <a:prstGeom prst="rect">
            <a:avLst/>
          </a:prstGeom>
        </p:spPr>
        <p:txBody>
          <a:bodyPr/>
          <a:lstStyle/>
          <a:p>
            <a:pPr/>
          </a:p>
        </p:txBody>
      </p:sp>
      <p:sp>
        <p:nvSpPr>
          <p:cNvPr id="5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9" name="4 Le sacrifice suprême du Christ.058.jpeg" descr="4 Le sacrifice suprême du Christ.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Double-click to edit"/>
          <p:cNvSpPr txBox="1"/>
          <p:nvPr>
            <p:ph type="title"/>
          </p:nvPr>
        </p:nvSpPr>
        <p:spPr>
          <a:prstGeom prst="rect">
            <a:avLst/>
          </a:prstGeom>
        </p:spPr>
        <p:txBody>
          <a:bodyPr/>
          <a:lstStyle/>
          <a:p>
            <a:pPr/>
          </a:p>
        </p:txBody>
      </p:sp>
      <p:sp>
        <p:nvSpPr>
          <p:cNvPr id="592" name="Double-click to edit"/>
          <p:cNvSpPr txBox="1"/>
          <p:nvPr>
            <p:ph type="body" idx="1"/>
          </p:nvPr>
        </p:nvSpPr>
        <p:spPr>
          <a:prstGeom prst="rect">
            <a:avLst/>
          </a:prstGeom>
        </p:spPr>
        <p:txBody>
          <a:bodyPr/>
          <a:lstStyle/>
          <a:p>
            <a:pPr/>
          </a:p>
        </p:txBody>
      </p:sp>
      <p:sp>
        <p:nvSpPr>
          <p:cNvPr id="5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4" name="4 Le sacrifice suprême du Christ-2.061.jpeg" descr="4 Le sacrifice suprême du Christ-2.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Double-click to edit"/>
          <p:cNvSpPr txBox="1"/>
          <p:nvPr>
            <p:ph type="title"/>
          </p:nvPr>
        </p:nvSpPr>
        <p:spPr>
          <a:prstGeom prst="rect">
            <a:avLst/>
          </a:prstGeom>
        </p:spPr>
        <p:txBody>
          <a:bodyPr/>
          <a:lstStyle/>
          <a:p>
            <a:pPr/>
          </a:p>
        </p:txBody>
      </p:sp>
      <p:sp>
        <p:nvSpPr>
          <p:cNvPr id="597" name="Double-click to edit"/>
          <p:cNvSpPr txBox="1"/>
          <p:nvPr>
            <p:ph type="body" idx="1"/>
          </p:nvPr>
        </p:nvSpPr>
        <p:spPr>
          <a:prstGeom prst="rect">
            <a:avLst/>
          </a:prstGeom>
        </p:spPr>
        <p:txBody>
          <a:bodyPr/>
          <a:lstStyle/>
          <a:p>
            <a:pPr/>
          </a:p>
        </p:txBody>
      </p:sp>
      <p:sp>
        <p:nvSpPr>
          <p:cNvPr id="5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9" name="4 Le sacrifice suprême du Christ.060.jpeg" descr="4 Le sacrifice suprême du Christ.06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Double-click to edit"/>
          <p:cNvSpPr txBox="1"/>
          <p:nvPr>
            <p:ph type="body" idx="1"/>
          </p:nvPr>
        </p:nvSpPr>
        <p:spPr>
          <a:prstGeom prst="rect">
            <a:avLst/>
          </a:prstGeom>
        </p:spPr>
        <p:txBody>
          <a:bodyPr/>
          <a:lstStyle/>
          <a:p>
            <a:pPr/>
          </a:p>
        </p:txBody>
      </p:sp>
      <p:sp>
        <p:nvSpPr>
          <p:cNvPr id="28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4 Le sacrifice suprême du Christ.007.jpeg" descr="4 Le sacrifice suprême du Christ.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Double-click to edit"/>
          <p:cNvSpPr txBox="1"/>
          <p:nvPr>
            <p:ph type="title"/>
          </p:nvPr>
        </p:nvSpPr>
        <p:spPr>
          <a:prstGeom prst="rect">
            <a:avLst/>
          </a:prstGeom>
        </p:spPr>
        <p:txBody>
          <a:bodyPr/>
          <a:lstStyle/>
          <a:p>
            <a:pPr/>
          </a:p>
        </p:txBody>
      </p:sp>
      <p:sp>
        <p:nvSpPr>
          <p:cNvPr id="604" name="Double-click to edit"/>
          <p:cNvSpPr txBox="1"/>
          <p:nvPr>
            <p:ph type="body" idx="1"/>
          </p:nvPr>
        </p:nvSpPr>
        <p:spPr>
          <a:prstGeom prst="rect">
            <a:avLst/>
          </a:prstGeom>
        </p:spPr>
        <p:txBody>
          <a:bodyPr/>
          <a:lstStyle/>
          <a:p>
            <a:pPr/>
          </a:p>
        </p:txBody>
      </p:sp>
      <p:sp>
        <p:nvSpPr>
          <p:cNvPr id="6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6" name="4 Le sacrifice suprême du Christ-2.063.jpeg" descr="4 Le sacrifice suprême du Christ-2.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Double-click to edit"/>
          <p:cNvSpPr txBox="1"/>
          <p:nvPr>
            <p:ph type="title"/>
          </p:nvPr>
        </p:nvSpPr>
        <p:spPr>
          <a:prstGeom prst="rect">
            <a:avLst/>
          </a:prstGeom>
        </p:spPr>
        <p:txBody>
          <a:bodyPr/>
          <a:lstStyle/>
          <a:p>
            <a:pPr/>
          </a:p>
        </p:txBody>
      </p:sp>
      <p:sp>
        <p:nvSpPr>
          <p:cNvPr id="609" name="Double-click to edit"/>
          <p:cNvSpPr txBox="1"/>
          <p:nvPr>
            <p:ph type="body" idx="1"/>
          </p:nvPr>
        </p:nvSpPr>
        <p:spPr>
          <a:prstGeom prst="rect">
            <a:avLst/>
          </a:prstGeom>
        </p:spPr>
        <p:txBody>
          <a:bodyPr/>
          <a:lstStyle/>
          <a:p>
            <a:pPr/>
          </a:p>
        </p:txBody>
      </p:sp>
      <p:sp>
        <p:nvSpPr>
          <p:cNvPr id="6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1" name="4 Le sacrifice suprême du Christ.062.jpeg" descr="4 Le sacrifice suprême du Christ.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Double-click to edit"/>
          <p:cNvSpPr txBox="1"/>
          <p:nvPr>
            <p:ph type="title"/>
          </p:nvPr>
        </p:nvSpPr>
        <p:spPr>
          <a:prstGeom prst="rect">
            <a:avLst/>
          </a:prstGeom>
        </p:spPr>
        <p:txBody>
          <a:bodyPr/>
          <a:lstStyle/>
          <a:p>
            <a:pPr/>
          </a:p>
        </p:txBody>
      </p:sp>
      <p:sp>
        <p:nvSpPr>
          <p:cNvPr id="614" name="Double-click to edit"/>
          <p:cNvSpPr txBox="1"/>
          <p:nvPr>
            <p:ph type="body" idx="1"/>
          </p:nvPr>
        </p:nvSpPr>
        <p:spPr>
          <a:prstGeom prst="rect">
            <a:avLst/>
          </a:prstGeom>
        </p:spPr>
        <p:txBody>
          <a:bodyPr/>
          <a:lstStyle/>
          <a:p>
            <a:pPr/>
          </a:p>
        </p:txBody>
      </p:sp>
      <p:sp>
        <p:nvSpPr>
          <p:cNvPr id="6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6" name="4 Le sacrifice suprême du Christ-2.065.jpeg" descr="4 Le sacrifice suprême du Christ-2.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Double-click to edit"/>
          <p:cNvSpPr txBox="1"/>
          <p:nvPr>
            <p:ph type="title"/>
          </p:nvPr>
        </p:nvSpPr>
        <p:spPr>
          <a:prstGeom prst="rect">
            <a:avLst/>
          </a:prstGeom>
        </p:spPr>
        <p:txBody>
          <a:bodyPr/>
          <a:lstStyle/>
          <a:p>
            <a:pPr/>
          </a:p>
        </p:txBody>
      </p:sp>
      <p:sp>
        <p:nvSpPr>
          <p:cNvPr id="619" name="Double-click to edit"/>
          <p:cNvSpPr txBox="1"/>
          <p:nvPr>
            <p:ph type="body" idx="1"/>
          </p:nvPr>
        </p:nvSpPr>
        <p:spPr>
          <a:prstGeom prst="rect">
            <a:avLst/>
          </a:prstGeom>
        </p:spPr>
        <p:txBody>
          <a:bodyPr/>
          <a:lstStyle/>
          <a:p>
            <a:pPr/>
          </a:p>
        </p:txBody>
      </p:sp>
      <p:sp>
        <p:nvSpPr>
          <p:cNvPr id="6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1" name="4 Le sacrifice suprême du Christ.064.jpeg" descr="4 Le sacrifice suprême du Christ.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Double-click to edit"/>
          <p:cNvSpPr txBox="1"/>
          <p:nvPr>
            <p:ph type="title"/>
          </p:nvPr>
        </p:nvSpPr>
        <p:spPr>
          <a:prstGeom prst="rect">
            <a:avLst/>
          </a:prstGeom>
        </p:spPr>
        <p:txBody>
          <a:bodyPr/>
          <a:lstStyle/>
          <a:p>
            <a:pPr/>
          </a:p>
        </p:txBody>
      </p:sp>
      <p:sp>
        <p:nvSpPr>
          <p:cNvPr id="624" name="Double-click to edit"/>
          <p:cNvSpPr txBox="1"/>
          <p:nvPr>
            <p:ph type="body" idx="1"/>
          </p:nvPr>
        </p:nvSpPr>
        <p:spPr>
          <a:prstGeom prst="rect">
            <a:avLst/>
          </a:prstGeom>
        </p:spPr>
        <p:txBody>
          <a:bodyPr/>
          <a:lstStyle/>
          <a:p>
            <a:pPr/>
          </a:p>
        </p:txBody>
      </p:sp>
      <p:sp>
        <p:nvSpPr>
          <p:cNvPr id="6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6" name="4 Le sacrifice suprême du Christ.065.jpeg" descr="4 Le sacrifice suprême du Christ.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Double-click to edit"/>
          <p:cNvSpPr txBox="1"/>
          <p:nvPr>
            <p:ph type="title"/>
          </p:nvPr>
        </p:nvSpPr>
        <p:spPr>
          <a:prstGeom prst="rect">
            <a:avLst/>
          </a:prstGeom>
        </p:spPr>
        <p:txBody>
          <a:bodyPr/>
          <a:lstStyle/>
          <a:p>
            <a:pPr/>
          </a:p>
        </p:txBody>
      </p:sp>
      <p:sp>
        <p:nvSpPr>
          <p:cNvPr id="629" name="Double-click to edit"/>
          <p:cNvSpPr txBox="1"/>
          <p:nvPr>
            <p:ph type="body" idx="1"/>
          </p:nvPr>
        </p:nvSpPr>
        <p:spPr>
          <a:prstGeom prst="rect">
            <a:avLst/>
          </a:prstGeom>
        </p:spPr>
        <p:txBody>
          <a:bodyPr/>
          <a:lstStyle/>
          <a:p>
            <a:pPr/>
          </a:p>
        </p:txBody>
      </p:sp>
      <p:sp>
        <p:nvSpPr>
          <p:cNvPr id="6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1" name="4 Le sacrifice suprême du Christ.066.jpeg" descr="4 Le sacrifice suprême du Christ.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Double-click to edit"/>
          <p:cNvSpPr txBox="1"/>
          <p:nvPr>
            <p:ph type="title"/>
          </p:nvPr>
        </p:nvSpPr>
        <p:spPr>
          <a:prstGeom prst="rect">
            <a:avLst/>
          </a:prstGeom>
        </p:spPr>
        <p:txBody>
          <a:bodyPr/>
          <a:lstStyle/>
          <a:p>
            <a:pPr/>
          </a:p>
        </p:txBody>
      </p:sp>
      <p:sp>
        <p:nvSpPr>
          <p:cNvPr id="634" name="Double-click to edit"/>
          <p:cNvSpPr txBox="1"/>
          <p:nvPr>
            <p:ph type="body" idx="1"/>
          </p:nvPr>
        </p:nvSpPr>
        <p:spPr>
          <a:prstGeom prst="rect">
            <a:avLst/>
          </a:prstGeom>
        </p:spPr>
        <p:txBody>
          <a:bodyPr/>
          <a:lstStyle/>
          <a:p>
            <a:pPr/>
          </a:p>
        </p:txBody>
      </p:sp>
      <p:sp>
        <p:nvSpPr>
          <p:cNvPr id="6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6" name="4 Le sacrifice suprême du Christ.067.jpeg" descr="4 Le sacrifice suprême du Christ.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Double-click to edit"/>
          <p:cNvSpPr txBox="1"/>
          <p:nvPr>
            <p:ph type="title"/>
          </p:nvPr>
        </p:nvSpPr>
        <p:spPr>
          <a:prstGeom prst="rect">
            <a:avLst/>
          </a:prstGeom>
        </p:spPr>
        <p:txBody>
          <a:bodyPr/>
          <a:lstStyle/>
          <a:p>
            <a:pPr/>
          </a:p>
        </p:txBody>
      </p:sp>
      <p:sp>
        <p:nvSpPr>
          <p:cNvPr id="639" name="Double-click to edit"/>
          <p:cNvSpPr txBox="1"/>
          <p:nvPr>
            <p:ph type="body" idx="1"/>
          </p:nvPr>
        </p:nvSpPr>
        <p:spPr>
          <a:prstGeom prst="rect">
            <a:avLst/>
          </a:prstGeom>
        </p:spPr>
        <p:txBody>
          <a:bodyPr/>
          <a:lstStyle/>
          <a:p>
            <a:pPr/>
          </a:p>
        </p:txBody>
      </p:sp>
      <p:sp>
        <p:nvSpPr>
          <p:cNvPr id="6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1" name="4 Le sacrifice suprême du Christ-2.070.jpeg" descr="4 Le sacrifice suprême du Christ-2.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Double-click to edit"/>
          <p:cNvSpPr txBox="1"/>
          <p:nvPr>
            <p:ph type="title"/>
          </p:nvPr>
        </p:nvSpPr>
        <p:spPr>
          <a:prstGeom prst="rect">
            <a:avLst/>
          </a:prstGeom>
        </p:spPr>
        <p:txBody>
          <a:bodyPr/>
          <a:lstStyle/>
          <a:p>
            <a:pPr/>
          </a:p>
        </p:txBody>
      </p:sp>
      <p:sp>
        <p:nvSpPr>
          <p:cNvPr id="644" name="Double-click to edit"/>
          <p:cNvSpPr txBox="1"/>
          <p:nvPr>
            <p:ph type="body" idx="1"/>
          </p:nvPr>
        </p:nvSpPr>
        <p:spPr>
          <a:prstGeom prst="rect">
            <a:avLst/>
          </a:prstGeom>
        </p:spPr>
        <p:txBody>
          <a:bodyPr/>
          <a:lstStyle/>
          <a:p>
            <a:pPr/>
          </a:p>
        </p:txBody>
      </p:sp>
      <p:sp>
        <p:nvSpPr>
          <p:cNvPr id="6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6" name="4 Le sacrifice suprême du Christ.069.jpeg" descr="4 Le sacrifice suprême du Christ.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Double-click to edit"/>
          <p:cNvSpPr txBox="1"/>
          <p:nvPr>
            <p:ph type="title"/>
          </p:nvPr>
        </p:nvSpPr>
        <p:spPr>
          <a:prstGeom prst="rect">
            <a:avLst/>
          </a:prstGeom>
        </p:spPr>
        <p:txBody>
          <a:bodyPr/>
          <a:lstStyle/>
          <a:p>
            <a:pPr/>
          </a:p>
        </p:txBody>
      </p:sp>
      <p:sp>
        <p:nvSpPr>
          <p:cNvPr id="649" name="Double-click to edit"/>
          <p:cNvSpPr txBox="1"/>
          <p:nvPr>
            <p:ph type="body" idx="1"/>
          </p:nvPr>
        </p:nvSpPr>
        <p:spPr>
          <a:prstGeom prst="rect">
            <a:avLst/>
          </a:prstGeom>
        </p:spPr>
        <p:txBody>
          <a:bodyPr/>
          <a:lstStyle/>
          <a:p>
            <a:pPr/>
          </a:p>
        </p:txBody>
      </p:sp>
      <p:sp>
        <p:nvSpPr>
          <p:cNvPr id="6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1" name="4 Le sacrifice suprême du Christ-2.072.jpeg" descr="4 Le sacrifice suprême du Christ-2.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Double-click to edit"/>
          <p:cNvSpPr txBox="1"/>
          <p:nvPr>
            <p:ph type="title"/>
          </p:nvPr>
        </p:nvSpPr>
        <p:spPr>
          <a:prstGeom prst="rect">
            <a:avLst/>
          </a:prstGeom>
        </p:spPr>
        <p:txBody>
          <a:bodyPr/>
          <a:lstStyle/>
          <a:p>
            <a:pPr/>
          </a:p>
        </p:txBody>
      </p:sp>
      <p:sp>
        <p:nvSpPr>
          <p:cNvPr id="286" name="Double-click to edit"/>
          <p:cNvSpPr txBox="1"/>
          <p:nvPr>
            <p:ph type="body" idx="1"/>
          </p:nvPr>
        </p:nvSpPr>
        <p:spPr>
          <a:prstGeom prst="rect">
            <a:avLst/>
          </a:prstGeom>
        </p:spPr>
        <p:txBody>
          <a:bodyPr/>
          <a:lstStyle/>
          <a:p>
            <a:pPr/>
          </a:p>
        </p:txBody>
      </p:sp>
      <p:sp>
        <p:nvSpPr>
          <p:cNvPr id="28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4 Le sacrifice suprême du Christ.008.jpeg" descr="4 Le sacrifice suprême du Christ.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Double-click to edit"/>
          <p:cNvSpPr txBox="1"/>
          <p:nvPr>
            <p:ph type="title"/>
          </p:nvPr>
        </p:nvSpPr>
        <p:spPr>
          <a:prstGeom prst="rect">
            <a:avLst/>
          </a:prstGeom>
        </p:spPr>
        <p:txBody>
          <a:bodyPr/>
          <a:lstStyle/>
          <a:p>
            <a:pPr/>
          </a:p>
        </p:txBody>
      </p:sp>
      <p:sp>
        <p:nvSpPr>
          <p:cNvPr id="654" name="Double-click to edit"/>
          <p:cNvSpPr txBox="1"/>
          <p:nvPr>
            <p:ph type="body" idx="1"/>
          </p:nvPr>
        </p:nvSpPr>
        <p:spPr>
          <a:prstGeom prst="rect">
            <a:avLst/>
          </a:prstGeom>
        </p:spPr>
        <p:txBody>
          <a:bodyPr/>
          <a:lstStyle/>
          <a:p>
            <a:pPr/>
          </a:p>
        </p:txBody>
      </p:sp>
      <p:sp>
        <p:nvSpPr>
          <p:cNvPr id="6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6" name="4 Le sacrifice suprême du Christ.071.jpeg" descr="4 Le sacrifice suprême du Christ.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Double-click to edit"/>
          <p:cNvSpPr txBox="1"/>
          <p:nvPr>
            <p:ph type="title"/>
          </p:nvPr>
        </p:nvSpPr>
        <p:spPr>
          <a:prstGeom prst="rect">
            <a:avLst/>
          </a:prstGeom>
        </p:spPr>
        <p:txBody>
          <a:bodyPr/>
          <a:lstStyle/>
          <a:p>
            <a:pPr/>
          </a:p>
        </p:txBody>
      </p:sp>
      <p:sp>
        <p:nvSpPr>
          <p:cNvPr id="659" name="Double-click to edit"/>
          <p:cNvSpPr txBox="1"/>
          <p:nvPr>
            <p:ph type="body" idx="1"/>
          </p:nvPr>
        </p:nvSpPr>
        <p:spPr>
          <a:prstGeom prst="rect">
            <a:avLst/>
          </a:prstGeom>
        </p:spPr>
        <p:txBody>
          <a:bodyPr/>
          <a:lstStyle/>
          <a:p>
            <a:pPr/>
          </a:p>
        </p:txBody>
      </p:sp>
      <p:sp>
        <p:nvSpPr>
          <p:cNvPr id="6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1" name="4 Le sacrifice suprême du Christ.072.jpeg" descr="4 Le sacrifice suprême du Christ.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Double-click to edit"/>
          <p:cNvSpPr txBox="1"/>
          <p:nvPr>
            <p:ph type="title"/>
          </p:nvPr>
        </p:nvSpPr>
        <p:spPr>
          <a:prstGeom prst="rect">
            <a:avLst/>
          </a:prstGeom>
        </p:spPr>
        <p:txBody>
          <a:bodyPr/>
          <a:lstStyle/>
          <a:p>
            <a:pPr/>
          </a:p>
        </p:txBody>
      </p:sp>
      <p:sp>
        <p:nvSpPr>
          <p:cNvPr id="664" name="Double-click to edit"/>
          <p:cNvSpPr txBox="1"/>
          <p:nvPr>
            <p:ph type="body" idx="1"/>
          </p:nvPr>
        </p:nvSpPr>
        <p:spPr>
          <a:prstGeom prst="rect">
            <a:avLst/>
          </a:prstGeom>
        </p:spPr>
        <p:txBody>
          <a:bodyPr/>
          <a:lstStyle/>
          <a:p>
            <a:pPr/>
          </a:p>
        </p:txBody>
      </p:sp>
      <p:sp>
        <p:nvSpPr>
          <p:cNvPr id="6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6" name="4 Le sacrifice suprême du Christ.073.jpeg" descr="4 Le sacrifice suprême du Christ.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Double-click to edit"/>
          <p:cNvSpPr txBox="1"/>
          <p:nvPr>
            <p:ph type="title"/>
          </p:nvPr>
        </p:nvSpPr>
        <p:spPr>
          <a:prstGeom prst="rect">
            <a:avLst/>
          </a:prstGeom>
        </p:spPr>
        <p:txBody>
          <a:bodyPr/>
          <a:lstStyle/>
          <a:p>
            <a:pPr/>
          </a:p>
        </p:txBody>
      </p:sp>
      <p:sp>
        <p:nvSpPr>
          <p:cNvPr id="669" name="Double-click to edit"/>
          <p:cNvSpPr txBox="1"/>
          <p:nvPr>
            <p:ph type="body" idx="1"/>
          </p:nvPr>
        </p:nvSpPr>
        <p:spPr>
          <a:prstGeom prst="rect">
            <a:avLst/>
          </a:prstGeom>
        </p:spPr>
        <p:txBody>
          <a:bodyPr/>
          <a:lstStyle/>
          <a:p>
            <a:pPr/>
          </a:p>
        </p:txBody>
      </p:sp>
      <p:sp>
        <p:nvSpPr>
          <p:cNvPr id="6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1" name="4 Le sacrifice suprême du Christ-2.076.jpeg" descr="4 Le sacrifice suprême du Christ-2.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Double-click to edit"/>
          <p:cNvSpPr txBox="1"/>
          <p:nvPr>
            <p:ph type="title"/>
          </p:nvPr>
        </p:nvSpPr>
        <p:spPr>
          <a:prstGeom prst="rect">
            <a:avLst/>
          </a:prstGeom>
        </p:spPr>
        <p:txBody>
          <a:bodyPr/>
          <a:lstStyle/>
          <a:p>
            <a:pPr/>
          </a:p>
        </p:txBody>
      </p:sp>
      <p:sp>
        <p:nvSpPr>
          <p:cNvPr id="674" name="Double-click to edit"/>
          <p:cNvSpPr txBox="1"/>
          <p:nvPr>
            <p:ph type="body" idx="1"/>
          </p:nvPr>
        </p:nvSpPr>
        <p:spPr>
          <a:prstGeom prst="rect">
            <a:avLst/>
          </a:prstGeom>
        </p:spPr>
        <p:txBody>
          <a:bodyPr/>
          <a:lstStyle/>
          <a:p>
            <a:pPr/>
          </a:p>
        </p:txBody>
      </p:sp>
      <p:sp>
        <p:nvSpPr>
          <p:cNvPr id="6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6" name="4 Le sacrifice suprême du Christ.075.jpeg" descr="4 Le sacrifice suprême du Christ.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Double-click to edit"/>
          <p:cNvSpPr txBox="1"/>
          <p:nvPr>
            <p:ph type="title"/>
          </p:nvPr>
        </p:nvSpPr>
        <p:spPr>
          <a:prstGeom prst="rect">
            <a:avLst/>
          </a:prstGeom>
        </p:spPr>
        <p:txBody>
          <a:bodyPr/>
          <a:lstStyle/>
          <a:p>
            <a:pPr/>
          </a:p>
        </p:txBody>
      </p:sp>
      <p:sp>
        <p:nvSpPr>
          <p:cNvPr id="679" name="Double-click to edit"/>
          <p:cNvSpPr txBox="1"/>
          <p:nvPr>
            <p:ph type="body" idx="1"/>
          </p:nvPr>
        </p:nvSpPr>
        <p:spPr>
          <a:prstGeom prst="rect">
            <a:avLst/>
          </a:prstGeom>
        </p:spPr>
        <p:txBody>
          <a:bodyPr/>
          <a:lstStyle/>
          <a:p>
            <a:pPr/>
          </a:p>
        </p:txBody>
      </p:sp>
      <p:sp>
        <p:nvSpPr>
          <p:cNvPr id="6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1" name="4 Le sacrifice suprême du Christ-2.078.jpeg" descr="4 Le sacrifice suprême du Christ-2.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Double-click to edit"/>
          <p:cNvSpPr txBox="1"/>
          <p:nvPr>
            <p:ph type="title"/>
          </p:nvPr>
        </p:nvSpPr>
        <p:spPr>
          <a:prstGeom prst="rect">
            <a:avLst/>
          </a:prstGeom>
        </p:spPr>
        <p:txBody>
          <a:bodyPr/>
          <a:lstStyle/>
          <a:p>
            <a:pPr/>
          </a:p>
        </p:txBody>
      </p:sp>
      <p:sp>
        <p:nvSpPr>
          <p:cNvPr id="684" name="Double-click to edit"/>
          <p:cNvSpPr txBox="1"/>
          <p:nvPr>
            <p:ph type="body" idx="1"/>
          </p:nvPr>
        </p:nvSpPr>
        <p:spPr>
          <a:prstGeom prst="rect">
            <a:avLst/>
          </a:prstGeom>
        </p:spPr>
        <p:txBody>
          <a:bodyPr/>
          <a:lstStyle/>
          <a:p>
            <a:pPr/>
          </a:p>
        </p:txBody>
      </p:sp>
      <p:sp>
        <p:nvSpPr>
          <p:cNvPr id="6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6" name="4 Le sacrifice suprême du Christ.077.jpeg" descr="4 Le sacrifice suprême du Christ.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Double-click to edit"/>
          <p:cNvSpPr txBox="1"/>
          <p:nvPr>
            <p:ph type="title"/>
          </p:nvPr>
        </p:nvSpPr>
        <p:spPr>
          <a:prstGeom prst="rect">
            <a:avLst/>
          </a:prstGeom>
        </p:spPr>
        <p:txBody>
          <a:bodyPr/>
          <a:lstStyle/>
          <a:p>
            <a:pPr/>
          </a:p>
        </p:txBody>
      </p:sp>
      <p:sp>
        <p:nvSpPr>
          <p:cNvPr id="689" name="Double-click to edit"/>
          <p:cNvSpPr txBox="1"/>
          <p:nvPr>
            <p:ph type="body" idx="1"/>
          </p:nvPr>
        </p:nvSpPr>
        <p:spPr>
          <a:prstGeom prst="rect">
            <a:avLst/>
          </a:prstGeom>
        </p:spPr>
        <p:txBody>
          <a:bodyPr/>
          <a:lstStyle/>
          <a:p>
            <a:pPr/>
          </a:p>
        </p:txBody>
      </p:sp>
      <p:sp>
        <p:nvSpPr>
          <p:cNvPr id="6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1" name="4 Le sacrifice suprême du Christ.078.jpeg" descr="4 Le sacrifice suprême du Christ.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Double-click to edit"/>
          <p:cNvSpPr txBox="1"/>
          <p:nvPr>
            <p:ph type="title"/>
          </p:nvPr>
        </p:nvSpPr>
        <p:spPr>
          <a:prstGeom prst="rect">
            <a:avLst/>
          </a:prstGeom>
        </p:spPr>
        <p:txBody>
          <a:bodyPr/>
          <a:lstStyle/>
          <a:p>
            <a:pPr/>
          </a:p>
        </p:txBody>
      </p:sp>
      <p:sp>
        <p:nvSpPr>
          <p:cNvPr id="694" name="Double-click to edit"/>
          <p:cNvSpPr txBox="1"/>
          <p:nvPr>
            <p:ph type="body" idx="1"/>
          </p:nvPr>
        </p:nvSpPr>
        <p:spPr>
          <a:prstGeom prst="rect">
            <a:avLst/>
          </a:prstGeom>
        </p:spPr>
        <p:txBody>
          <a:bodyPr/>
          <a:lstStyle/>
          <a:p>
            <a:pPr/>
          </a:p>
        </p:txBody>
      </p:sp>
      <p:sp>
        <p:nvSpPr>
          <p:cNvPr id="6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6" name="4 Le sacrifice suprême du Christ.079.jpeg" descr="4 Le sacrifice suprême du Christ.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Double-click to edit"/>
          <p:cNvSpPr txBox="1"/>
          <p:nvPr>
            <p:ph type="title"/>
          </p:nvPr>
        </p:nvSpPr>
        <p:spPr>
          <a:prstGeom prst="rect">
            <a:avLst/>
          </a:prstGeom>
        </p:spPr>
        <p:txBody>
          <a:bodyPr/>
          <a:lstStyle/>
          <a:p>
            <a:pPr/>
          </a:p>
        </p:txBody>
      </p:sp>
      <p:sp>
        <p:nvSpPr>
          <p:cNvPr id="699" name="Double-click to edit"/>
          <p:cNvSpPr txBox="1"/>
          <p:nvPr>
            <p:ph type="body" idx="1"/>
          </p:nvPr>
        </p:nvSpPr>
        <p:spPr>
          <a:prstGeom prst="rect">
            <a:avLst/>
          </a:prstGeom>
        </p:spPr>
        <p:txBody>
          <a:bodyPr/>
          <a:lstStyle/>
          <a:p>
            <a:pPr/>
          </a:p>
        </p:txBody>
      </p:sp>
      <p:sp>
        <p:nvSpPr>
          <p:cNvPr id="7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1" name="4 Le sacrifice suprême du Christ.080.jpeg" descr="4 Le sacrifice suprême du Christ.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prstGeom prst="rect">
            <a:avLst/>
          </a:prstGeom>
        </p:spPr>
        <p:txBody>
          <a:bodyPr/>
          <a:lstStyle/>
          <a:p>
            <a:pPr/>
          </a:p>
        </p:txBody>
      </p:sp>
      <p:sp>
        <p:nvSpPr>
          <p:cNvPr id="291" name="Double-click to edit"/>
          <p:cNvSpPr txBox="1"/>
          <p:nvPr>
            <p:ph type="body" idx="1"/>
          </p:nvPr>
        </p:nvSpPr>
        <p:spPr>
          <a:prstGeom prst="rect">
            <a:avLst/>
          </a:prstGeom>
        </p:spPr>
        <p:txBody>
          <a:bodyPr/>
          <a:lstStyle/>
          <a:p>
            <a:pPr/>
          </a:p>
        </p:txBody>
      </p:sp>
      <p:sp>
        <p:nvSpPr>
          <p:cNvPr id="29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4 Le sacrifice suprême du Christ.009.jpeg" descr="4 Le sacrifice suprême du Christ.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Double-click to edit"/>
          <p:cNvSpPr txBox="1"/>
          <p:nvPr>
            <p:ph type="title"/>
          </p:nvPr>
        </p:nvSpPr>
        <p:spPr>
          <a:prstGeom prst="rect">
            <a:avLst/>
          </a:prstGeom>
        </p:spPr>
        <p:txBody>
          <a:bodyPr/>
          <a:lstStyle/>
          <a:p>
            <a:pPr/>
          </a:p>
        </p:txBody>
      </p:sp>
      <p:sp>
        <p:nvSpPr>
          <p:cNvPr id="704" name="Double-click to edit"/>
          <p:cNvSpPr txBox="1"/>
          <p:nvPr>
            <p:ph type="body" idx="1"/>
          </p:nvPr>
        </p:nvSpPr>
        <p:spPr>
          <a:prstGeom prst="rect">
            <a:avLst/>
          </a:prstGeom>
        </p:spPr>
        <p:txBody>
          <a:bodyPr/>
          <a:lstStyle/>
          <a:p>
            <a:pPr/>
          </a:p>
        </p:txBody>
      </p:sp>
      <p:sp>
        <p:nvSpPr>
          <p:cNvPr id="7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6" name="4 Le sacrifice suprême du Christ-2.083.jpeg" descr="4 Le sacrifice suprême du Christ-2.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Double-click to edit"/>
          <p:cNvSpPr txBox="1"/>
          <p:nvPr>
            <p:ph type="title"/>
          </p:nvPr>
        </p:nvSpPr>
        <p:spPr>
          <a:prstGeom prst="rect">
            <a:avLst/>
          </a:prstGeom>
        </p:spPr>
        <p:txBody>
          <a:bodyPr/>
          <a:lstStyle/>
          <a:p>
            <a:pPr/>
          </a:p>
        </p:txBody>
      </p:sp>
      <p:sp>
        <p:nvSpPr>
          <p:cNvPr id="709" name="Double-click to edit"/>
          <p:cNvSpPr txBox="1"/>
          <p:nvPr>
            <p:ph type="body" idx="1"/>
          </p:nvPr>
        </p:nvSpPr>
        <p:spPr>
          <a:prstGeom prst="rect">
            <a:avLst/>
          </a:prstGeom>
        </p:spPr>
        <p:txBody>
          <a:bodyPr/>
          <a:lstStyle/>
          <a:p>
            <a:pPr/>
          </a:p>
        </p:txBody>
      </p:sp>
      <p:sp>
        <p:nvSpPr>
          <p:cNvPr id="7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1" name="4 Le sacrifice suprême du Christ-2.084.jpeg" descr="4 Le sacrifice suprême du Christ-2.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Double-click to edit"/>
          <p:cNvSpPr txBox="1"/>
          <p:nvPr>
            <p:ph type="title"/>
          </p:nvPr>
        </p:nvSpPr>
        <p:spPr>
          <a:prstGeom prst="rect">
            <a:avLst/>
          </a:prstGeom>
        </p:spPr>
        <p:txBody>
          <a:bodyPr/>
          <a:lstStyle/>
          <a:p>
            <a:pPr/>
          </a:p>
        </p:txBody>
      </p:sp>
      <p:sp>
        <p:nvSpPr>
          <p:cNvPr id="714" name="Double-click to edit"/>
          <p:cNvSpPr txBox="1"/>
          <p:nvPr>
            <p:ph type="body" idx="1"/>
          </p:nvPr>
        </p:nvSpPr>
        <p:spPr>
          <a:prstGeom prst="rect">
            <a:avLst/>
          </a:prstGeom>
        </p:spPr>
        <p:txBody>
          <a:bodyPr/>
          <a:lstStyle/>
          <a:p>
            <a:pPr/>
          </a:p>
        </p:txBody>
      </p:sp>
      <p:sp>
        <p:nvSpPr>
          <p:cNvPr id="7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6" name="4 Le sacrifice suprême du Christ-2.085.jpeg" descr="4 Le sacrifice suprême du Christ-2.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Double-click to edit"/>
          <p:cNvSpPr txBox="1"/>
          <p:nvPr>
            <p:ph type="title"/>
          </p:nvPr>
        </p:nvSpPr>
        <p:spPr>
          <a:prstGeom prst="rect">
            <a:avLst/>
          </a:prstGeom>
        </p:spPr>
        <p:txBody>
          <a:bodyPr/>
          <a:lstStyle/>
          <a:p>
            <a:pPr/>
          </a:p>
        </p:txBody>
      </p:sp>
      <p:sp>
        <p:nvSpPr>
          <p:cNvPr id="719" name="Double-click to edit"/>
          <p:cNvSpPr txBox="1"/>
          <p:nvPr>
            <p:ph type="body" idx="1"/>
          </p:nvPr>
        </p:nvSpPr>
        <p:spPr>
          <a:prstGeom prst="rect">
            <a:avLst/>
          </a:prstGeom>
        </p:spPr>
        <p:txBody>
          <a:bodyPr/>
          <a:lstStyle/>
          <a:p>
            <a:pPr/>
          </a:p>
        </p:txBody>
      </p:sp>
      <p:sp>
        <p:nvSpPr>
          <p:cNvPr id="7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1" name="4 Le sacrifice suprême du Christ-2.086.jpeg" descr="4 Le sacrifice suprême du Christ-2.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Double-click to edit"/>
          <p:cNvSpPr txBox="1"/>
          <p:nvPr>
            <p:ph type="title"/>
          </p:nvPr>
        </p:nvSpPr>
        <p:spPr>
          <a:prstGeom prst="rect">
            <a:avLst/>
          </a:prstGeom>
        </p:spPr>
        <p:txBody>
          <a:bodyPr/>
          <a:lstStyle/>
          <a:p>
            <a:pPr/>
          </a:p>
        </p:txBody>
      </p:sp>
      <p:sp>
        <p:nvSpPr>
          <p:cNvPr id="724" name="Double-click to edit"/>
          <p:cNvSpPr txBox="1"/>
          <p:nvPr>
            <p:ph type="body" idx="1"/>
          </p:nvPr>
        </p:nvSpPr>
        <p:spPr>
          <a:prstGeom prst="rect">
            <a:avLst/>
          </a:prstGeom>
        </p:spPr>
        <p:txBody>
          <a:bodyPr/>
          <a:lstStyle/>
          <a:p>
            <a:pPr/>
          </a:p>
        </p:txBody>
      </p:sp>
      <p:sp>
        <p:nvSpPr>
          <p:cNvPr id="7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6" name="4 Le sacrifice suprême du Christ.085.jpeg" descr="4 Le sacrifice suprême du Christ.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Double-click to edit"/>
          <p:cNvSpPr txBox="1"/>
          <p:nvPr>
            <p:ph type="title"/>
          </p:nvPr>
        </p:nvSpPr>
        <p:spPr>
          <a:prstGeom prst="rect">
            <a:avLst/>
          </a:prstGeom>
        </p:spPr>
        <p:txBody>
          <a:bodyPr/>
          <a:lstStyle/>
          <a:p>
            <a:pPr/>
          </a:p>
        </p:txBody>
      </p:sp>
      <p:sp>
        <p:nvSpPr>
          <p:cNvPr id="729" name="Double-click to edit"/>
          <p:cNvSpPr txBox="1"/>
          <p:nvPr>
            <p:ph type="body" idx="1"/>
          </p:nvPr>
        </p:nvSpPr>
        <p:spPr>
          <a:prstGeom prst="rect">
            <a:avLst/>
          </a:prstGeom>
        </p:spPr>
        <p:txBody>
          <a:bodyPr/>
          <a:lstStyle/>
          <a:p>
            <a:pPr/>
          </a:p>
        </p:txBody>
      </p:sp>
      <p:sp>
        <p:nvSpPr>
          <p:cNvPr id="7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1" name="4 Le sacrifice suprême du Christ.086.jpeg" descr="4 Le sacrifice suprême du Christ.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Double-click to edit"/>
          <p:cNvSpPr txBox="1"/>
          <p:nvPr>
            <p:ph type="title"/>
          </p:nvPr>
        </p:nvSpPr>
        <p:spPr>
          <a:prstGeom prst="rect">
            <a:avLst/>
          </a:prstGeom>
        </p:spPr>
        <p:txBody>
          <a:bodyPr/>
          <a:lstStyle/>
          <a:p>
            <a:pPr/>
          </a:p>
        </p:txBody>
      </p:sp>
      <p:sp>
        <p:nvSpPr>
          <p:cNvPr id="734" name="Double-click to edit"/>
          <p:cNvSpPr txBox="1"/>
          <p:nvPr>
            <p:ph type="body" idx="1"/>
          </p:nvPr>
        </p:nvSpPr>
        <p:spPr>
          <a:prstGeom prst="rect">
            <a:avLst/>
          </a:prstGeom>
        </p:spPr>
        <p:txBody>
          <a:bodyPr/>
          <a:lstStyle/>
          <a:p>
            <a:pPr/>
          </a:p>
        </p:txBody>
      </p:sp>
      <p:sp>
        <p:nvSpPr>
          <p:cNvPr id="7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6" name="4 Le sacrifice suprême du Christ.087.jpeg" descr="4 Le sacrifice suprême du Christ.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Double-click to edit"/>
          <p:cNvSpPr txBox="1"/>
          <p:nvPr>
            <p:ph type="title"/>
          </p:nvPr>
        </p:nvSpPr>
        <p:spPr>
          <a:prstGeom prst="rect">
            <a:avLst/>
          </a:prstGeom>
        </p:spPr>
        <p:txBody>
          <a:bodyPr/>
          <a:lstStyle/>
          <a:p>
            <a:pPr/>
          </a:p>
        </p:txBody>
      </p:sp>
      <p:sp>
        <p:nvSpPr>
          <p:cNvPr id="739" name="Double-click to edit"/>
          <p:cNvSpPr txBox="1"/>
          <p:nvPr>
            <p:ph type="body" idx="1"/>
          </p:nvPr>
        </p:nvSpPr>
        <p:spPr>
          <a:prstGeom prst="rect">
            <a:avLst/>
          </a:prstGeom>
        </p:spPr>
        <p:txBody>
          <a:bodyPr/>
          <a:lstStyle/>
          <a:p>
            <a:pPr/>
          </a:p>
        </p:txBody>
      </p:sp>
      <p:sp>
        <p:nvSpPr>
          <p:cNvPr id="7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1" name="4 Le sacrifice suprême du Christ.088.jpeg" descr="4 Le sacrifice suprême du Christ.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Double-click to edit"/>
          <p:cNvSpPr txBox="1"/>
          <p:nvPr>
            <p:ph type="title"/>
          </p:nvPr>
        </p:nvSpPr>
        <p:spPr>
          <a:prstGeom prst="rect">
            <a:avLst/>
          </a:prstGeom>
        </p:spPr>
        <p:txBody>
          <a:bodyPr/>
          <a:lstStyle/>
          <a:p>
            <a:pPr/>
          </a:p>
        </p:txBody>
      </p:sp>
      <p:sp>
        <p:nvSpPr>
          <p:cNvPr id="744" name="Double-click to edit"/>
          <p:cNvSpPr txBox="1"/>
          <p:nvPr>
            <p:ph type="body" idx="1"/>
          </p:nvPr>
        </p:nvSpPr>
        <p:spPr>
          <a:prstGeom prst="rect">
            <a:avLst/>
          </a:prstGeom>
        </p:spPr>
        <p:txBody>
          <a:bodyPr/>
          <a:lstStyle/>
          <a:p>
            <a:pPr/>
          </a:p>
        </p:txBody>
      </p:sp>
      <p:sp>
        <p:nvSpPr>
          <p:cNvPr id="7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6" name="4 Le sacrifice suprême du Christ.089.jpeg" descr="4 Le sacrifice suprême du Christ.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Double-click to edit"/>
          <p:cNvSpPr txBox="1"/>
          <p:nvPr>
            <p:ph type="title"/>
          </p:nvPr>
        </p:nvSpPr>
        <p:spPr>
          <a:prstGeom prst="rect">
            <a:avLst/>
          </a:prstGeom>
        </p:spPr>
        <p:txBody>
          <a:bodyPr/>
          <a:lstStyle/>
          <a:p>
            <a:pPr/>
          </a:p>
        </p:txBody>
      </p:sp>
      <p:sp>
        <p:nvSpPr>
          <p:cNvPr id="749" name="Double-click to edit"/>
          <p:cNvSpPr txBox="1"/>
          <p:nvPr>
            <p:ph type="body" idx="1"/>
          </p:nvPr>
        </p:nvSpPr>
        <p:spPr>
          <a:prstGeom prst="rect">
            <a:avLst/>
          </a:prstGeom>
        </p:spPr>
        <p:txBody>
          <a:bodyPr/>
          <a:lstStyle/>
          <a:p>
            <a:pPr/>
          </a:p>
        </p:txBody>
      </p:sp>
      <p:sp>
        <p:nvSpPr>
          <p:cNvPr id="7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1" name="4 Le sacrifice suprême du Christ.090.jpeg" descr="4 Le sacrifice suprême du Christ.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