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notesSlides/notesSlide1.xml" ContentType="application/vnd.openxmlformats-officedocument.presentationml.notesSlide+xml"/>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notesSlides/notesSlide2.xml" ContentType="application/vnd.openxmlformats-officedocument.presentationml.notesSlide+xml"/>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notesSlides/notesSlide3.xml" ContentType="application/vnd.openxmlformats-officedocument.presentationml.notesSlide+xml"/>
  <Override PartName="/ppt/media/image79.jpeg" ContentType="image/jpeg"/>
  <Override PartName="/ppt/media/image80.jpeg" ContentType="image/jpeg"/>
  <Override PartName="/ppt/notesSlides/notesSlide4.xml" ContentType="application/vnd.openxmlformats-officedocument.presentationml.notesSlide+xml"/>
  <Override PartName="/ppt/media/image81.jpeg" ContentType="image/jpeg"/>
  <Override PartName="/ppt/media/image82.jpeg" ContentType="image/jpeg"/>
  <Override PartName="/ppt/media/image83.jpeg" ContentType="image/jpeg"/>
  <Override PartName="/ppt/media/image84.jpeg" ContentType="image/jpeg"/>
  <Override PartName="/ppt/notesSlides/notesSlide5.xml" ContentType="application/vnd.openxmlformats-officedocument.presentationml.notesSlide+xml"/>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notesSlides/notesSlide6.xml" ContentType="application/vnd.openxmlformats-officedocument.presentationml.notesSlide+xml"/>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image108.jpeg" ContentType="image/jpeg"/>
  <Override PartName="/ppt/media/image109.jpeg" ContentType="image/jpeg"/>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Override PartName="/ppt/media/image115.jpeg" ContentType="image/jpeg"/>
  <Override PartName="/ppt/notesSlides/notesSlide7.xml" ContentType="application/vnd.openxmlformats-officedocument.presentationml.notesSlide+xml"/>
  <Override PartName="/ppt/media/image116.jpeg" ContentType="image/jpeg"/>
  <Override PartName="/ppt/media/image117.jpeg" ContentType="image/jpeg"/>
  <Override PartName="/ppt/media/image118.jpeg" ContentType="image/jpeg"/>
  <Override PartName="/ppt/media/image119.jpeg" ContentType="image/jpeg"/>
  <Override PartName="/ppt/media/image120.jpeg" ContentType="image/jpeg"/>
  <Override PartName="/ppt/notesSlides/notesSlide8.xml" ContentType="application/vnd.openxmlformats-officedocument.presentationml.notesSlide+xml"/>
  <Override PartName="/ppt/media/image121.jpeg" ContentType="image/jpeg"/>
  <Override PartName="/ppt/media/image122.jpeg" ContentType="image/jpeg"/>
  <Override PartName="/ppt/notesSlides/notesSlide9.xml" ContentType="application/vnd.openxmlformats-officedocument.presentationml.notesSlide+xml"/>
  <Override PartName="/ppt/media/image123.jpeg" ContentType="image/jpeg"/>
  <Override PartName="/ppt/media/image124.jpeg" ContentType="image/jpeg"/>
  <Override PartName="/ppt/media/image125.jpeg" ContentType="image/jpeg"/>
  <Override PartName="/ppt/media/image126.jpeg" ContentType="image/jpeg"/>
  <Override PartName="/ppt/media/image127.jpeg" ContentType="image/jpeg"/>
  <Override PartName="/ppt/media/image128.jpeg" ContentType="image/jpeg"/>
  <Override PartName="/ppt/notesSlides/notesSlide10.xml" ContentType="application/vnd.openxmlformats-officedocument.presentationml.notesSlide+xml"/>
  <Override PartName="/ppt/media/image129.jpeg" ContentType="image/jpeg"/>
  <Override PartName="/ppt/media/image130.jpeg" ContentType="image/jpeg"/>
  <Override PartName="/ppt/notesSlides/notesSlide11.xml" ContentType="application/vnd.openxmlformats-officedocument.presentationml.notesSlide+xml"/>
  <Override PartName="/ppt/media/image131.jpeg" ContentType="image/jpeg"/>
  <Override PartName="/ppt/media/image132.jpeg" ContentType="image/jpeg"/>
  <Override PartName="/ppt/media/image133.jpeg" ContentType="image/jpeg"/>
  <Override PartName="/ppt/media/image134.jpeg" ContentType="image/jpeg"/>
  <Override PartName="/ppt/notesSlides/notesSlide12.xml" ContentType="application/vnd.openxmlformats-officedocument.presentationml.notesSlide+xml"/>
  <Override PartName="/ppt/media/image135.jpeg" ContentType="image/jpeg"/>
  <Override PartName="/ppt/media/image136.jpeg" ContentType="image/jpeg"/>
  <Override PartName="/ppt/media/image137.jpeg" ContentType="image/jpeg"/>
  <Override PartName="/ppt/media/image138.jpeg" ContentType="image/jpeg"/>
  <Override PartName="/ppt/media/image139.jpeg" ContentType="image/jpeg"/>
  <Override PartName="/ppt/media/image140.jpeg" ContentType="image/jpeg"/>
  <Override PartName="/ppt/media/image141.jpeg" ContentType="image/jpeg"/>
  <Override PartName="/ppt/media/image142.jpeg" ContentType="image/jpeg"/>
  <Override PartName="/ppt/media/image143.jpeg" ContentType="image/jpeg"/>
  <Override PartName="/ppt/media/image144.jpeg" ContentType="image/jpeg"/>
  <Override PartName="/ppt/notesSlides/notesSlide13.xml" ContentType="application/vnd.openxmlformats-officedocument.presentationml.notesSlide+xml"/>
  <Override PartName="/ppt/media/image145.jpeg" ContentType="image/jpeg"/>
  <Override PartName="/ppt/media/image146.jpeg" ContentType="image/jpeg"/>
  <Override PartName="/ppt/notesSlides/notesSlide14.xml" ContentType="application/vnd.openxmlformats-officedocument.presentationml.notesSlide+xml"/>
  <Override PartName="/ppt/media/image147.jpeg" ContentType="image/jpeg"/>
  <Override PartName="/ppt/media/image148.jpeg" ContentType="image/jpeg"/>
  <Override PartName="/ppt/media/image149.jpeg" ContentType="image/jpeg"/>
  <Override PartName="/ppt/media/image150.jpeg" ContentType="image/jpeg"/>
  <Override PartName="/ppt/media/image151.jpeg" ContentType="image/jpeg"/>
  <Override PartName="/ppt/media/image152.jpeg" ContentType="image/jpeg"/>
  <Override PartName="/ppt/media/image153.jpeg" ContentType="image/jpeg"/>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notesSlides/notesSlide15.xml" ContentType="application/vnd.openxmlformats-officedocument.presentationml.notesSlide+xml"/>
  <Override PartName="/ppt/media/image160.jpeg" ContentType="image/jpeg"/>
  <Override PartName="/ppt/media/image161.jpeg" ContentType="image/jpeg"/>
  <Override PartName="/ppt/media/image162.jpeg" ContentType="image/jpeg"/>
  <Override PartName="/ppt/notesSlides/notesSlide16.xml" ContentType="application/vnd.openxmlformats-officedocument.presentationml.notesSlide+xml"/>
  <Override PartName="/ppt/media/image163.jpeg" ContentType="image/jpeg"/>
  <Override PartName="/ppt/notesSlides/notesSlide17.xml" ContentType="application/vnd.openxmlformats-officedocument.presentationml.notesSlide+xml"/>
  <Override PartName="/ppt/media/image164.jpeg" ContentType="image/jpeg"/>
  <Override PartName="/ppt/media/image165.jpeg" ContentType="image/jpeg"/>
  <Override PartName="/ppt/media/image166.jpeg" ContentType="image/jpeg"/>
  <Override PartName="/ppt/media/image167.jpeg" ContentType="image/jpeg"/>
  <Override PartName="/ppt/media/image168.jpeg" ContentType="image/jpeg"/>
  <Override PartName="/ppt/media/image169.jpeg" ContentType="image/jpeg"/>
  <Override PartName="/ppt/media/image170.jpeg" ContentType="image/jpeg"/>
  <Override PartName="/ppt/notesSlides/notesSlide18.xml" ContentType="application/vnd.openxmlformats-officedocument.presentationml.notesSlide+xml"/>
  <Override PartName="/ppt/media/image171.jpeg" ContentType="image/jpeg"/>
  <Override PartName="/ppt/notesSlides/notesSlide19.xml" ContentType="application/vnd.openxmlformats-officedocument.presentationml.notesSlide+xml"/>
  <Override PartName="/ppt/media/image172.jpeg" ContentType="image/jpeg"/>
  <Override PartName="/ppt/media/image173.jpeg" ContentType="image/jpeg"/>
  <Override PartName="/ppt/media/image174.jpeg" ContentType="image/jpeg"/>
  <Override PartName="/ppt/media/image175.jpeg" ContentType="image/jpeg"/>
  <Override PartName="/ppt/media/image176.jpeg" ContentType="image/jpeg"/>
  <Override PartName="/ppt/media/image177.jpeg" ContentType="image/jpeg"/>
  <Override PartName="/ppt/notesSlides/notesSlide20.xml" ContentType="application/vnd.openxmlformats-officedocument.presentationml.notesSlide+xml"/>
  <Override PartName="/ppt/media/image178.jpeg" ContentType="image/jpeg"/>
  <Override PartName="/ppt/media/image179.jpeg" ContentType="image/jpeg"/>
  <Override PartName="/ppt/media/image180.jpeg" ContentType="image/jpeg"/>
  <Override PartName="/ppt/media/image181.jpeg" ContentType="image/jpeg"/>
  <Override PartName="/ppt/media/image182.jpeg" ContentType="image/jpeg"/>
  <Override PartName="/ppt/media/image183.jpeg" ContentType="image/jpeg"/>
  <Override PartName="/ppt/notesSlides/notesSlide21.xml" ContentType="application/vnd.openxmlformats-officedocument.presentationml.notesSlide+xml"/>
  <Override PartName="/ppt/media/image184.jpeg" ContentType="image/jpeg"/>
  <Override PartName="/ppt/media/image185.jpeg" ContentType="image/jpeg"/>
  <Override PartName="/ppt/media/image186.jpeg" ContentType="image/jpeg"/>
  <Override PartName="/ppt/media/image187.jpeg" ContentType="image/jpeg"/>
  <Override PartName="/ppt/media/image188.jpeg" ContentType="image/jpeg"/>
  <Override PartName="/ppt/media/image189.jpeg" ContentType="image/jpeg"/>
  <Override PartName="/ppt/notesSlides/notesSlide22.xml" ContentType="application/vnd.openxmlformats-officedocument.presentationml.notesSlide+xml"/>
  <Override PartName="/ppt/media/image190.jpeg" ContentType="image/jpeg"/>
  <Override PartName="/ppt/notesSlides/notesSlide23.xml" ContentType="application/vnd.openxmlformats-officedocument.presentationml.notesSlide+xml"/>
  <Override PartName="/ppt/media/image191.jpeg" ContentType="image/jpeg"/>
  <Override PartName="/ppt/notesSlides/notesSlide24.xml" ContentType="application/vnd.openxmlformats-officedocument.presentationml.notesSlide+xml"/>
  <Override PartName="/ppt/media/image192.jpeg" ContentType="image/jpeg"/>
  <Override PartName="/ppt/media/image193.jpeg" ContentType="image/jpeg"/>
  <Override PartName="/ppt/notesSlides/notesSlide25.xml" ContentType="application/vnd.openxmlformats-officedocument.presentationml.notesSlide+xml"/>
  <Override PartName="/ppt/media/image194.jpeg" ContentType="image/jpeg"/>
  <Override PartName="/ppt/notesSlides/notesSlide26.xml" ContentType="application/vnd.openxmlformats-officedocument.presentationml.notesSlide+xml"/>
  <Override PartName="/ppt/media/image195.jpeg" ContentType="image/jpeg"/>
  <Override PartName="/ppt/media/image196.jpeg" ContentType="image/jpeg"/>
  <Override PartName="/ppt/notesSlides/notesSlide27.xml" ContentType="application/vnd.openxmlformats-officedocument.presentationml.notesSlide+xml"/>
  <Override PartName="/ppt/media/image197.jpeg" ContentType="image/jpeg"/>
  <Override PartName="/ppt/notesSlides/notesSlide28.xml" ContentType="application/vnd.openxmlformats-officedocument.presentationml.notesSlide+xml"/>
  <Override PartName="/ppt/media/image198.jpeg" ContentType="image/jpeg"/>
  <Override PartName="/ppt/notesSlides/notesSlide29.xml" ContentType="application/vnd.openxmlformats-officedocument.presentationml.notesSlide+xml"/>
  <Override PartName="/ppt/media/image199.jpeg" ContentType="image/jpeg"/>
  <Override PartName="/ppt/media/image200.jpeg" ContentType="image/jpeg"/>
  <Override PartName="/ppt/media/image201.jpeg" ContentType="image/jpeg"/>
  <Override PartName="/ppt/notesSlides/notesSlide30.xml" ContentType="application/vnd.openxmlformats-officedocument.presentationml.notesSlide+xml"/>
  <Override PartName="/ppt/media/image202.jpeg" ContentType="image/jpeg"/>
  <Override PartName="/ppt/notesSlides/notesSlide31.xml" ContentType="application/vnd.openxmlformats-officedocument.presentationml.notesSlide+xml"/>
  <Override PartName="/ppt/media/image203.jpeg" ContentType="image/jpeg"/>
  <Override PartName="/ppt/media/image204.jpeg" ContentType="image/jpeg"/>
  <Override PartName="/ppt/media/image205.jpeg" ContentType="image/jpeg"/>
  <Override PartName="/ppt/media/image206.jpeg" ContentType="image/jpeg"/>
  <Override PartName="/ppt/notesSlides/notesSlide32.xml" ContentType="application/vnd.openxmlformats-officedocument.presentationml.notesSlide+xml"/>
  <Override PartName="/ppt/media/image207.jpeg" ContentType="image/jpeg"/>
  <Override PartName="/ppt/notesSlides/notesSlide33.xml" ContentType="application/vnd.openxmlformats-officedocument.presentationml.notesSlide+xml"/>
  <Override PartName="/ppt/media/image208.jpeg" ContentType="image/jpeg"/>
  <Override PartName="/ppt/media/image209.jpeg" ContentType="image/jpeg"/>
  <Override PartName="/ppt/media/image210.jpeg" ContentType="image/jpeg"/>
  <Override PartName="/ppt/media/image211.jpeg" ContentType="image/jpeg"/>
  <Override PartName="/ppt/media/image212.jpeg" ContentType="image/jpeg"/>
  <Override PartName="/ppt/media/image213.jpeg" ContentType="image/jpeg"/>
  <Override PartName="/ppt/notesSlides/notesSlide34.xml" ContentType="application/vnd.openxmlformats-officedocument.presentationml.notesSlide+xml"/>
  <Override PartName="/ppt/media/image214.jpeg" ContentType="image/jpeg"/>
  <Override PartName="/ppt/notesSlides/notesSlide35.xml" ContentType="application/vnd.openxmlformats-officedocument.presentationml.notesSlide+xml"/>
  <Override PartName="/ppt/media/image215.jpeg" ContentType="image/jpeg"/>
  <Override PartName="/ppt/media/image216.jpeg" ContentType="image/jpeg"/>
  <Override PartName="/ppt/media/image217.jpeg" ContentType="image/jpeg"/>
  <Override PartName="/ppt/media/image218.jpeg" ContentType="image/jpeg"/>
  <Override PartName="/ppt/media/image219.jpeg" ContentType="image/jpeg"/>
  <Override PartName="/ppt/media/image220.jpeg" ContentType="image/jpeg"/>
  <Override PartName="/ppt/media/image221.jpeg" ContentType="image/jpeg"/>
  <Override PartName="/ppt/media/image222.jpeg" ContentType="image/jpeg"/>
  <Override PartName="/ppt/media/image223.jpeg" ContentType="image/jpeg"/>
  <Override PartName="/ppt/media/image224.jpeg" ContentType="image/jpeg"/>
  <Override PartName="/ppt/media/image225.jpeg" ContentType="image/jpeg"/>
  <Override PartName="/ppt/media/image226.jpeg" ContentType="image/jpeg"/>
  <Override PartName="/ppt/notesSlides/notesSlide36.xml" ContentType="application/vnd.openxmlformats-officedocument.presentationml.notesSlide+xml"/>
  <Override PartName="/ppt/media/image227.jpeg" ContentType="image/jpeg"/>
  <Override PartName="/ppt/media/image228.jpeg" ContentType="image/jpeg"/>
  <Override PartName="/ppt/notesSlides/notesSlide37.xml" ContentType="application/vnd.openxmlformats-officedocument.presentationml.notesSlide+xml"/>
  <Override PartName="/ppt/media/image229.jpeg" ContentType="image/jpeg"/>
  <Override PartName="/ppt/notesSlides/notesSlide38.xml" ContentType="application/vnd.openxmlformats-officedocument.presentationml.notesSlide+xml"/>
  <Override PartName="/ppt/media/image230.jpeg" ContentType="image/jpeg"/>
  <Override PartName="/ppt/media/image231.jpeg" ContentType="image/jpeg"/>
  <Override PartName="/ppt/media/image232.jpeg" ContentType="image/jpeg"/>
  <Override PartName="/ppt/notesSlides/notesSlide39.xml" ContentType="application/vnd.openxmlformats-officedocument.presentationml.notesSlide+xml"/>
  <Override PartName="/ppt/media/image233.jpeg" ContentType="image/jpeg"/>
  <Override PartName="/ppt/notesSlides/notesSlide40.xml" ContentType="application/vnd.openxmlformats-officedocument.presentationml.notesSlide+xml"/>
  <Override PartName="/ppt/media/image234.jpeg" ContentType="image/jpeg"/>
  <Override PartName="/ppt/notesSlides/notesSlide41.xml" ContentType="application/vnd.openxmlformats-officedocument.presentationml.notesSlide+xml"/>
  <Override PartName="/ppt/media/image235.jpeg" ContentType="image/jpeg"/>
  <Override PartName="/ppt/media/image236.jpeg" ContentType="image/jpeg"/>
  <Override PartName="/ppt/notesSlides/notesSlide42.xml" ContentType="application/vnd.openxmlformats-officedocument.presentationml.notesSlide+xml"/>
  <Override PartName="/ppt/media/image237.jpeg" ContentType="image/jpeg"/>
  <Override PartName="/ppt/media/image238.jpeg" ContentType="image/jpeg"/>
  <Override PartName="/ppt/notesSlides/notesSlide43.xml" ContentType="application/vnd.openxmlformats-officedocument.presentationml.notesSlide+xml"/>
  <Override PartName="/ppt/media/image239.jpeg" ContentType="image/jpeg"/>
  <Override PartName="/ppt/media/image240.jpeg" ContentType="image/jpeg"/>
  <Override PartName="/ppt/media/image241.jpeg" ContentType="image/jpeg"/>
  <Override PartName="/ppt/media/image242.jpeg" ContentType="image/jpeg"/>
  <Override PartName="/ppt/notesSlides/notesSlide44.xml" ContentType="application/vnd.openxmlformats-officedocument.presentationml.notesSlide+xml"/>
  <Override PartName="/ppt/media/image243.jpeg" ContentType="image/jpeg"/>
  <Override PartName="/ppt/notesSlides/notesSlide45.xml" ContentType="application/vnd.openxmlformats-officedocument.presentationml.notesSlide+xml"/>
  <Override PartName="/ppt/media/image244.jpeg" ContentType="image/jpeg"/>
  <Override PartName="/ppt/media/image245.jpeg" ContentType="image/jpeg"/>
  <Override PartName="/ppt/notesSlides/notesSlide46.xml" ContentType="application/vnd.openxmlformats-officedocument.presentationml.notesSlide+xml"/>
  <Override PartName="/ppt/media/image246.jpeg" ContentType="image/jpeg"/>
  <Override PartName="/ppt/media/image247.jpeg" ContentType="image/jpeg"/>
  <Override PartName="/ppt/media/image248.jpeg" ContentType="image/jpeg"/>
  <Override PartName="/ppt/media/image249.jpeg" ContentType="image/jpeg"/>
  <Override PartName="/ppt/notesSlides/notesSlide47.xml" ContentType="application/vnd.openxmlformats-officedocument.presentationml.notesSlide+xml"/>
  <Override PartName="/ppt/media/image250.jpeg" ContentType="image/jpeg"/>
  <Override PartName="/ppt/media/image251.jpeg" ContentType="image/jpeg"/>
  <Override PartName="/ppt/media/image252.jpeg" ContentType="image/jpeg"/>
  <Override PartName="/ppt/media/image253.jpeg" ContentType="image/jpeg"/>
  <Override PartName="/ppt/media/image254.jpeg" ContentType="image/jpeg"/>
  <Override PartName="/ppt/media/image255.jpeg" ContentType="image/jpeg"/>
  <Override PartName="/ppt/media/image256.jpeg" ContentType="image/jpeg"/>
  <Override PartName="/ppt/media/image257.jpeg" ContentType="image/jpeg"/>
  <Override PartName="/ppt/media/image258.jpeg" ContentType="image/jpeg"/>
  <Override PartName="/ppt/media/image259.jpeg" ContentType="image/jpeg"/>
  <Override PartName="/ppt/media/image260.jpeg" ContentType="image/jpeg"/>
  <Override PartName="/ppt/media/image261.jpeg" ContentType="image/jpeg"/>
  <Override PartName="/ppt/media/image262.jpeg" ContentType="image/jpeg"/>
  <Override PartName="/ppt/media/image263.jpeg" ContentType="image/jpeg"/>
  <Override PartName="/ppt/media/image264.jpeg" ContentType="image/jpeg"/>
  <Override PartName="/ppt/media/image265.jpeg" ContentType="image/jpeg"/>
  <Override PartName="/ppt/media/image266.jpeg" ContentType="image/jpeg"/>
  <Override PartName="/ppt/media/image267.jpeg" ContentType="image/jpeg"/>
  <Override PartName="/ppt/media/image26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7" name="Shape 247"/>
          <p:cNvSpPr/>
          <p:nvPr>
            <p:ph type="sldImg"/>
          </p:nvPr>
        </p:nvSpPr>
        <p:spPr>
          <a:xfrm>
            <a:off x="1143000" y="685800"/>
            <a:ext cx="4572000" cy="3429000"/>
          </a:xfrm>
          <a:prstGeom prst="rect">
            <a:avLst/>
          </a:prstGeom>
        </p:spPr>
        <p:txBody>
          <a:bodyPr/>
          <a:lstStyle/>
          <a:p>
            <a:pPr/>
          </a:p>
        </p:txBody>
      </p:sp>
      <p:sp>
        <p:nvSpPr>
          <p:cNvPr id="248" name="Shape 2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6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7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7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79.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8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91.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92.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93.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9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9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9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9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0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20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20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208.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209.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21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21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228.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23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231.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23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23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23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238.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240.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2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24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247.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25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lnSpc>
                <a:spcPct val="90000"/>
              </a:lnSpc>
              <a:defRPr sz="3000"/>
            </a:pPr>
            <a:r>
              <a:t>Dieu a envoyé son Fils, Jésus-Christ, dans ce monde pour être le Sauveur de l'humanité. Mais c’est à l’apôtre Paul que Dieu a choisi d’expliquer cette bonne nouvelle du salut. Paul le fait à travers une phrase clé qui traverse toutes ses épîtres.</a:t>
            </a:r>
          </a:p>
          <a:p>
            <a:pPr>
              <a:lnSpc>
                <a:spcPct val="90000"/>
              </a:lnSpc>
              <a:defRPr sz="3000"/>
            </a:pPr>
          </a:p>
          <a:p>
            <a:pPr>
              <a:lnSpc>
                <a:spcPct val="90000"/>
              </a:lnSpc>
              <a:defRPr sz="3000"/>
            </a:pPr>
            <a:r>
              <a:t>Cette phrase est "en Christ" ou "en Christ Jésus". La vérité exprimée par cette phrase s’exprime également par d’autres expressions similaires, telles que "en Lui", "avec lui", "dans le Bien-aimé", "en qui", etc. Toutes ces expressions expriment la même idée ou le même motif " dans le Christ".</a:t>
            </a:r>
          </a:p>
          <a:p>
            <a:pPr>
              <a:lnSpc>
                <a:spcPct val="90000"/>
              </a:lnSpc>
              <a:defRPr sz="3000"/>
            </a:pPr>
          </a:p>
          <a:p>
            <a:pPr>
              <a:lnSpc>
                <a:spcPct val="90000"/>
              </a:lnSpc>
              <a:defRPr sz="3000"/>
            </a:pPr>
            <a:r>
              <a:t>La vérité derrière cette phrase a été introduite pour la première fois par le Christ lui-même lorsqu'il a dit à ses disciples: "demeurez en moi". Ce sont les mots sous-jacents de l'Evangile. Si nous ne comprenons pas ce que la Bible indique par l'expression «en Christ», nous ne pourrons jamais comprendre pleinement la bonne nouvelle de l'évangile. Tout ce que la Bible offre à l'humanité, en ce qui concerne notre salut, est fait “en Christ". En dehors de lui, nous n'avons rien, seulement le péché, la condamnation et la mort.</a:t>
            </a:r>
          </a:p>
          <a:p>
            <a:pPr>
              <a:lnSpc>
                <a:spcPct val="90000"/>
              </a:lnSpc>
              <a:defRPr sz="3000"/>
            </a:pPr>
          </a:p>
          <a:p>
            <a:pPr>
              <a:lnSpc>
                <a:spcPct val="90000"/>
              </a:lnSpc>
              <a:defRPr sz="3000"/>
            </a:pPr>
            <a:r>
              <a:t>Le concept "en Christ" est basé sur le principe biblique de solidarité, l'idée que toute l'humanité constitue ou partage une vie commune. Pour illustrer la solidarité biblique, examinons la manière dont l'auteur des Hébreux applique ce concept dans lequel il décrit de manière magistrale la manière dont le sacerdoce céleste du Christ est supérieur au sacerdoce Lévitique.</a:t>
            </a:r>
          </a:p>
          <a:p>
            <a:pPr>
              <a:lnSpc>
                <a:spcPct val="90000"/>
              </a:lnSpc>
              <a:defRPr sz="3000"/>
            </a:pPr>
          </a:p>
          <a:p>
            <a:pPr>
              <a:lnSpc>
                <a:spcPct val="90000"/>
              </a:lnSpc>
              <a:defRPr sz="3000"/>
            </a:pPr>
            <a:r>
              <a:t>Il est d'abord établi que Melchisédek a béni Abraham (Hébreux 7: 1) et qu'Abraham a payé la dîme à Melchisédek (Hébreux 7: 2,4). Il montre ensuite comment celui qui bénit est supérieur à celui qui a été béni (Hébreux 7: 7).</a:t>
            </a:r>
          </a:p>
          <a:p>
            <a:pPr>
              <a:lnSpc>
                <a:spcPct val="90000"/>
              </a:lnSpc>
              <a:defRPr sz="3000"/>
            </a:pPr>
          </a:p>
          <a:p>
            <a:pPr>
              <a:lnSpc>
                <a:spcPct val="90000"/>
              </a:lnSpc>
              <a:defRPr sz="3000"/>
            </a:pPr>
            <a:r>
              <a:t>C'est là que l'auteur biblique utilise la solidarité pour faire valoir son point clé. L'auteur montre que Lévi a rencontré Melchisédek et lui a payé ses dîmes par l'intermédiaire d'Abraham, alors qu'il se trouvait toujours dans les reins (ou le corps) d'Abraham (Hébreux 7: 9, 10). L'auteur montre que Melchisédek a vraiment béni Lévi et que celui-ci a payé la dîme à Melchisédek, l'aîné. Par conséquent, Melchizédek est plus âgé que Levi. Et puisque Jésus est prêtre pour toujours selon l'ordre de Melchisédek (Hébreux 7:11, 17, 21), son sacerdoce est supérieur à celui du sacerdoce Lévitique! Les Ecritures révèlent trois faits fondamentaux basés sur la solidarité biblique. Comme il peut être difficile à comprendre, nous devons l’accepter par la foi. Ces trois faits sont les suivants:</a:t>
            </a:r>
          </a:p>
          <a:p>
            <a:pPr>
              <a:lnSpc>
                <a:spcPct val="90000"/>
              </a:lnSpc>
              <a:defRPr sz="3000"/>
            </a:pPr>
          </a:p>
          <a:p>
            <a:pPr>
              <a:lnSpc>
                <a:spcPct val="90000"/>
              </a:lnSpc>
              <a:defRPr sz="3000"/>
            </a:pPr>
            <a:r>
              <a:t>1. Dieu a créé tous les hommes en un seul homme - en Adam,</a:t>
            </a:r>
          </a:p>
          <a:p>
            <a:pPr>
              <a:lnSpc>
                <a:spcPct val="90000"/>
              </a:lnSpc>
              <a:defRPr sz="3000"/>
            </a:pPr>
            <a:r>
              <a:t>2. Satan a ruiné tous les hommes en un seul homme - en Adam, et</a:t>
            </a:r>
          </a:p>
          <a:p>
            <a:pPr>
              <a:lnSpc>
                <a:spcPct val="90000"/>
              </a:lnSpc>
              <a:defRPr sz="3000"/>
            </a:pPr>
            <a:r>
              <a:t>3. Dieu a racheté tous les hommes en un seul homme - en Christ.</a:t>
            </a:r>
          </a:p>
          <a:p>
            <a:pPr>
              <a:lnSpc>
                <a:spcPct val="90000"/>
              </a:lnSpc>
              <a:defRPr sz="3000"/>
            </a:pPr>
          </a:p>
          <a:p>
            <a:pPr>
              <a:lnSpc>
                <a:spcPct val="90000"/>
              </a:lnSpc>
              <a:defRPr sz="3000"/>
            </a:pPr>
            <a:r>
              <a:t>C’est ce dernier fait qui constitue la bonne nouvelle de l’Évangile et nous donne une espérance éternelle. L'étude de la Parole de Dieu en ce qui concerne l'idée ou le motif de "En Christ" peut vous ouvrir les yeux sur le charme unique de notre Seigneur et Sauveur, Jésus-Christ.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Shape 917"/>
          <p:cNvSpPr/>
          <p:nvPr>
            <p:ph type="sldImg"/>
          </p:nvPr>
        </p:nvSpPr>
        <p:spPr>
          <a:prstGeom prst="rect">
            <a:avLst/>
          </a:prstGeom>
        </p:spPr>
        <p:txBody>
          <a:bodyPr/>
          <a:lstStyle/>
          <a:p>
            <a:pPr/>
          </a:p>
        </p:txBody>
      </p:sp>
      <p:sp>
        <p:nvSpPr>
          <p:cNvPr id="918" name="Shape 918"/>
          <p:cNvSpPr/>
          <p:nvPr>
            <p:ph type="body" sz="quarter" idx="1"/>
          </p:nvPr>
        </p:nvSpPr>
        <p:spPr>
          <a:prstGeom prst="rect">
            <a:avLst/>
          </a:prstGeom>
        </p:spPr>
        <p:txBody>
          <a:bodyPr/>
          <a:lstStyle>
            <a:lvl1pPr>
              <a:lnSpc>
                <a:spcPct val="90000"/>
              </a:lnSpc>
              <a:defRPr b="1" sz="3000"/>
            </a:lvl1pPr>
          </a:lstStyle>
          <a:p>
            <a:pPr/>
            <a:r>
              <a:t>3. Qui sont les deux hommes responsables l’un de notre mort, et l’autre de notre résurrection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Shape 929"/>
          <p:cNvSpPr/>
          <p:nvPr>
            <p:ph type="sldImg"/>
          </p:nvPr>
        </p:nvSpPr>
        <p:spPr>
          <a:prstGeom prst="rect">
            <a:avLst/>
          </a:prstGeom>
        </p:spPr>
        <p:txBody>
          <a:bodyPr/>
          <a:lstStyle/>
          <a:p>
            <a:pPr/>
          </a:p>
        </p:txBody>
      </p:sp>
      <p:sp>
        <p:nvSpPr>
          <p:cNvPr id="930" name="Shape 930"/>
          <p:cNvSpPr/>
          <p:nvPr>
            <p:ph type="body" sz="quarter" idx="1"/>
          </p:nvPr>
        </p:nvSpPr>
        <p:spPr>
          <a:prstGeom prst="rect">
            <a:avLst/>
          </a:prstGeom>
        </p:spPr>
        <p:txBody>
          <a:bodyPr/>
          <a:lstStyle>
            <a:lvl1pPr>
              <a:lnSpc>
                <a:spcPct val="90000"/>
              </a:lnSpc>
              <a:defRPr b="1" sz="3000"/>
            </a:lvl1pPr>
          </a:lstStyle>
          <a:p>
            <a:pPr/>
            <a:r>
              <a:t>3. Qui sont les deux hommes responsables l’un de notre mort, et l’autre de notre résurrection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Shape 951"/>
          <p:cNvSpPr/>
          <p:nvPr>
            <p:ph type="sldImg"/>
          </p:nvPr>
        </p:nvSpPr>
        <p:spPr>
          <a:prstGeom prst="rect">
            <a:avLst/>
          </a:prstGeom>
        </p:spPr>
        <p:txBody>
          <a:bodyPr/>
          <a:lstStyle/>
          <a:p>
            <a:pPr/>
          </a:p>
        </p:txBody>
      </p:sp>
      <p:sp>
        <p:nvSpPr>
          <p:cNvPr id="952" name="Shape 952"/>
          <p:cNvSpPr/>
          <p:nvPr>
            <p:ph type="body" sz="quarter" idx="1"/>
          </p:nvPr>
        </p:nvSpPr>
        <p:spPr>
          <a:prstGeom prst="rect">
            <a:avLst/>
          </a:prstGeom>
        </p:spPr>
        <p:txBody>
          <a:bodyPr/>
          <a:lstStyle>
            <a:lvl1pPr>
              <a:lnSpc>
                <a:spcPct val="90000"/>
              </a:lnSpc>
              <a:defRPr sz="3000"/>
            </a:lvl1pPr>
          </a:lstStyle>
          <a:p>
            <a:pPr/>
            <a:r>
              <a:t>Quand Adam et Eve ont péché, Dieu les a placés dans la peau d'agneaux morts.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Shape 1003"/>
          <p:cNvSpPr/>
          <p:nvPr>
            <p:ph type="sldImg"/>
          </p:nvPr>
        </p:nvSpPr>
        <p:spPr>
          <a:prstGeom prst="rect">
            <a:avLst/>
          </a:prstGeom>
        </p:spPr>
        <p:txBody>
          <a:bodyPr/>
          <a:lstStyle/>
          <a:p>
            <a:pPr/>
          </a:p>
        </p:txBody>
      </p:sp>
      <p:sp>
        <p:nvSpPr>
          <p:cNvPr id="1004" name="Shape 1004"/>
          <p:cNvSpPr/>
          <p:nvPr>
            <p:ph type="body" sz="quarter" idx="1"/>
          </p:nvPr>
        </p:nvSpPr>
        <p:spPr>
          <a:prstGeom prst="rect">
            <a:avLst/>
          </a:prstGeom>
        </p:spPr>
        <p:txBody>
          <a:bodyPr/>
          <a:lstStyle/>
          <a:p>
            <a:pPr>
              <a:lnSpc>
                <a:spcPct val="90000"/>
              </a:lnSpc>
              <a:defRPr sz="3000"/>
            </a:pPr>
            <a:r>
              <a:t>Parce que la race humaine est composée des descendants d'Adam, son péché a entraîné la mort de tous les hommes. Mais, grâce à Dieu, en Christ, nous avons reçu l'espoir de la résurrection pour la vie.</a:t>
            </a:r>
          </a:p>
          <a:p>
            <a:pPr>
              <a:defRPr sz="3000"/>
            </a:pPr>
            <a:r>
              <a:t> </a:t>
            </a:r>
          </a:p>
          <a:p>
            <a:pPr>
              <a:defRPr sz="3000"/>
            </a:pPr>
            <a:r>
              <a:t>A partir de quel moment Dieu a-t-il placé l'humanité en Christ?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Shape 1015"/>
          <p:cNvSpPr/>
          <p:nvPr>
            <p:ph type="sldImg"/>
          </p:nvPr>
        </p:nvSpPr>
        <p:spPr>
          <a:prstGeom prst="rect">
            <a:avLst/>
          </a:prstGeom>
        </p:spPr>
        <p:txBody>
          <a:bodyPr/>
          <a:lstStyle/>
          <a:p>
            <a:pPr/>
          </a:p>
        </p:txBody>
      </p:sp>
      <p:sp>
        <p:nvSpPr>
          <p:cNvPr id="1016" name="Shape 1016"/>
          <p:cNvSpPr/>
          <p:nvPr>
            <p:ph type="body" sz="quarter" idx="1"/>
          </p:nvPr>
        </p:nvSpPr>
        <p:spPr>
          <a:prstGeom prst="rect">
            <a:avLst/>
          </a:prstGeom>
        </p:spPr>
        <p:txBody>
          <a:bodyPr/>
          <a:lstStyle/>
          <a:p>
            <a:pPr>
              <a:lnSpc>
                <a:spcPct val="90000"/>
              </a:lnSpc>
              <a:defRPr b="1" sz="3000"/>
            </a:pPr>
            <a:r>
              <a:t>4. Qui est le premier et le dernier Adam ?</a:t>
            </a:r>
          </a:p>
          <a:p>
            <a:pPr>
              <a:defRPr b="1" sz="2400"/>
            </a:pPr>
          </a:p>
          <a:p>
            <a:pPr>
              <a:lnSpc>
                <a:spcPct val="90000"/>
              </a:lnSpc>
              <a:defRPr sz="3000"/>
            </a:pPr>
            <a:r>
              <a:t>Le mot Adan, en hébreu, signifie humanité. À cause de son péché, le premier Adam a perdu …..et a engendré la condamnation et la mort pour toute la race humaine. Dieu nous a placés en Christ, qui est devenu le dernier Adan, le deuxième représentant de la race humaine. Cela a renouvelé le Saint-Esprit et, par son obéissance, Jésus renverse le destin de l’humanité en introduisant la justification et la vie pour toute l’humanité. Comme nous le verrons, c'est l'incroyable bonne nouvelle de l’Évangile!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2" name="Shape 1082"/>
          <p:cNvSpPr/>
          <p:nvPr>
            <p:ph type="sldImg"/>
          </p:nvPr>
        </p:nvSpPr>
        <p:spPr>
          <a:prstGeom prst="rect">
            <a:avLst/>
          </a:prstGeom>
        </p:spPr>
        <p:txBody>
          <a:bodyPr/>
          <a:lstStyle/>
          <a:p>
            <a:pPr/>
          </a:p>
        </p:txBody>
      </p:sp>
      <p:sp>
        <p:nvSpPr>
          <p:cNvPr id="1083" name="Shape 1083"/>
          <p:cNvSpPr/>
          <p:nvPr>
            <p:ph type="body" sz="quarter" idx="1"/>
          </p:nvPr>
        </p:nvSpPr>
        <p:spPr>
          <a:prstGeom prst="rect">
            <a:avLst/>
          </a:prstGeom>
        </p:spPr>
        <p:txBody>
          <a:bodyPr/>
          <a:lstStyle>
            <a:lvl1pPr>
              <a:lnSpc>
                <a:spcPct val="80000"/>
              </a:lnSpc>
              <a:buClr>
                <a:srgbClr val="000000"/>
              </a:buClr>
              <a:buFont typeface="Arial"/>
              <a:defRPr sz="3000"/>
            </a:lvl1pPr>
          </a:lstStyle>
          <a:p>
            <a:pPr/>
            <a:r>
              <a:t>Un chrétien ne devrait pas se placer en faveur de l'évolution.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9" name="Shape 1099"/>
          <p:cNvSpPr/>
          <p:nvPr>
            <p:ph type="sldImg"/>
          </p:nvPr>
        </p:nvSpPr>
        <p:spPr>
          <a:prstGeom prst="rect">
            <a:avLst/>
          </a:prstGeom>
        </p:spPr>
        <p:txBody>
          <a:bodyPr/>
          <a:lstStyle/>
          <a:p>
            <a:pPr/>
          </a:p>
        </p:txBody>
      </p:sp>
      <p:sp>
        <p:nvSpPr>
          <p:cNvPr id="1100" name="Shape 1100"/>
          <p:cNvSpPr/>
          <p:nvPr>
            <p:ph type="body" sz="quarter" idx="1"/>
          </p:nvPr>
        </p:nvSpPr>
        <p:spPr>
          <a:prstGeom prst="rect">
            <a:avLst/>
          </a:prstGeom>
        </p:spPr>
        <p:txBody>
          <a:bodyPr/>
          <a:lstStyle>
            <a:lvl1pPr>
              <a:lnSpc>
                <a:spcPct val="90000"/>
              </a:lnSpc>
              <a:defRPr b="1" sz="3000"/>
            </a:lvl1pPr>
          </a:lstStyle>
          <a:p>
            <a:pPr/>
            <a:r>
              <a:t>5. Quelle est l’héritage qui a été transmise à l’humanité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Shape 1106"/>
          <p:cNvSpPr/>
          <p:nvPr>
            <p:ph type="sldImg"/>
          </p:nvPr>
        </p:nvSpPr>
        <p:spPr>
          <a:prstGeom prst="rect">
            <a:avLst/>
          </a:prstGeom>
        </p:spPr>
        <p:txBody>
          <a:bodyPr/>
          <a:lstStyle/>
          <a:p>
            <a:pPr/>
          </a:p>
        </p:txBody>
      </p:sp>
      <p:sp>
        <p:nvSpPr>
          <p:cNvPr id="1107" name="Shape 1107"/>
          <p:cNvSpPr/>
          <p:nvPr>
            <p:ph type="body" sz="quarter" idx="1"/>
          </p:nvPr>
        </p:nvSpPr>
        <p:spPr>
          <a:prstGeom prst="rect">
            <a:avLst/>
          </a:prstGeom>
        </p:spPr>
        <p:txBody>
          <a:bodyPr/>
          <a:lstStyle>
            <a:lvl1pPr>
              <a:lnSpc>
                <a:spcPct val="90000"/>
              </a:lnSpc>
              <a:defRPr sz="3000"/>
            </a:lvl1pPr>
          </a:lstStyle>
          <a:p>
            <a:pPr/>
            <a:r>
              <a:t>Puisque la race humaine est la multiplication de la vie d'Adam (voir Actes 17: 26), nous héritons tous d'une vie qui a péché et nous sommes donc condamnés à mort. Bien que Dieu ne nous considère pas responsables du péché d'Adam, cependant, parce que nous étions en Adam quand il a péché, nous avons hérité de sa condamnation à mort.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3" name="Shape 1143"/>
          <p:cNvSpPr/>
          <p:nvPr>
            <p:ph type="sldImg"/>
          </p:nvPr>
        </p:nvSpPr>
        <p:spPr>
          <a:prstGeom prst="rect">
            <a:avLst/>
          </a:prstGeom>
        </p:spPr>
        <p:txBody>
          <a:bodyPr/>
          <a:lstStyle/>
          <a:p>
            <a:pPr/>
          </a:p>
        </p:txBody>
      </p:sp>
      <p:sp>
        <p:nvSpPr>
          <p:cNvPr id="1144" name="Shape 1144"/>
          <p:cNvSpPr/>
          <p:nvPr>
            <p:ph type="body" sz="quarter" idx="1"/>
          </p:nvPr>
        </p:nvSpPr>
        <p:spPr>
          <a:prstGeom prst="rect">
            <a:avLst/>
          </a:prstGeom>
        </p:spPr>
        <p:txBody>
          <a:bodyPr/>
          <a:lstStyle>
            <a:lvl1pPr>
              <a:lnSpc>
                <a:spcPct val="90000"/>
              </a:lnSpc>
              <a:defRPr b="1" sz="3000"/>
            </a:lvl1pPr>
          </a:lstStyle>
          <a:p>
            <a:pPr/>
            <a:r>
              <a:t>6. Et quelle est l’héritage que l’humanité a reçu par l’obéissance d’un homme (Jésus)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Shape 1150"/>
          <p:cNvSpPr/>
          <p:nvPr>
            <p:ph type="sldImg"/>
          </p:nvPr>
        </p:nvSpPr>
        <p:spPr>
          <a:prstGeom prst="rect">
            <a:avLst/>
          </a:prstGeom>
        </p:spPr>
        <p:txBody>
          <a:bodyPr/>
          <a:lstStyle/>
          <a:p>
            <a:pPr/>
          </a:p>
        </p:txBody>
      </p:sp>
      <p:sp>
        <p:nvSpPr>
          <p:cNvPr id="1151" name="Shape 1151"/>
          <p:cNvSpPr/>
          <p:nvPr>
            <p:ph type="body" sz="quarter" idx="1"/>
          </p:nvPr>
        </p:nvSpPr>
        <p:spPr>
          <a:prstGeom prst="rect">
            <a:avLst/>
          </a:prstGeom>
        </p:spPr>
        <p:txBody>
          <a:bodyPr/>
          <a:lstStyle>
            <a:lvl1pPr>
              <a:lnSpc>
                <a:spcPct val="90000"/>
              </a:lnSpc>
              <a:defRPr sz="3000"/>
            </a:lvl1pPr>
          </a:lstStyle>
          <a:p>
            <a:pPr/>
            <a:r>
              <a:t>De même que tout le monde meurt parce que tout le monde a péché en Adam, de même Dieu a permis à chacun d’obéir en Christ et d’être justifié à vivre en lui. Cependant, ce que Dieu a obtenu pour l'humanité en Christ est un "don gratuit". Comme tout cadeau, nous ne pouvons en profiter que quand nous le recevons par la foi (voir Romains 5: 17). La bonne nouvelle de l'Évangile est que "Dieu a tant aimé le monde qu'il a donné son Fils unique afin que quiconque croit en lui ne périsse pas mais ait la vie éternelle" (Jean 3: 16).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lnSpc>
                <a:spcPct val="90000"/>
              </a:lnSpc>
              <a:defRPr sz="3000"/>
            </a:pPr>
            <a:r>
              <a:t>Pour expliquer le concept «</a:t>
            </a:r>
            <a:r>
              <a:rPr b="1"/>
              <a:t>en Christ</a:t>
            </a:r>
            <a:r>
              <a:t>», nous allons utiliser un exemple tiré de la Bible qui nous aide à comprendre clairement l'idée que l'apôtre Paul veut transmettre à la lumière de l'Évangile.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2" name="Shape 1182"/>
          <p:cNvSpPr/>
          <p:nvPr>
            <p:ph type="sldImg"/>
          </p:nvPr>
        </p:nvSpPr>
        <p:spPr>
          <a:prstGeom prst="rect">
            <a:avLst/>
          </a:prstGeom>
        </p:spPr>
        <p:txBody>
          <a:bodyPr/>
          <a:lstStyle/>
          <a:p>
            <a:pPr/>
          </a:p>
        </p:txBody>
      </p:sp>
      <p:sp>
        <p:nvSpPr>
          <p:cNvPr id="1183" name="Shape 1183"/>
          <p:cNvSpPr/>
          <p:nvPr>
            <p:ph type="body" sz="quarter" idx="1"/>
          </p:nvPr>
        </p:nvSpPr>
        <p:spPr>
          <a:prstGeom prst="rect">
            <a:avLst/>
          </a:prstGeom>
        </p:spPr>
        <p:txBody>
          <a:bodyPr/>
          <a:lstStyle>
            <a:lvl1pPr>
              <a:lnSpc>
                <a:spcPct val="90000"/>
              </a:lnSpc>
              <a:defRPr b="1" sz="3000"/>
            </a:lvl1pPr>
          </a:lstStyle>
          <a:p>
            <a:pPr/>
            <a:r>
              <a:t>7. Quand Dieu a-t-Il élaboré le plan de notre rédemption en Christ?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4" name="Shape 1214"/>
          <p:cNvSpPr/>
          <p:nvPr>
            <p:ph type="sldImg"/>
          </p:nvPr>
        </p:nvSpPr>
        <p:spPr>
          <a:prstGeom prst="rect">
            <a:avLst/>
          </a:prstGeom>
        </p:spPr>
        <p:txBody>
          <a:bodyPr/>
          <a:lstStyle/>
          <a:p>
            <a:pPr/>
          </a:p>
        </p:txBody>
      </p:sp>
      <p:sp>
        <p:nvSpPr>
          <p:cNvPr id="1215" name="Shape 1215"/>
          <p:cNvSpPr/>
          <p:nvPr>
            <p:ph type="body" sz="quarter" idx="1"/>
          </p:nvPr>
        </p:nvSpPr>
        <p:spPr>
          <a:prstGeom prst="rect">
            <a:avLst/>
          </a:prstGeom>
        </p:spPr>
        <p:txBody>
          <a:bodyPr/>
          <a:lstStyle/>
          <a:p>
            <a:pPr>
              <a:lnSpc>
                <a:spcPct val="80000"/>
              </a:lnSpc>
              <a:defRPr b="1" sz="3000"/>
            </a:pPr>
            <a:r>
              <a:t>8. Quelles trois choses Dieu a-t-il fait pour nous en Christ lorsque nous étions morts dans nos péchés ?</a:t>
            </a:r>
          </a:p>
          <a:p>
            <a:pPr>
              <a:defRPr b="1" sz="3000"/>
            </a:pPr>
          </a:p>
          <a:p>
            <a:pPr>
              <a:lnSpc>
                <a:spcPct val="90000"/>
              </a:lnSpc>
              <a:defRPr sz="3000"/>
            </a:pPr>
            <a:r>
              <a:t>Ces trois actions sont ce que Dieu a fait en Christ pour toute la race humaine. Ensemble, elles constituent la bonne nouvelle de l'Évangile. En Christ, Dieu a obtenu le salut complet pour toute l'humanité. Cependant, pour que ces actions deviennent les nôtres personnellement, il doit y avoir une réponse humaine. Cette réponse est notre foi.</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6" name="Shape 1246"/>
          <p:cNvSpPr/>
          <p:nvPr>
            <p:ph type="sldImg"/>
          </p:nvPr>
        </p:nvSpPr>
        <p:spPr>
          <a:prstGeom prst="rect">
            <a:avLst/>
          </a:prstGeom>
        </p:spPr>
        <p:txBody>
          <a:bodyPr/>
          <a:lstStyle/>
          <a:p>
            <a:pPr/>
          </a:p>
        </p:txBody>
      </p:sp>
      <p:sp>
        <p:nvSpPr>
          <p:cNvPr id="1247" name="Shape 1247"/>
          <p:cNvSpPr/>
          <p:nvPr>
            <p:ph type="body" sz="quarter" idx="1"/>
          </p:nvPr>
        </p:nvSpPr>
        <p:spPr>
          <a:prstGeom prst="rect">
            <a:avLst/>
          </a:prstGeom>
        </p:spPr>
        <p:txBody>
          <a:bodyPr/>
          <a:lstStyle>
            <a:lvl1pPr>
              <a:lnSpc>
                <a:spcPct val="90000"/>
              </a:lnSpc>
              <a:defRPr b="1" sz="3000"/>
            </a:lvl1pPr>
          </a:lstStyle>
          <a:p>
            <a:pPr/>
            <a:r>
              <a:t>9. Par quel moyen peut l’humanité obtenir le salut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3" name="Shape 1253"/>
          <p:cNvSpPr/>
          <p:nvPr>
            <p:ph type="sldImg"/>
          </p:nvPr>
        </p:nvSpPr>
        <p:spPr>
          <a:prstGeom prst="rect">
            <a:avLst/>
          </a:prstGeom>
        </p:spPr>
        <p:txBody>
          <a:bodyPr/>
          <a:lstStyle/>
          <a:p>
            <a:pPr/>
          </a:p>
        </p:txBody>
      </p:sp>
      <p:sp>
        <p:nvSpPr>
          <p:cNvPr id="1254" name="Shape 1254"/>
          <p:cNvSpPr/>
          <p:nvPr>
            <p:ph type="body" sz="quarter" idx="1"/>
          </p:nvPr>
        </p:nvSpPr>
        <p:spPr>
          <a:prstGeom prst="rect">
            <a:avLst/>
          </a:prstGeom>
        </p:spPr>
        <p:txBody>
          <a:bodyPr/>
          <a:lstStyle>
            <a:lvl1pPr>
              <a:lnSpc>
                <a:spcPct val="90000"/>
              </a:lnSpc>
              <a:defRPr b="1" sz="3000"/>
            </a:lvl1pPr>
          </a:lstStyle>
          <a:p>
            <a:pPr/>
            <a:r>
              <a:t>9. Par quel moyen peut l’humanité obtenir le salut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0" name="Shape 1260"/>
          <p:cNvSpPr/>
          <p:nvPr>
            <p:ph type="sldImg"/>
          </p:nvPr>
        </p:nvSpPr>
        <p:spPr>
          <a:prstGeom prst="rect">
            <a:avLst/>
          </a:prstGeom>
        </p:spPr>
        <p:txBody>
          <a:bodyPr/>
          <a:lstStyle/>
          <a:p>
            <a:pPr/>
          </a:p>
        </p:txBody>
      </p:sp>
      <p:sp>
        <p:nvSpPr>
          <p:cNvPr id="1261" name="Shape 1261"/>
          <p:cNvSpPr/>
          <p:nvPr>
            <p:ph type="body" sz="quarter" idx="1"/>
          </p:nvPr>
        </p:nvSpPr>
        <p:spPr>
          <a:prstGeom prst="rect">
            <a:avLst/>
          </a:prstGeom>
        </p:spPr>
        <p:txBody>
          <a:bodyPr/>
          <a:lstStyle>
            <a:lvl1pPr>
              <a:lnSpc>
                <a:spcPct val="90000"/>
              </a:lnSpc>
              <a:defRPr sz="3000"/>
            </a:lvl1pPr>
          </a:lstStyle>
          <a:p>
            <a:pPr/>
            <a:r>
              <a:t>Le salut est par la grâce seule dans ce que Christ a fait. C'est le cadeau.</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2" name="Shape 1272"/>
          <p:cNvSpPr/>
          <p:nvPr>
            <p:ph type="sldImg"/>
          </p:nvPr>
        </p:nvSpPr>
        <p:spPr>
          <a:prstGeom prst="rect">
            <a:avLst/>
          </a:prstGeom>
        </p:spPr>
        <p:txBody>
          <a:bodyPr/>
          <a:lstStyle/>
          <a:p>
            <a:pPr/>
          </a:p>
        </p:txBody>
      </p:sp>
      <p:sp>
        <p:nvSpPr>
          <p:cNvPr id="1273" name="Shape 1273"/>
          <p:cNvSpPr/>
          <p:nvPr>
            <p:ph type="body" sz="quarter" idx="1"/>
          </p:nvPr>
        </p:nvSpPr>
        <p:spPr>
          <a:prstGeom prst="rect">
            <a:avLst/>
          </a:prstGeom>
        </p:spPr>
        <p:txBody>
          <a:bodyPr/>
          <a:lstStyle>
            <a:lvl1pPr>
              <a:defRPr b="1" sz="3000"/>
            </a:lvl1pPr>
          </a:lstStyle>
          <a:p>
            <a:pPr/>
            <a:r>
              <a:t>10. Quel est le salaire du péché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9" name="Shape 1279"/>
          <p:cNvSpPr/>
          <p:nvPr>
            <p:ph type="sldImg"/>
          </p:nvPr>
        </p:nvSpPr>
        <p:spPr>
          <a:prstGeom prst="rect">
            <a:avLst/>
          </a:prstGeom>
        </p:spPr>
        <p:txBody>
          <a:bodyPr/>
          <a:lstStyle/>
          <a:p>
            <a:pPr/>
          </a:p>
        </p:txBody>
      </p:sp>
      <p:sp>
        <p:nvSpPr>
          <p:cNvPr id="1280" name="Shape 1280"/>
          <p:cNvSpPr/>
          <p:nvPr>
            <p:ph type="body" sz="quarter" idx="1"/>
          </p:nvPr>
        </p:nvSpPr>
        <p:spPr>
          <a:prstGeom prst="rect">
            <a:avLst/>
          </a:prstGeom>
        </p:spPr>
        <p:txBody>
          <a:bodyPr/>
          <a:lstStyle>
            <a:lvl1pPr>
              <a:lnSpc>
                <a:spcPct val="90000"/>
              </a:lnSpc>
              <a:defRPr sz="3000"/>
            </a:lvl1pPr>
          </a:lstStyle>
          <a:p>
            <a:pPr/>
            <a:r>
              <a:t>Par nature, ainsi que par comportement, nous sommes pécheurs et méritons la mort, car nous avons tous péché et sommes dépourvus de la gloire de Dieu (Romains 3: 23).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1" name="Shape 1291"/>
          <p:cNvSpPr/>
          <p:nvPr>
            <p:ph type="sldImg"/>
          </p:nvPr>
        </p:nvSpPr>
        <p:spPr>
          <a:prstGeom prst="rect">
            <a:avLst/>
          </a:prstGeom>
        </p:spPr>
        <p:txBody>
          <a:bodyPr/>
          <a:lstStyle/>
          <a:p>
            <a:pPr/>
          </a:p>
        </p:txBody>
      </p:sp>
      <p:sp>
        <p:nvSpPr>
          <p:cNvPr id="1292" name="Shape 1292"/>
          <p:cNvSpPr/>
          <p:nvPr>
            <p:ph type="body" sz="quarter" idx="1"/>
          </p:nvPr>
        </p:nvSpPr>
        <p:spPr>
          <a:prstGeom prst="rect">
            <a:avLst/>
          </a:prstGeom>
        </p:spPr>
        <p:txBody>
          <a:bodyPr/>
          <a:lstStyle>
            <a:lvl1pPr>
              <a:lnSpc>
                <a:spcPct val="90000"/>
              </a:lnSpc>
              <a:defRPr b="1" sz="3000"/>
            </a:lvl1pPr>
          </a:lstStyle>
          <a:p>
            <a:pPr/>
            <a:r>
              <a:t>11. Quel est le cadeau de Dieu en Christ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8" name="Shape 1298"/>
          <p:cNvSpPr/>
          <p:nvPr>
            <p:ph type="sldImg"/>
          </p:nvPr>
        </p:nvSpPr>
        <p:spPr>
          <a:prstGeom prst="rect">
            <a:avLst/>
          </a:prstGeom>
        </p:spPr>
        <p:txBody>
          <a:bodyPr/>
          <a:lstStyle/>
          <a:p>
            <a:pPr/>
          </a:p>
        </p:txBody>
      </p:sp>
      <p:sp>
        <p:nvSpPr>
          <p:cNvPr id="1299" name="Shape 1299"/>
          <p:cNvSpPr/>
          <p:nvPr>
            <p:ph type="body" sz="quarter" idx="1"/>
          </p:nvPr>
        </p:nvSpPr>
        <p:spPr>
          <a:prstGeom prst="rect">
            <a:avLst/>
          </a:prstGeom>
        </p:spPr>
        <p:txBody>
          <a:bodyPr/>
          <a:lstStyle>
            <a:lvl1pPr>
              <a:lnSpc>
                <a:spcPct val="90000"/>
              </a:lnSpc>
              <a:defRPr b="1" sz="3000"/>
            </a:lvl1pPr>
          </a:lstStyle>
          <a:p>
            <a:pPr/>
            <a:r>
              <a:t>11. Quel est le cadeau de Dieu en Christ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5" name="Shape 1305"/>
          <p:cNvSpPr/>
          <p:nvPr>
            <p:ph type="sldImg"/>
          </p:nvPr>
        </p:nvSpPr>
        <p:spPr>
          <a:prstGeom prst="rect">
            <a:avLst/>
          </a:prstGeom>
        </p:spPr>
        <p:txBody>
          <a:bodyPr/>
          <a:lstStyle/>
          <a:p>
            <a:pPr/>
          </a:p>
        </p:txBody>
      </p:sp>
      <p:sp>
        <p:nvSpPr>
          <p:cNvPr id="1306" name="Shape 1306"/>
          <p:cNvSpPr/>
          <p:nvPr>
            <p:ph type="body" sz="quarter" idx="1"/>
          </p:nvPr>
        </p:nvSpPr>
        <p:spPr>
          <a:prstGeom prst="rect">
            <a:avLst/>
          </a:prstGeom>
        </p:spPr>
        <p:txBody>
          <a:bodyPr/>
          <a:lstStyle>
            <a:lvl1pPr>
              <a:lnSpc>
                <a:spcPct val="90000"/>
              </a:lnSpc>
              <a:defRPr sz="3000"/>
            </a:lvl1pPr>
          </a:lstStyle>
          <a:p>
            <a:pPr/>
            <a:r>
              <a:t>Bien que la mort soit le salaire que nous recevons, la vie éternelle est entièrement un "don gratuit" qui vient de Dieu à travers la vie et la mort de Jésus-Christ. C'est ce que cela signifie d'être sauvé par la grâce seule.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hape 653"/>
          <p:cNvSpPr/>
          <p:nvPr>
            <p:ph type="sldImg"/>
          </p:nvPr>
        </p:nvSpPr>
        <p:spPr>
          <a:prstGeom prst="rect">
            <a:avLst/>
          </a:prstGeom>
        </p:spPr>
        <p:txBody>
          <a:bodyPr/>
          <a:lstStyle/>
          <a:p>
            <a:pPr/>
          </a:p>
        </p:txBody>
      </p:sp>
      <p:sp>
        <p:nvSpPr>
          <p:cNvPr id="654" name="Shape 654"/>
          <p:cNvSpPr/>
          <p:nvPr>
            <p:ph type="body" sz="quarter" idx="1"/>
          </p:nvPr>
        </p:nvSpPr>
        <p:spPr>
          <a:prstGeom prst="rect">
            <a:avLst/>
          </a:prstGeom>
        </p:spPr>
        <p:txBody>
          <a:bodyPr/>
          <a:lstStyle>
            <a:lvl1pPr>
              <a:lnSpc>
                <a:spcPct val="90000"/>
              </a:lnSpc>
              <a:defRPr sz="3000"/>
            </a:lvl1pPr>
          </a:lstStyle>
          <a:p>
            <a:pPr/>
            <a:r>
              <a:t>Quand Abraham donne la dîme à Melchisédek, Isaac il n'est pas encore né.</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2" name="Shape 1322"/>
          <p:cNvSpPr/>
          <p:nvPr>
            <p:ph type="sldImg"/>
          </p:nvPr>
        </p:nvSpPr>
        <p:spPr>
          <a:prstGeom prst="rect">
            <a:avLst/>
          </a:prstGeom>
        </p:spPr>
        <p:txBody>
          <a:bodyPr/>
          <a:lstStyle/>
          <a:p>
            <a:pPr/>
          </a:p>
        </p:txBody>
      </p:sp>
      <p:sp>
        <p:nvSpPr>
          <p:cNvPr id="1323" name="Shape 1323"/>
          <p:cNvSpPr/>
          <p:nvPr>
            <p:ph type="body" sz="quarter" idx="1"/>
          </p:nvPr>
        </p:nvSpPr>
        <p:spPr>
          <a:prstGeom prst="rect">
            <a:avLst/>
          </a:prstGeom>
        </p:spPr>
        <p:txBody>
          <a:bodyPr/>
          <a:lstStyle>
            <a:lvl1pPr>
              <a:lnSpc>
                <a:spcPct val="90000"/>
              </a:lnSpc>
              <a:defRPr b="1" sz="3000"/>
            </a:lvl1pPr>
          </a:lstStyle>
          <a:p>
            <a:pPr/>
            <a:r>
              <a:t>12. Quel est le cadeau de Dieu pour l’humanité en son Fils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9" name="Shape 1329"/>
          <p:cNvSpPr/>
          <p:nvPr>
            <p:ph type="sldImg"/>
          </p:nvPr>
        </p:nvSpPr>
        <p:spPr>
          <a:prstGeom prst="rect">
            <a:avLst/>
          </a:prstGeom>
        </p:spPr>
        <p:txBody>
          <a:bodyPr/>
          <a:lstStyle/>
          <a:p>
            <a:pPr/>
          </a:p>
        </p:txBody>
      </p:sp>
      <p:sp>
        <p:nvSpPr>
          <p:cNvPr id="1330" name="Shape 1330"/>
          <p:cNvSpPr/>
          <p:nvPr>
            <p:ph type="body" sz="quarter" idx="1"/>
          </p:nvPr>
        </p:nvSpPr>
        <p:spPr>
          <a:prstGeom prst="rect">
            <a:avLst/>
          </a:prstGeom>
        </p:spPr>
        <p:txBody>
          <a:bodyPr/>
          <a:lstStyle>
            <a:lvl1pPr>
              <a:lnSpc>
                <a:spcPct val="90000"/>
              </a:lnSpc>
              <a:defRPr sz="3000"/>
            </a:lvl1pPr>
          </a:lstStyle>
          <a:p>
            <a:pPr/>
            <a:r>
              <a:t>Aucun de nous ne peut échapper à la mort, le «collecteur sévère». Mais par la foi en Christ, nous sommes capables de passer de la mort à la vie éternelle. (Jean 5: 24).</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1" name="Shape 1351"/>
          <p:cNvSpPr/>
          <p:nvPr>
            <p:ph type="sldImg"/>
          </p:nvPr>
        </p:nvSpPr>
        <p:spPr>
          <a:prstGeom prst="rect">
            <a:avLst/>
          </a:prstGeom>
        </p:spPr>
        <p:txBody>
          <a:bodyPr/>
          <a:lstStyle/>
          <a:p>
            <a:pPr/>
          </a:p>
        </p:txBody>
      </p:sp>
      <p:sp>
        <p:nvSpPr>
          <p:cNvPr id="1352" name="Shape 1352"/>
          <p:cNvSpPr/>
          <p:nvPr>
            <p:ph type="body" sz="quarter" idx="1"/>
          </p:nvPr>
        </p:nvSpPr>
        <p:spPr>
          <a:prstGeom prst="rect">
            <a:avLst/>
          </a:prstGeom>
        </p:spPr>
        <p:txBody>
          <a:bodyPr/>
          <a:lstStyle>
            <a:lvl1pPr>
              <a:lnSpc>
                <a:spcPct val="90000"/>
              </a:lnSpc>
              <a:defRPr b="1" sz="3000"/>
            </a:lvl1pPr>
          </a:lstStyle>
          <a:p>
            <a:pPr/>
            <a:r>
              <a:t>13. Quelles options avons-nous concernant le cadeau que Dieu nous offre a travers la vie du Christ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8" name="Shape 1358"/>
          <p:cNvSpPr/>
          <p:nvPr>
            <p:ph type="sldImg"/>
          </p:nvPr>
        </p:nvSpPr>
        <p:spPr>
          <a:prstGeom prst="rect">
            <a:avLst/>
          </a:prstGeom>
        </p:spPr>
        <p:txBody>
          <a:bodyPr/>
          <a:lstStyle/>
          <a:p>
            <a:pPr/>
          </a:p>
        </p:txBody>
      </p:sp>
      <p:sp>
        <p:nvSpPr>
          <p:cNvPr id="1359" name="Shape 1359"/>
          <p:cNvSpPr/>
          <p:nvPr>
            <p:ph type="body" sz="quarter" idx="1"/>
          </p:nvPr>
        </p:nvSpPr>
        <p:spPr>
          <a:prstGeom prst="rect">
            <a:avLst/>
          </a:prstGeom>
        </p:spPr>
        <p:txBody>
          <a:bodyPr/>
          <a:lstStyle/>
          <a:p>
            <a:pPr>
              <a:lnSpc>
                <a:spcPct val="90000"/>
              </a:lnSpc>
              <a:defRPr sz="3000"/>
            </a:pPr>
            <a:r>
              <a:t>Puisque Dieu est amour, il ne force personne à accepter  le don de la vie. C'est ton choix. Seuls ceux qui reçoivent Christ par la foi expérimentent la vie éternelle. Cela inclut des personnes qui, pour une raison quelconque, n’ont jamais entendu parler de l’Évangile, mais qui sont restées fidèles à la lumière qu’elles avaient. (Voir </a:t>
            </a:r>
            <a:r>
              <a:rPr b="1"/>
              <a:t>Romains 2: 14-16</a:t>
            </a:r>
            <a: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0" name="Shape 1390"/>
          <p:cNvSpPr/>
          <p:nvPr>
            <p:ph type="sldImg"/>
          </p:nvPr>
        </p:nvSpPr>
        <p:spPr>
          <a:prstGeom prst="rect">
            <a:avLst/>
          </a:prstGeom>
        </p:spPr>
        <p:txBody>
          <a:bodyPr/>
          <a:lstStyle/>
          <a:p>
            <a:pPr/>
          </a:p>
        </p:txBody>
      </p:sp>
      <p:sp>
        <p:nvSpPr>
          <p:cNvPr id="1391" name="Shape 1391"/>
          <p:cNvSpPr/>
          <p:nvPr>
            <p:ph type="body" sz="quarter" idx="1"/>
          </p:nvPr>
        </p:nvSpPr>
        <p:spPr>
          <a:prstGeom prst="rect">
            <a:avLst/>
          </a:prstGeom>
        </p:spPr>
        <p:txBody>
          <a:bodyPr/>
          <a:lstStyle>
            <a:lvl1pPr>
              <a:lnSpc>
                <a:spcPct val="90000"/>
              </a:lnSpc>
              <a:defRPr b="1" sz="3000"/>
            </a:lvl1pPr>
          </a:lstStyle>
          <a:p>
            <a:pPr/>
            <a:r>
              <a:t>14. Quelle assurance offre Jean a ceux qui croient en Jésus-Christ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7" name="Shape 1397"/>
          <p:cNvSpPr/>
          <p:nvPr>
            <p:ph type="sldImg"/>
          </p:nvPr>
        </p:nvSpPr>
        <p:spPr>
          <a:prstGeom prst="rect">
            <a:avLst/>
          </a:prstGeom>
        </p:spPr>
        <p:txBody>
          <a:bodyPr/>
          <a:lstStyle/>
          <a:p>
            <a:pPr/>
          </a:p>
        </p:txBody>
      </p:sp>
      <p:sp>
        <p:nvSpPr>
          <p:cNvPr id="1398" name="Shape 1398"/>
          <p:cNvSpPr/>
          <p:nvPr>
            <p:ph type="body" sz="quarter" idx="1"/>
          </p:nvPr>
        </p:nvSpPr>
        <p:spPr>
          <a:prstGeom prst="rect">
            <a:avLst/>
          </a:prstGeom>
        </p:spPr>
        <p:txBody>
          <a:bodyPr/>
          <a:lstStyle/>
          <a:p>
            <a:pPr>
              <a:defRPr sz="3000"/>
            </a:pPr>
            <a:r>
              <a:t>Puisque Dieu est amour, il ne force personne à accepter  le don de la vie. C'est ton choix. Seuls ceux qui reçoivent Christ par la foi expérimentent la vie éternelle. Cela inclut des personnes qui, pour une raison quelconque, n’ont jamais entendu parler de l’Évangile, mais qui sont restées fidèles à la lumière qu’elles avaient. (Voir </a:t>
            </a:r>
            <a:r>
              <a:rPr b="1"/>
              <a:t>Romains 2: 14-16</a:t>
            </a:r>
            <a: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9" name="Shape 1459"/>
          <p:cNvSpPr/>
          <p:nvPr>
            <p:ph type="sldImg"/>
          </p:nvPr>
        </p:nvSpPr>
        <p:spPr>
          <a:prstGeom prst="rect">
            <a:avLst/>
          </a:prstGeom>
        </p:spPr>
        <p:txBody>
          <a:bodyPr/>
          <a:lstStyle/>
          <a:p>
            <a:pPr/>
          </a:p>
        </p:txBody>
      </p:sp>
      <p:sp>
        <p:nvSpPr>
          <p:cNvPr id="1460" name="Shape 1460"/>
          <p:cNvSpPr/>
          <p:nvPr>
            <p:ph type="body" sz="quarter" idx="1"/>
          </p:nvPr>
        </p:nvSpPr>
        <p:spPr>
          <a:prstGeom prst="rect">
            <a:avLst/>
          </a:prstGeom>
        </p:spPr>
        <p:txBody>
          <a:bodyPr/>
          <a:lstStyle>
            <a:lvl1pPr>
              <a:lnSpc>
                <a:spcPct val="90000"/>
              </a:lnSpc>
              <a:defRPr b="1" sz="3000"/>
            </a:lvl1pPr>
          </a:lstStyle>
          <a:p>
            <a:pPr/>
            <a:r>
              <a:t>15. Que devenons-nous par la foi en Jésus-Christ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1" name="Shape 1471"/>
          <p:cNvSpPr/>
          <p:nvPr>
            <p:ph type="sldImg"/>
          </p:nvPr>
        </p:nvSpPr>
        <p:spPr>
          <a:prstGeom prst="rect">
            <a:avLst/>
          </a:prstGeom>
        </p:spPr>
        <p:txBody>
          <a:bodyPr/>
          <a:lstStyle/>
          <a:p>
            <a:pPr/>
          </a:p>
        </p:txBody>
      </p:sp>
      <p:sp>
        <p:nvSpPr>
          <p:cNvPr id="1472" name="Shape 1472"/>
          <p:cNvSpPr/>
          <p:nvPr>
            <p:ph type="body" sz="quarter" idx="1"/>
          </p:nvPr>
        </p:nvSpPr>
        <p:spPr>
          <a:prstGeom prst="rect">
            <a:avLst/>
          </a:prstGeom>
        </p:spPr>
        <p:txBody>
          <a:bodyPr/>
          <a:lstStyle>
            <a:lvl1pPr>
              <a:lnSpc>
                <a:spcPct val="90000"/>
              </a:lnSpc>
              <a:defRPr b="1" sz="3000"/>
            </a:lvl1pPr>
          </a:lstStyle>
          <a:p>
            <a:pPr/>
            <a:r>
              <a:t>15. Que devenons-nous par la foi en Jésus-Christ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8" name="Shape 1478"/>
          <p:cNvSpPr/>
          <p:nvPr>
            <p:ph type="sldImg"/>
          </p:nvPr>
        </p:nvSpPr>
        <p:spPr>
          <a:prstGeom prst="rect">
            <a:avLst/>
          </a:prstGeom>
        </p:spPr>
        <p:txBody>
          <a:bodyPr/>
          <a:lstStyle/>
          <a:p>
            <a:pPr/>
          </a:p>
        </p:txBody>
      </p:sp>
      <p:sp>
        <p:nvSpPr>
          <p:cNvPr id="1479" name="Shape 1479"/>
          <p:cNvSpPr/>
          <p:nvPr>
            <p:ph type="body" sz="quarter" idx="1"/>
          </p:nvPr>
        </p:nvSpPr>
        <p:spPr>
          <a:prstGeom prst="rect">
            <a:avLst/>
          </a:prstGeom>
        </p:spPr>
        <p:txBody>
          <a:bodyPr/>
          <a:lstStyle>
            <a:lvl1pPr>
              <a:lnSpc>
                <a:spcPct val="90000"/>
              </a:lnSpc>
              <a:defRPr b="1" sz="3000"/>
            </a:lvl1pPr>
          </a:lstStyle>
          <a:p>
            <a:pPr/>
            <a:r>
              <a:t>15. Que devenons-nous par la foi en Jésus-Christ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5" name="Shape 1495"/>
          <p:cNvSpPr/>
          <p:nvPr>
            <p:ph type="sldImg"/>
          </p:nvPr>
        </p:nvSpPr>
        <p:spPr>
          <a:prstGeom prst="rect">
            <a:avLst/>
          </a:prstGeom>
        </p:spPr>
        <p:txBody>
          <a:bodyPr/>
          <a:lstStyle/>
          <a:p>
            <a:pPr/>
          </a:p>
        </p:txBody>
      </p:sp>
      <p:sp>
        <p:nvSpPr>
          <p:cNvPr id="1496" name="Shape 1496"/>
          <p:cNvSpPr/>
          <p:nvPr>
            <p:ph type="body" sz="quarter" idx="1"/>
          </p:nvPr>
        </p:nvSpPr>
        <p:spPr>
          <a:prstGeom prst="rect">
            <a:avLst/>
          </a:prstGeom>
        </p:spPr>
        <p:txBody>
          <a:bodyPr/>
          <a:lstStyle>
            <a:lvl1pPr>
              <a:lnSpc>
                <a:spcPct val="90000"/>
              </a:lnSpc>
              <a:defRPr b="1" sz="3000"/>
            </a:lvl1pPr>
          </a:lstStyle>
          <a:p>
            <a:pPr/>
            <a:r>
              <a:t>16. Quel est le résultat si nous écoutons et croyons la Parole de Dieu ?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hape 665"/>
          <p:cNvSpPr/>
          <p:nvPr>
            <p:ph type="sldImg"/>
          </p:nvPr>
        </p:nvSpPr>
        <p:spPr>
          <a:prstGeom prst="rect">
            <a:avLst/>
          </a:prstGeom>
        </p:spPr>
        <p:txBody>
          <a:bodyPr/>
          <a:lstStyle/>
          <a:p>
            <a:pPr/>
          </a:p>
        </p:txBody>
      </p:sp>
      <p:sp>
        <p:nvSpPr>
          <p:cNvPr id="666" name="Shape 666"/>
          <p:cNvSpPr/>
          <p:nvPr>
            <p:ph type="body" sz="quarter" idx="1"/>
          </p:nvPr>
        </p:nvSpPr>
        <p:spPr>
          <a:prstGeom prst="rect">
            <a:avLst/>
          </a:prstGeom>
        </p:spPr>
        <p:txBody>
          <a:bodyPr/>
          <a:lstStyle>
            <a:lvl1pPr>
              <a:defRPr sz="3000"/>
            </a:lvl1pPr>
          </a:lstStyle>
          <a:p>
            <a:pPr/>
            <a:r>
              <a:t>L'auteur des Hébreux fait remarquer que Melchisédek est supérieur à Lévi, parce que ce dernier a payé la dîme au premier. Il l'a fait à Abraham.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2" name="Shape 1502"/>
          <p:cNvSpPr/>
          <p:nvPr>
            <p:ph type="sldImg"/>
          </p:nvPr>
        </p:nvSpPr>
        <p:spPr>
          <a:prstGeom prst="rect">
            <a:avLst/>
          </a:prstGeom>
        </p:spPr>
        <p:txBody>
          <a:bodyPr/>
          <a:lstStyle/>
          <a:p>
            <a:pPr/>
          </a:p>
        </p:txBody>
      </p:sp>
      <p:sp>
        <p:nvSpPr>
          <p:cNvPr id="1503" name="Shape 1503"/>
          <p:cNvSpPr/>
          <p:nvPr>
            <p:ph type="body" sz="quarter" idx="1"/>
          </p:nvPr>
        </p:nvSpPr>
        <p:spPr>
          <a:prstGeom prst="rect">
            <a:avLst/>
          </a:prstGeom>
        </p:spPr>
        <p:txBody>
          <a:bodyPr/>
          <a:lstStyle>
            <a:lvl1pPr>
              <a:lnSpc>
                <a:spcPct val="90000"/>
              </a:lnSpc>
              <a:defRPr b="1" sz="3000"/>
            </a:lvl1pPr>
          </a:lstStyle>
          <a:p>
            <a:pPr/>
            <a:r>
              <a:t>16. Quel est le résultat si nous écoutons et croyons la Parole de Dieu ?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9" name="Shape 1509"/>
          <p:cNvSpPr/>
          <p:nvPr>
            <p:ph type="sldImg"/>
          </p:nvPr>
        </p:nvSpPr>
        <p:spPr>
          <a:prstGeom prst="rect">
            <a:avLst/>
          </a:prstGeom>
        </p:spPr>
        <p:txBody>
          <a:bodyPr/>
          <a:lstStyle/>
          <a:p>
            <a:pPr/>
          </a:p>
        </p:txBody>
      </p:sp>
      <p:sp>
        <p:nvSpPr>
          <p:cNvPr id="1510" name="Shape 1510"/>
          <p:cNvSpPr/>
          <p:nvPr>
            <p:ph type="body" sz="quarter" idx="1"/>
          </p:nvPr>
        </p:nvSpPr>
        <p:spPr>
          <a:prstGeom prst="rect">
            <a:avLst/>
          </a:prstGeom>
        </p:spPr>
        <p:txBody>
          <a:bodyPr/>
          <a:lstStyle>
            <a:lvl1pPr>
              <a:lnSpc>
                <a:spcPct val="90000"/>
              </a:lnSpc>
              <a:defRPr sz="3000"/>
            </a:lvl1pPr>
          </a:lstStyle>
          <a:p>
            <a:pPr/>
            <a:r>
              <a:t>En acceptant Christ comme notre Sauveur personnel, nous passons de la mort à la vie. En croyant à sa résurrection, nous avons l'espoir que bientôt Jésus viendra une seconde fois, pour emmener les croyants au ciel. (Voir Corinthiens 15: 22, 23).</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1" name="Shape 1521"/>
          <p:cNvSpPr/>
          <p:nvPr>
            <p:ph type="sldImg"/>
          </p:nvPr>
        </p:nvSpPr>
        <p:spPr>
          <a:prstGeom prst="rect">
            <a:avLst/>
          </a:prstGeom>
        </p:spPr>
        <p:txBody>
          <a:bodyPr/>
          <a:lstStyle/>
          <a:p>
            <a:pPr/>
          </a:p>
        </p:txBody>
      </p:sp>
      <p:sp>
        <p:nvSpPr>
          <p:cNvPr id="1522" name="Shape 1522"/>
          <p:cNvSpPr/>
          <p:nvPr>
            <p:ph type="body" sz="quarter" idx="1"/>
          </p:nvPr>
        </p:nvSpPr>
        <p:spPr>
          <a:prstGeom prst="rect">
            <a:avLst/>
          </a:prstGeom>
        </p:spPr>
        <p:txBody>
          <a:bodyPr/>
          <a:lstStyle>
            <a:lvl1pPr>
              <a:lnSpc>
                <a:spcPct val="90000"/>
              </a:lnSpc>
              <a:defRPr b="1" sz="3000"/>
            </a:lvl1pPr>
          </a:lstStyle>
          <a:p>
            <a:pPr/>
            <a:r>
              <a:t>17. Que se passe-t-il lorsque vous acceptez le don de la justice du Christ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3" name="Shape 1533"/>
          <p:cNvSpPr/>
          <p:nvPr>
            <p:ph type="sldImg"/>
          </p:nvPr>
        </p:nvSpPr>
        <p:spPr>
          <a:prstGeom prst="rect">
            <a:avLst/>
          </a:prstGeom>
        </p:spPr>
        <p:txBody>
          <a:bodyPr/>
          <a:lstStyle/>
          <a:p>
            <a:pPr/>
          </a:p>
        </p:txBody>
      </p:sp>
      <p:sp>
        <p:nvSpPr>
          <p:cNvPr id="1534" name="Shape 1534"/>
          <p:cNvSpPr/>
          <p:nvPr>
            <p:ph type="body" sz="quarter" idx="1"/>
          </p:nvPr>
        </p:nvSpPr>
        <p:spPr>
          <a:prstGeom prst="rect">
            <a:avLst/>
          </a:prstGeom>
        </p:spPr>
        <p:txBody>
          <a:bodyPr/>
          <a:lstStyle/>
          <a:p>
            <a:pPr>
              <a:lnSpc>
                <a:spcPct val="90000"/>
              </a:lnSpc>
              <a:defRPr sz="3000"/>
            </a:pPr>
            <a:r>
              <a:t>Sur la croix, la mort du Christ a mis fin à la condamnation de notre vie humaine. Par conséquent, par sa mort, l'humanité a été rachetée du péché. En conséquence, Dieu a donné à l’humanité la vie de son fils dans la résurrection. Lorsque vous acceptez Jésus par la foi, vous devenez une nouvelle création en Christ. Vous étiez un pécheur avant, maintenant vous êtes juste. Vous avez déjà été condamné, maintenant vous êtes justifié.</a:t>
            </a:r>
          </a:p>
          <a:p>
            <a:pPr>
              <a:lnSpc>
                <a:spcPct val="90000"/>
              </a:lnSpc>
              <a:defRPr sz="3000"/>
            </a:pPr>
          </a:p>
          <a:p>
            <a:pPr>
              <a:lnSpc>
                <a:spcPct val="90000"/>
              </a:lnSpc>
              <a:defRPr sz="3000"/>
            </a:pPr>
            <a:r>
              <a:t>Dans </a:t>
            </a:r>
            <a:r>
              <a:rPr b="1"/>
              <a:t>2 Corinthiens 5: 18-19</a:t>
            </a:r>
            <a:r>
              <a:t>, il nous est dit qu'en Christ, non seulement les croyants, mais le monde entier était réconcilié avec Dieu. Dans </a:t>
            </a:r>
            <a:r>
              <a:rPr b="1"/>
              <a:t>2 Corinthiens 5: 17</a:t>
            </a:r>
            <a:r>
              <a:t>, la personne qui (1) vient par la foi en Christ et (2) est baptisée en Christ expérimente la nouvelle naissance en devenant une nouvelle créature.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5" name="Shape 1555"/>
          <p:cNvSpPr/>
          <p:nvPr>
            <p:ph type="sldImg"/>
          </p:nvPr>
        </p:nvSpPr>
        <p:spPr>
          <a:prstGeom prst="rect">
            <a:avLst/>
          </a:prstGeom>
        </p:spPr>
        <p:txBody>
          <a:bodyPr/>
          <a:lstStyle/>
          <a:p>
            <a:pPr/>
          </a:p>
        </p:txBody>
      </p:sp>
      <p:sp>
        <p:nvSpPr>
          <p:cNvPr id="1556" name="Shape 1556"/>
          <p:cNvSpPr/>
          <p:nvPr>
            <p:ph type="body" sz="quarter" idx="1"/>
          </p:nvPr>
        </p:nvSpPr>
        <p:spPr>
          <a:prstGeom prst="rect">
            <a:avLst/>
          </a:prstGeom>
        </p:spPr>
        <p:txBody>
          <a:bodyPr/>
          <a:lstStyle>
            <a:lvl1pPr>
              <a:lnSpc>
                <a:spcPct val="90000"/>
              </a:lnSpc>
              <a:defRPr b="1" sz="3000"/>
            </a:lvl1pPr>
          </a:lstStyle>
          <a:p>
            <a:pPr/>
            <a:r>
              <a:t>18. Quelles deux choses a accompli Christ par sa mort et sa résurrection?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2" name="Shape 1562"/>
          <p:cNvSpPr/>
          <p:nvPr>
            <p:ph type="sldImg"/>
          </p:nvPr>
        </p:nvSpPr>
        <p:spPr>
          <a:prstGeom prst="rect">
            <a:avLst/>
          </a:prstGeom>
        </p:spPr>
        <p:txBody>
          <a:bodyPr/>
          <a:lstStyle/>
          <a:p>
            <a:pPr/>
          </a:p>
        </p:txBody>
      </p:sp>
      <p:sp>
        <p:nvSpPr>
          <p:cNvPr id="1563" name="Shape 1563"/>
          <p:cNvSpPr/>
          <p:nvPr>
            <p:ph type="body" sz="quarter" idx="1"/>
          </p:nvPr>
        </p:nvSpPr>
        <p:spPr>
          <a:prstGeom prst="rect">
            <a:avLst/>
          </a:prstGeom>
        </p:spPr>
        <p:txBody>
          <a:bodyPr/>
          <a:lstStyle>
            <a:lvl1pPr>
              <a:lnSpc>
                <a:spcPct val="90000"/>
              </a:lnSpc>
              <a:defRPr sz="3000"/>
            </a:lvl1pPr>
          </a:lstStyle>
          <a:p>
            <a:pPr/>
            <a:r>
              <a:t>Sur la croix, la mort du Christ a mis fin à la condamnation de notre vie humaine. Par conséquent, par sa mort, l'humanité a été rachetée du péché. En conséquence, Dieu a donné à l’humanité la vie de son fils dans la résurrection. Lorsque vous acceptez Jésus par la foi, vous devenez une nouvelle création en Christ. Vous étiez un pécheur avant, maintenant vous êtes juste. Vous avez déjà été condamné, maintenant vous êtes justifié.</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4" name="Shape 1574"/>
          <p:cNvSpPr/>
          <p:nvPr>
            <p:ph type="sldImg"/>
          </p:nvPr>
        </p:nvSpPr>
        <p:spPr>
          <a:prstGeom prst="rect">
            <a:avLst/>
          </a:prstGeom>
        </p:spPr>
        <p:txBody>
          <a:bodyPr/>
          <a:lstStyle/>
          <a:p>
            <a:pPr/>
          </a:p>
        </p:txBody>
      </p:sp>
      <p:sp>
        <p:nvSpPr>
          <p:cNvPr id="1575" name="Shape 1575"/>
          <p:cNvSpPr/>
          <p:nvPr>
            <p:ph type="body" sz="quarter" idx="1"/>
          </p:nvPr>
        </p:nvSpPr>
        <p:spPr>
          <a:prstGeom prst="rect">
            <a:avLst/>
          </a:prstGeom>
        </p:spPr>
        <p:txBody>
          <a:bodyPr/>
          <a:lstStyle>
            <a:lvl1pPr>
              <a:lnSpc>
                <a:spcPct val="90000"/>
              </a:lnSpc>
              <a:defRPr b="1" sz="3000"/>
            </a:lvl1pPr>
          </a:lstStyle>
          <a:p>
            <a:pPr/>
            <a:r>
              <a:t>19. Quelles deux choses devons-nous faire pour être sauvés?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6" name="Shape 1596"/>
          <p:cNvSpPr/>
          <p:nvPr>
            <p:ph type="sldImg"/>
          </p:nvPr>
        </p:nvSpPr>
        <p:spPr>
          <a:prstGeom prst="rect">
            <a:avLst/>
          </a:prstGeom>
        </p:spPr>
        <p:txBody>
          <a:bodyPr/>
          <a:lstStyle/>
          <a:p>
            <a:pPr/>
          </a:p>
        </p:txBody>
      </p:sp>
      <p:sp>
        <p:nvSpPr>
          <p:cNvPr id="1597" name="Shape 1597"/>
          <p:cNvSpPr/>
          <p:nvPr>
            <p:ph type="body" sz="quarter" idx="1"/>
          </p:nvPr>
        </p:nvSpPr>
        <p:spPr>
          <a:prstGeom prst="rect">
            <a:avLst/>
          </a:prstGeom>
        </p:spPr>
        <p:txBody>
          <a:bodyPr/>
          <a:lstStyle/>
          <a:p>
            <a:pPr>
              <a:lnSpc>
                <a:spcPct val="90000"/>
              </a:lnSpc>
              <a:defRPr sz="3000"/>
            </a:pPr>
            <a:r>
              <a:t>Voici l'histoire de quatre heures d'avion au beau milieu d'une tempête avec un risque élevé de perdre la vie…</a:t>
            </a:r>
          </a:p>
          <a:p>
            <a:pPr>
              <a:lnSpc>
                <a:spcPct val="90000"/>
              </a:lnSpc>
              <a:defRPr sz="3000"/>
            </a:pPr>
          </a:p>
          <a:p>
            <a:pPr>
              <a:lnSpc>
                <a:spcPct val="90000"/>
              </a:lnSpc>
              <a:defRPr sz="3000"/>
            </a:pPr>
            <a:r>
              <a:t>C'était un de ces moments où je ne voulais pas être là mais les pieds sur terre…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lvl1pPr>
              <a:lnSpc>
                <a:spcPct val="90000"/>
              </a:lnSpc>
              <a:defRPr sz="3000"/>
            </a:lvl1pPr>
          </a:lstStyle>
          <a:p>
            <a:pPr/>
            <a:r>
              <a:t>La prêtrise de Christ, qui appartient à la tribu de Juda, est supérieure à celle de Lévi, car la prêtrise de Christ est selon l’ordre de Melchisédek.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Shape 714"/>
          <p:cNvSpPr/>
          <p:nvPr>
            <p:ph type="sldImg"/>
          </p:nvPr>
        </p:nvSpPr>
        <p:spPr>
          <a:prstGeom prst="rect">
            <a:avLst/>
          </a:prstGeom>
        </p:spPr>
        <p:txBody>
          <a:bodyPr/>
          <a:lstStyle/>
          <a:p>
            <a:pPr/>
          </a:p>
        </p:txBody>
      </p:sp>
      <p:sp>
        <p:nvSpPr>
          <p:cNvPr id="715" name="Shape 715"/>
          <p:cNvSpPr/>
          <p:nvPr>
            <p:ph type="body" sz="quarter" idx="1"/>
          </p:nvPr>
        </p:nvSpPr>
        <p:spPr>
          <a:prstGeom prst="rect">
            <a:avLst/>
          </a:prstGeom>
        </p:spPr>
        <p:txBody>
          <a:bodyPr/>
          <a:lstStyle>
            <a:lvl1pPr>
              <a:lnSpc>
                <a:spcPct val="90000"/>
              </a:lnSpc>
              <a:defRPr b="1" sz="3000"/>
            </a:lvl1pPr>
          </a:lstStyle>
          <a:p>
            <a:pPr/>
            <a:r>
              <a:t>2. En qui Dieu nous-a-t-Il placé dans le but de sauver l’humanité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Shape 846"/>
          <p:cNvSpPr/>
          <p:nvPr>
            <p:ph type="sldImg"/>
          </p:nvPr>
        </p:nvSpPr>
        <p:spPr>
          <a:prstGeom prst="rect">
            <a:avLst/>
          </a:prstGeom>
        </p:spPr>
        <p:txBody>
          <a:bodyPr/>
          <a:lstStyle/>
          <a:p>
            <a:pPr/>
          </a:p>
        </p:txBody>
      </p:sp>
      <p:sp>
        <p:nvSpPr>
          <p:cNvPr id="847" name="Shape 847"/>
          <p:cNvSpPr/>
          <p:nvPr>
            <p:ph type="body" sz="quarter" idx="1"/>
          </p:nvPr>
        </p:nvSpPr>
        <p:spPr>
          <a:prstGeom prst="rect">
            <a:avLst/>
          </a:prstGeom>
        </p:spPr>
        <p:txBody>
          <a:bodyPr/>
          <a:lstStyle>
            <a:lvl1pPr>
              <a:lnSpc>
                <a:spcPct val="90000"/>
              </a:lnSpc>
              <a:defRPr b="1" sz="3000"/>
            </a:lvl1pPr>
          </a:lstStyle>
          <a:p>
            <a:pPr/>
            <a:r>
              <a:t>2. En qui Dieu nous-a-t-Il placé dans le but de sauver l’humanité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Shape 873"/>
          <p:cNvSpPr/>
          <p:nvPr>
            <p:ph type="sldImg"/>
          </p:nvPr>
        </p:nvSpPr>
        <p:spPr>
          <a:prstGeom prst="rect">
            <a:avLst/>
          </a:prstGeom>
        </p:spPr>
        <p:txBody>
          <a:bodyPr/>
          <a:lstStyle/>
          <a:p>
            <a:pPr/>
          </a:p>
        </p:txBody>
      </p:sp>
      <p:sp>
        <p:nvSpPr>
          <p:cNvPr id="874" name="Shape 874"/>
          <p:cNvSpPr/>
          <p:nvPr>
            <p:ph type="body" sz="quarter" idx="1"/>
          </p:nvPr>
        </p:nvSpPr>
        <p:spPr>
          <a:prstGeom prst="rect">
            <a:avLst/>
          </a:prstGeom>
        </p:spPr>
        <p:txBody>
          <a:bodyPr/>
          <a:lstStyle>
            <a:lvl1pPr>
              <a:lnSpc>
                <a:spcPct val="90000"/>
              </a:lnSpc>
              <a:defRPr b="1" sz="3000"/>
            </a:lvl1pPr>
          </a:lstStyle>
          <a:p>
            <a:pPr/>
            <a:r>
              <a:t>2. En qui Dieu nous-a-t-Il placé dans le but de sauver l’humanité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Shape 885"/>
          <p:cNvSpPr/>
          <p:nvPr>
            <p:ph type="sldImg"/>
          </p:nvPr>
        </p:nvSpPr>
        <p:spPr>
          <a:prstGeom prst="rect">
            <a:avLst/>
          </a:prstGeom>
        </p:spPr>
        <p:txBody>
          <a:bodyPr/>
          <a:lstStyle/>
          <a:p>
            <a:pPr/>
          </a:p>
        </p:txBody>
      </p:sp>
      <p:sp>
        <p:nvSpPr>
          <p:cNvPr id="886" name="Shape 886"/>
          <p:cNvSpPr/>
          <p:nvPr>
            <p:ph type="body" sz="quarter" idx="1"/>
          </p:nvPr>
        </p:nvSpPr>
        <p:spPr>
          <a:prstGeom prst="rect">
            <a:avLst/>
          </a:prstGeom>
        </p:spPr>
        <p:txBody>
          <a:bodyPr/>
          <a:lstStyle>
            <a:lvl1pPr>
              <a:lnSpc>
                <a:spcPct val="90000"/>
              </a:lnSpc>
              <a:defRPr b="1" sz="3000"/>
            </a:lvl1pPr>
          </a:lstStyle>
          <a:p>
            <a:pPr/>
            <a:r>
              <a:t>2. En qui Dieu nous-a-t-Il placé dans le but de sauver l’humanité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6.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1.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3.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9.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1.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5.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5.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7.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0.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3.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4.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1.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2.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4.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0.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1.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2.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4.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5.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7.jpe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9.jpe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jpe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2.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03.jpe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jpe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jpe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jpe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7.jpeg"/></Relationships>

</file>

<file path=ppt/slides/_rels/slide2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eg"/></Relationships>

</file>

<file path=ppt/slides/_rels/slide2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jpe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jpe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jpe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4.jpe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5.jpe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6.jpeg"/></Relationships>

</file>

<file path=ppt/slides/_rels/slide2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7.jpeg"/></Relationships>

</file>

<file path=ppt/slides/_rels/slide2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jpe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jpeg"/></Relationships>

</file>

<file path=ppt/slides/_rels/slide2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jpeg"/></Relationships>

</file>

<file path=ppt/slides/_rels/slide2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2.jpeg"/></Relationships>

</file>

<file path=ppt/slides/_rels/slide2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3.jpeg"/></Relationships>

</file>

<file path=ppt/slides/_rels/slide2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jpeg"/></Relationships>

</file>

<file path=ppt/slides/_rels/slide2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5.jpeg"/></Relationships>

</file>

<file path=ppt/slides/_rels/slide2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6.jpeg"/></Relationships>

</file>

<file path=ppt/slides/_rels/slide2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7.jpeg"/></Relationships>

</file>

<file path=ppt/slides/_rels/slide2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9.jpeg"/></Relationships>

</file>

<file path=ppt/slides/_rels/slide2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0.jpeg"/></Relationships>

</file>

<file path=ppt/slides/_rels/slide2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1.jpe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2.jpeg"/></Relationships>

</file>

<file path=ppt/slides/_rels/slide2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33.jpe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34.jpe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35.jpeg"/></Relationships>

</file>

<file path=ppt/slides/_rels/slide2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jpe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37.jpe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39.jpeg"/></Relationships>

</file>

<file path=ppt/slides/_rels/slide2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0.jpeg"/></Relationships>

</file>

<file path=ppt/slides/_rels/slide2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1.jpeg"/></Relationships>

</file>

<file path=ppt/slides/_rels/slide2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2.jpeg"/></Relationships>

</file>

<file path=ppt/slides/_rels/slide2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43.jpeg"/></Relationships>

</file>

<file path=ppt/slides/_rels/slide2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44.jpeg"/></Relationships>

</file>

<file path=ppt/slides/_rels/slide2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5.jpeg"/></Relationships>

</file>

<file path=ppt/slides/_rels/slide2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46.jpeg"/></Relationships>

</file>

<file path=ppt/slides/_rels/slide2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7.jpeg"/></Relationships>

</file>

<file path=ppt/slides/_rels/slide2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9.jpeg"/></Relationships>

</file>

<file path=ppt/slides/_rels/slide2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50.jpeg"/></Relationships>

</file>

<file path=ppt/slides/_rels/slide2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1.jpeg"/></Relationships>

</file>

<file path=ppt/slides/_rels/slide2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2.jpeg"/></Relationships>

</file>

<file path=ppt/slides/_rels/slide2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3.jpeg"/></Relationships>

</file>

<file path=ppt/slides/_rels/slide2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4.jpeg"/></Relationships>

</file>

<file path=ppt/slides/_rels/slide2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5.jpeg"/></Relationships>

</file>

<file path=ppt/slides/_rels/slide2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6.jpeg"/></Relationships>

</file>

<file path=ppt/slides/_rels/slide2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7.jpeg"/></Relationships>

</file>

<file path=ppt/slides/_rels/slide2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8.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9.jpeg"/></Relationships>

</file>

<file path=ppt/slides/_rels/slide2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jpeg"/></Relationships>

</file>

<file path=ppt/slides/_rels/slide2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1.jpeg"/></Relationships>

</file>

<file path=ppt/slides/_rels/slide2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2.jpeg"/></Relationships>

</file>

<file path=ppt/slides/_rels/slide2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3.jpeg"/></Relationships>

</file>

<file path=ppt/slides/_rels/slide2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4.jpeg"/></Relationships>

</file>

<file path=ppt/slides/_rels/slide2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5.jpeg"/></Relationships>

</file>

<file path=ppt/slides/_rels/slide2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2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6.jpeg"/></Relationships>

</file>

<file path=ppt/slides/_rels/slide2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7.jpeg"/></Relationships>

</file>

<file path=ppt/slides/_rels/slide2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8.jpeg"/></Relationships>

</file>

<file path=ppt/slides/_rels/slide2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4.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9.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0.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uble-click to edit"/>
          <p:cNvSpPr txBox="1"/>
          <p:nvPr>
            <p:ph type="title"/>
          </p:nvPr>
        </p:nvSpPr>
        <p:spPr>
          <a:prstGeom prst="rect">
            <a:avLst/>
          </a:prstGeom>
        </p:spPr>
        <p:txBody>
          <a:bodyPr/>
          <a:lstStyle/>
          <a:p>
            <a:pPr/>
          </a:p>
        </p:txBody>
      </p:sp>
      <p:sp>
        <p:nvSpPr>
          <p:cNvPr id="251" name="Double-click to edit"/>
          <p:cNvSpPr txBox="1"/>
          <p:nvPr>
            <p:ph type="body" idx="1"/>
          </p:nvPr>
        </p:nvSpPr>
        <p:spPr>
          <a:prstGeom prst="rect">
            <a:avLst/>
          </a:prstGeom>
        </p:spPr>
        <p:txBody>
          <a:bodyPr/>
          <a:lstStyle/>
          <a:p>
            <a:pPr/>
          </a:p>
        </p:txBody>
      </p:sp>
      <p:sp>
        <p:nvSpPr>
          <p:cNvPr id="25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 name="3 Nous «en Christ».001.jpeg" descr="3 Nous «en Christ».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title"/>
          </p:nvPr>
        </p:nvSpPr>
        <p:spPr>
          <a:prstGeom prst="rect">
            <a:avLst/>
          </a:prstGeom>
        </p:spPr>
        <p:txBody>
          <a:bodyPr/>
          <a:lstStyle/>
          <a:p>
            <a:pPr/>
          </a:p>
        </p:txBody>
      </p:sp>
      <p:sp>
        <p:nvSpPr>
          <p:cNvPr id="296" name="Double-click to edit"/>
          <p:cNvSpPr txBox="1"/>
          <p:nvPr>
            <p:ph type="body" idx="1"/>
          </p:nvPr>
        </p:nvSpPr>
        <p:spPr>
          <a:prstGeom prst="rect">
            <a:avLst/>
          </a:prstGeom>
        </p:spPr>
        <p:txBody>
          <a:bodyPr/>
          <a:lstStyle/>
          <a:p>
            <a:pPr/>
          </a:p>
        </p:txBody>
      </p:sp>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3 Nous «en Christ».010.jpeg" descr="3 Nous «en Christ».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Double-click to edit"/>
          <p:cNvSpPr txBox="1"/>
          <p:nvPr>
            <p:ph type="title"/>
          </p:nvPr>
        </p:nvSpPr>
        <p:spPr>
          <a:prstGeom prst="rect">
            <a:avLst/>
          </a:prstGeom>
        </p:spPr>
        <p:txBody>
          <a:bodyPr/>
          <a:lstStyle/>
          <a:p>
            <a:pPr/>
          </a:p>
        </p:txBody>
      </p:sp>
      <p:sp>
        <p:nvSpPr>
          <p:cNvPr id="758" name="Double-click to edit"/>
          <p:cNvSpPr txBox="1"/>
          <p:nvPr>
            <p:ph type="body" idx="1"/>
          </p:nvPr>
        </p:nvSpPr>
        <p:spPr>
          <a:prstGeom prst="rect">
            <a:avLst/>
          </a:prstGeom>
        </p:spPr>
        <p:txBody>
          <a:bodyPr/>
          <a:lstStyle/>
          <a:p>
            <a:pPr/>
          </a:p>
        </p:txBody>
      </p:sp>
      <p:sp>
        <p:nvSpPr>
          <p:cNvPr id="7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0" name="3 Nous «en Christ».100.jpeg" descr="3 Nous «en Christ».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Double-click to edit"/>
          <p:cNvSpPr txBox="1"/>
          <p:nvPr>
            <p:ph type="title"/>
          </p:nvPr>
        </p:nvSpPr>
        <p:spPr>
          <a:prstGeom prst="rect">
            <a:avLst/>
          </a:prstGeom>
        </p:spPr>
        <p:txBody>
          <a:bodyPr/>
          <a:lstStyle/>
          <a:p>
            <a:pPr/>
          </a:p>
        </p:txBody>
      </p:sp>
      <p:sp>
        <p:nvSpPr>
          <p:cNvPr id="763" name="Double-click to edit"/>
          <p:cNvSpPr txBox="1"/>
          <p:nvPr>
            <p:ph type="body" idx="1"/>
          </p:nvPr>
        </p:nvSpPr>
        <p:spPr>
          <a:prstGeom prst="rect">
            <a:avLst/>
          </a:prstGeom>
        </p:spPr>
        <p:txBody>
          <a:bodyPr/>
          <a:lstStyle/>
          <a:p>
            <a:pPr/>
          </a:p>
        </p:txBody>
      </p:sp>
      <p:sp>
        <p:nvSpPr>
          <p:cNvPr id="7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5" name="3 Nous «en Christ»-2.101.jpeg" descr="3 Nous «en Christ»-2.1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Double-click to edit"/>
          <p:cNvSpPr txBox="1"/>
          <p:nvPr>
            <p:ph type="title"/>
          </p:nvPr>
        </p:nvSpPr>
        <p:spPr>
          <a:prstGeom prst="rect">
            <a:avLst/>
          </a:prstGeom>
        </p:spPr>
        <p:txBody>
          <a:bodyPr/>
          <a:lstStyle/>
          <a:p>
            <a:pPr/>
          </a:p>
        </p:txBody>
      </p:sp>
      <p:sp>
        <p:nvSpPr>
          <p:cNvPr id="768" name="Double-click to edit"/>
          <p:cNvSpPr txBox="1"/>
          <p:nvPr>
            <p:ph type="body" idx="1"/>
          </p:nvPr>
        </p:nvSpPr>
        <p:spPr>
          <a:prstGeom prst="rect">
            <a:avLst/>
          </a:prstGeom>
        </p:spPr>
        <p:txBody>
          <a:bodyPr/>
          <a:lstStyle/>
          <a:p>
            <a:pPr/>
          </a:p>
        </p:txBody>
      </p:sp>
      <p:sp>
        <p:nvSpPr>
          <p:cNvPr id="7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0" name="3 Nous «en Christ».102.jpeg" descr="3 Nous «en Christ».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Double-click to edit"/>
          <p:cNvSpPr txBox="1"/>
          <p:nvPr>
            <p:ph type="title"/>
          </p:nvPr>
        </p:nvSpPr>
        <p:spPr>
          <a:prstGeom prst="rect">
            <a:avLst/>
          </a:prstGeom>
        </p:spPr>
        <p:txBody>
          <a:bodyPr/>
          <a:lstStyle/>
          <a:p>
            <a:pPr/>
          </a:p>
        </p:txBody>
      </p:sp>
      <p:sp>
        <p:nvSpPr>
          <p:cNvPr id="773" name="Double-click to edit"/>
          <p:cNvSpPr txBox="1"/>
          <p:nvPr>
            <p:ph type="body" idx="1"/>
          </p:nvPr>
        </p:nvSpPr>
        <p:spPr>
          <a:prstGeom prst="rect">
            <a:avLst/>
          </a:prstGeom>
        </p:spPr>
        <p:txBody>
          <a:bodyPr/>
          <a:lstStyle/>
          <a:p>
            <a:pPr/>
          </a:p>
        </p:txBody>
      </p:sp>
      <p:sp>
        <p:nvSpPr>
          <p:cNvPr id="7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5" name="3 Nous «en Christ».103.jpeg" descr="3 Nous «en Christ».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Double-click to edit"/>
          <p:cNvSpPr txBox="1"/>
          <p:nvPr>
            <p:ph type="title"/>
          </p:nvPr>
        </p:nvSpPr>
        <p:spPr>
          <a:prstGeom prst="rect">
            <a:avLst/>
          </a:prstGeom>
        </p:spPr>
        <p:txBody>
          <a:bodyPr/>
          <a:lstStyle/>
          <a:p>
            <a:pPr/>
          </a:p>
        </p:txBody>
      </p:sp>
      <p:sp>
        <p:nvSpPr>
          <p:cNvPr id="778" name="Double-click to edit"/>
          <p:cNvSpPr txBox="1"/>
          <p:nvPr>
            <p:ph type="body" idx="1"/>
          </p:nvPr>
        </p:nvSpPr>
        <p:spPr>
          <a:prstGeom prst="rect">
            <a:avLst/>
          </a:prstGeom>
        </p:spPr>
        <p:txBody>
          <a:bodyPr/>
          <a:lstStyle/>
          <a:p>
            <a:pPr/>
          </a:p>
        </p:txBody>
      </p:sp>
      <p:sp>
        <p:nvSpPr>
          <p:cNvPr id="7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0" name="3 Nous «en Christ».104.jpeg" descr="3 Nous «en Christ».1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Double-click to edit"/>
          <p:cNvSpPr txBox="1"/>
          <p:nvPr>
            <p:ph type="title"/>
          </p:nvPr>
        </p:nvSpPr>
        <p:spPr>
          <a:prstGeom prst="rect">
            <a:avLst/>
          </a:prstGeom>
        </p:spPr>
        <p:txBody>
          <a:bodyPr/>
          <a:lstStyle/>
          <a:p>
            <a:pPr/>
          </a:p>
        </p:txBody>
      </p:sp>
      <p:sp>
        <p:nvSpPr>
          <p:cNvPr id="783" name="Double-click to edit"/>
          <p:cNvSpPr txBox="1"/>
          <p:nvPr>
            <p:ph type="body" idx="1"/>
          </p:nvPr>
        </p:nvSpPr>
        <p:spPr>
          <a:prstGeom prst="rect">
            <a:avLst/>
          </a:prstGeom>
        </p:spPr>
        <p:txBody>
          <a:bodyPr/>
          <a:lstStyle/>
          <a:p>
            <a:pPr/>
          </a:p>
        </p:txBody>
      </p:sp>
      <p:sp>
        <p:nvSpPr>
          <p:cNvPr id="7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5" name="3 Nous «en Christ»-2.105.jpeg" descr="3 Nous «en Christ»-2.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Double-click to edit"/>
          <p:cNvSpPr txBox="1"/>
          <p:nvPr>
            <p:ph type="title"/>
          </p:nvPr>
        </p:nvSpPr>
        <p:spPr>
          <a:prstGeom prst="rect">
            <a:avLst/>
          </a:prstGeom>
        </p:spPr>
        <p:txBody>
          <a:bodyPr/>
          <a:lstStyle/>
          <a:p>
            <a:pPr/>
          </a:p>
        </p:txBody>
      </p:sp>
      <p:sp>
        <p:nvSpPr>
          <p:cNvPr id="788" name="Double-click to edit"/>
          <p:cNvSpPr txBox="1"/>
          <p:nvPr>
            <p:ph type="body" idx="1"/>
          </p:nvPr>
        </p:nvSpPr>
        <p:spPr>
          <a:prstGeom prst="rect">
            <a:avLst/>
          </a:prstGeom>
        </p:spPr>
        <p:txBody>
          <a:bodyPr/>
          <a:lstStyle/>
          <a:p>
            <a:pPr/>
          </a:p>
        </p:txBody>
      </p:sp>
      <p:sp>
        <p:nvSpPr>
          <p:cNvPr id="7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0" name="3 Nous «en Christ»-2.106.jpeg" descr="3 Nous «en Christ»-2.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Double-click to edit"/>
          <p:cNvSpPr txBox="1"/>
          <p:nvPr>
            <p:ph type="title"/>
          </p:nvPr>
        </p:nvSpPr>
        <p:spPr>
          <a:prstGeom prst="rect">
            <a:avLst/>
          </a:prstGeom>
        </p:spPr>
        <p:txBody>
          <a:bodyPr/>
          <a:lstStyle/>
          <a:p>
            <a:pPr/>
          </a:p>
        </p:txBody>
      </p:sp>
      <p:sp>
        <p:nvSpPr>
          <p:cNvPr id="793" name="Double-click to edit"/>
          <p:cNvSpPr txBox="1"/>
          <p:nvPr>
            <p:ph type="body" idx="1"/>
          </p:nvPr>
        </p:nvSpPr>
        <p:spPr>
          <a:prstGeom prst="rect">
            <a:avLst/>
          </a:prstGeom>
        </p:spPr>
        <p:txBody>
          <a:bodyPr/>
          <a:lstStyle/>
          <a:p>
            <a:pPr/>
          </a:p>
        </p:txBody>
      </p:sp>
      <p:sp>
        <p:nvSpPr>
          <p:cNvPr id="7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5" name="3 Nous «en Christ»-2.107.jpeg" descr="3 Nous «en Christ»-2.1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Double-click to edit"/>
          <p:cNvSpPr txBox="1"/>
          <p:nvPr>
            <p:ph type="title"/>
          </p:nvPr>
        </p:nvSpPr>
        <p:spPr>
          <a:prstGeom prst="rect">
            <a:avLst/>
          </a:prstGeom>
        </p:spPr>
        <p:txBody>
          <a:bodyPr/>
          <a:lstStyle/>
          <a:p>
            <a:pPr/>
          </a:p>
        </p:txBody>
      </p:sp>
      <p:sp>
        <p:nvSpPr>
          <p:cNvPr id="798" name="Double-click to edit"/>
          <p:cNvSpPr txBox="1"/>
          <p:nvPr>
            <p:ph type="body" idx="1"/>
          </p:nvPr>
        </p:nvSpPr>
        <p:spPr>
          <a:prstGeom prst="rect">
            <a:avLst/>
          </a:prstGeom>
        </p:spPr>
        <p:txBody>
          <a:bodyPr/>
          <a:lstStyle/>
          <a:p>
            <a:pPr/>
          </a:p>
        </p:txBody>
      </p:sp>
      <p:sp>
        <p:nvSpPr>
          <p:cNvPr id="7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0" name="3 Nous «en Christ»-2.108.jpeg" descr="3 Nous «en Christ»-2.1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Double-click to edit"/>
          <p:cNvSpPr txBox="1"/>
          <p:nvPr>
            <p:ph type="title"/>
          </p:nvPr>
        </p:nvSpPr>
        <p:spPr>
          <a:prstGeom prst="rect">
            <a:avLst/>
          </a:prstGeom>
        </p:spPr>
        <p:txBody>
          <a:bodyPr/>
          <a:lstStyle/>
          <a:p>
            <a:pPr/>
          </a:p>
        </p:txBody>
      </p:sp>
      <p:sp>
        <p:nvSpPr>
          <p:cNvPr id="803" name="Double-click to edit"/>
          <p:cNvSpPr txBox="1"/>
          <p:nvPr>
            <p:ph type="body" idx="1"/>
          </p:nvPr>
        </p:nvSpPr>
        <p:spPr>
          <a:prstGeom prst="rect">
            <a:avLst/>
          </a:prstGeom>
        </p:spPr>
        <p:txBody>
          <a:bodyPr/>
          <a:lstStyle/>
          <a:p>
            <a:pPr/>
          </a:p>
        </p:txBody>
      </p:sp>
      <p:sp>
        <p:nvSpPr>
          <p:cNvPr id="8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5" name="3 Nous «en Christ».109.jpeg" descr="3 Nous «en Christ».1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Double-click to edit"/>
          <p:cNvSpPr txBox="1"/>
          <p:nvPr>
            <p:ph type="title"/>
          </p:nvPr>
        </p:nvSpPr>
        <p:spPr>
          <a:prstGeom prst="rect">
            <a:avLst/>
          </a:prstGeom>
        </p:spPr>
        <p:txBody>
          <a:bodyPr/>
          <a:lstStyle/>
          <a:p>
            <a:pPr/>
          </a:p>
        </p:txBody>
      </p:sp>
      <p:sp>
        <p:nvSpPr>
          <p:cNvPr id="301" name="Double-click to edit"/>
          <p:cNvSpPr txBox="1"/>
          <p:nvPr>
            <p:ph type="body" idx="1"/>
          </p:nvPr>
        </p:nvSpPr>
        <p:spPr>
          <a:prstGeom prst="rect">
            <a:avLst/>
          </a:prstGeom>
        </p:spPr>
        <p:txBody>
          <a:bodyPr/>
          <a:lstStyle/>
          <a:p>
            <a:pPr/>
          </a:p>
        </p:txBody>
      </p:sp>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3 Nous «en Christ»-2.011.jpeg" descr="3 Nous «en Christ»-2.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Double-click to edit"/>
          <p:cNvSpPr txBox="1"/>
          <p:nvPr>
            <p:ph type="title"/>
          </p:nvPr>
        </p:nvSpPr>
        <p:spPr>
          <a:prstGeom prst="rect">
            <a:avLst/>
          </a:prstGeom>
        </p:spPr>
        <p:txBody>
          <a:bodyPr/>
          <a:lstStyle/>
          <a:p>
            <a:pPr/>
          </a:p>
        </p:txBody>
      </p:sp>
      <p:sp>
        <p:nvSpPr>
          <p:cNvPr id="808" name="Double-click to edit"/>
          <p:cNvSpPr txBox="1"/>
          <p:nvPr>
            <p:ph type="body" idx="1"/>
          </p:nvPr>
        </p:nvSpPr>
        <p:spPr>
          <a:prstGeom prst="rect">
            <a:avLst/>
          </a:prstGeom>
        </p:spPr>
        <p:txBody>
          <a:bodyPr/>
          <a:lstStyle/>
          <a:p>
            <a:pPr/>
          </a:p>
        </p:txBody>
      </p:sp>
      <p:sp>
        <p:nvSpPr>
          <p:cNvPr id="8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0" name="3 Nous «en Christ».110.jpeg" descr="3 Nous «en Christ».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Double-click to edit"/>
          <p:cNvSpPr txBox="1"/>
          <p:nvPr>
            <p:ph type="title"/>
          </p:nvPr>
        </p:nvSpPr>
        <p:spPr>
          <a:prstGeom prst="rect">
            <a:avLst/>
          </a:prstGeom>
        </p:spPr>
        <p:txBody>
          <a:bodyPr/>
          <a:lstStyle/>
          <a:p>
            <a:pPr/>
          </a:p>
        </p:txBody>
      </p:sp>
      <p:sp>
        <p:nvSpPr>
          <p:cNvPr id="813" name="Double-click to edit"/>
          <p:cNvSpPr txBox="1"/>
          <p:nvPr>
            <p:ph type="body" idx="1"/>
          </p:nvPr>
        </p:nvSpPr>
        <p:spPr>
          <a:prstGeom prst="rect">
            <a:avLst/>
          </a:prstGeom>
        </p:spPr>
        <p:txBody>
          <a:bodyPr/>
          <a:lstStyle/>
          <a:p>
            <a:pPr/>
          </a:p>
        </p:txBody>
      </p:sp>
      <p:sp>
        <p:nvSpPr>
          <p:cNvPr id="8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5" name="3 Nous «en Christ»-2.111.jpeg" descr="3 Nous «en Christ»-2.1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Double-click to edit"/>
          <p:cNvSpPr txBox="1"/>
          <p:nvPr>
            <p:ph type="title"/>
          </p:nvPr>
        </p:nvSpPr>
        <p:spPr>
          <a:prstGeom prst="rect">
            <a:avLst/>
          </a:prstGeom>
        </p:spPr>
        <p:txBody>
          <a:bodyPr/>
          <a:lstStyle/>
          <a:p>
            <a:pPr/>
          </a:p>
        </p:txBody>
      </p:sp>
      <p:sp>
        <p:nvSpPr>
          <p:cNvPr id="818" name="Double-click to edit"/>
          <p:cNvSpPr txBox="1"/>
          <p:nvPr>
            <p:ph type="body" idx="1"/>
          </p:nvPr>
        </p:nvSpPr>
        <p:spPr>
          <a:prstGeom prst="rect">
            <a:avLst/>
          </a:prstGeom>
        </p:spPr>
        <p:txBody>
          <a:bodyPr/>
          <a:lstStyle/>
          <a:p>
            <a:pPr/>
          </a:p>
        </p:txBody>
      </p:sp>
      <p:sp>
        <p:nvSpPr>
          <p:cNvPr id="8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0" name="3 Nous «en Christ».112.jpeg" descr="3 Nous «en Christ».1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Double-click to edit"/>
          <p:cNvSpPr txBox="1"/>
          <p:nvPr>
            <p:ph type="title"/>
          </p:nvPr>
        </p:nvSpPr>
        <p:spPr>
          <a:prstGeom prst="rect">
            <a:avLst/>
          </a:prstGeom>
        </p:spPr>
        <p:txBody>
          <a:bodyPr/>
          <a:lstStyle/>
          <a:p>
            <a:pPr/>
          </a:p>
        </p:txBody>
      </p:sp>
      <p:sp>
        <p:nvSpPr>
          <p:cNvPr id="823" name="Double-click to edit"/>
          <p:cNvSpPr txBox="1"/>
          <p:nvPr>
            <p:ph type="body" idx="1"/>
          </p:nvPr>
        </p:nvSpPr>
        <p:spPr>
          <a:prstGeom prst="rect">
            <a:avLst/>
          </a:prstGeom>
        </p:spPr>
        <p:txBody>
          <a:bodyPr/>
          <a:lstStyle/>
          <a:p>
            <a:pPr/>
          </a:p>
        </p:txBody>
      </p:sp>
      <p:sp>
        <p:nvSpPr>
          <p:cNvPr id="8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5" name="3 Nous «en Christ».113.jpeg" descr="3 Nous «en Christ».1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Double-click to edit"/>
          <p:cNvSpPr txBox="1"/>
          <p:nvPr>
            <p:ph type="title"/>
          </p:nvPr>
        </p:nvSpPr>
        <p:spPr>
          <a:prstGeom prst="rect">
            <a:avLst/>
          </a:prstGeom>
        </p:spPr>
        <p:txBody>
          <a:bodyPr/>
          <a:lstStyle/>
          <a:p>
            <a:pPr/>
          </a:p>
        </p:txBody>
      </p:sp>
      <p:sp>
        <p:nvSpPr>
          <p:cNvPr id="828" name="Double-click to edit"/>
          <p:cNvSpPr txBox="1"/>
          <p:nvPr>
            <p:ph type="body" idx="1"/>
          </p:nvPr>
        </p:nvSpPr>
        <p:spPr>
          <a:prstGeom prst="rect">
            <a:avLst/>
          </a:prstGeom>
        </p:spPr>
        <p:txBody>
          <a:bodyPr/>
          <a:lstStyle/>
          <a:p>
            <a:pPr/>
          </a:p>
        </p:txBody>
      </p:sp>
      <p:sp>
        <p:nvSpPr>
          <p:cNvPr id="8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0" name="3 Nous «en Christ».114.jpeg" descr="3 Nous «en Christ».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Double-click to edit"/>
          <p:cNvSpPr txBox="1"/>
          <p:nvPr>
            <p:ph type="title"/>
          </p:nvPr>
        </p:nvSpPr>
        <p:spPr>
          <a:prstGeom prst="rect">
            <a:avLst/>
          </a:prstGeom>
        </p:spPr>
        <p:txBody>
          <a:bodyPr/>
          <a:lstStyle/>
          <a:p>
            <a:pPr/>
          </a:p>
        </p:txBody>
      </p:sp>
      <p:sp>
        <p:nvSpPr>
          <p:cNvPr id="833" name="Double-click to edit"/>
          <p:cNvSpPr txBox="1"/>
          <p:nvPr>
            <p:ph type="body" idx="1"/>
          </p:nvPr>
        </p:nvSpPr>
        <p:spPr>
          <a:prstGeom prst="rect">
            <a:avLst/>
          </a:prstGeom>
        </p:spPr>
        <p:txBody>
          <a:bodyPr/>
          <a:lstStyle/>
          <a:p>
            <a:pPr/>
          </a:p>
        </p:txBody>
      </p:sp>
      <p:sp>
        <p:nvSpPr>
          <p:cNvPr id="8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5" name="3 Nous «en Christ»-2.115.jpeg" descr="3 Nous «en Christ»-2.1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7" name="Double-click to edit"/>
          <p:cNvSpPr txBox="1"/>
          <p:nvPr>
            <p:ph type="title"/>
          </p:nvPr>
        </p:nvSpPr>
        <p:spPr>
          <a:prstGeom prst="rect">
            <a:avLst/>
          </a:prstGeom>
        </p:spPr>
        <p:txBody>
          <a:bodyPr/>
          <a:lstStyle/>
          <a:p>
            <a:pPr/>
          </a:p>
        </p:txBody>
      </p:sp>
      <p:sp>
        <p:nvSpPr>
          <p:cNvPr id="838" name="Double-click to edit"/>
          <p:cNvSpPr txBox="1"/>
          <p:nvPr>
            <p:ph type="body" idx="1"/>
          </p:nvPr>
        </p:nvSpPr>
        <p:spPr>
          <a:prstGeom prst="rect">
            <a:avLst/>
          </a:prstGeom>
        </p:spPr>
        <p:txBody>
          <a:bodyPr/>
          <a:lstStyle/>
          <a:p>
            <a:pPr/>
          </a:p>
        </p:txBody>
      </p:sp>
      <p:sp>
        <p:nvSpPr>
          <p:cNvPr id="8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0" name="3 Nous «en Christ».116.jpeg" descr="3 Nous «en Christ».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Double-click to edit"/>
          <p:cNvSpPr txBox="1"/>
          <p:nvPr>
            <p:ph type="title"/>
          </p:nvPr>
        </p:nvSpPr>
        <p:spPr>
          <a:prstGeom prst="rect">
            <a:avLst/>
          </a:prstGeom>
        </p:spPr>
        <p:txBody>
          <a:bodyPr/>
          <a:lstStyle/>
          <a:p>
            <a:pPr/>
          </a:p>
        </p:txBody>
      </p:sp>
      <p:sp>
        <p:nvSpPr>
          <p:cNvPr id="843" name="Double-click to edit"/>
          <p:cNvSpPr txBox="1"/>
          <p:nvPr>
            <p:ph type="body" idx="1"/>
          </p:nvPr>
        </p:nvSpPr>
        <p:spPr>
          <a:prstGeom prst="rect">
            <a:avLst/>
          </a:prstGeom>
        </p:spPr>
        <p:txBody>
          <a:bodyPr/>
          <a:lstStyle/>
          <a:p>
            <a:pPr/>
          </a:p>
        </p:txBody>
      </p:sp>
      <p:sp>
        <p:nvSpPr>
          <p:cNvPr id="8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5" name="3 Nous «en Christ».117.jpeg" descr="3 Nous «en Christ».11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Double-click to edit"/>
          <p:cNvSpPr txBox="1"/>
          <p:nvPr>
            <p:ph type="title"/>
          </p:nvPr>
        </p:nvSpPr>
        <p:spPr>
          <a:prstGeom prst="rect">
            <a:avLst/>
          </a:prstGeom>
        </p:spPr>
        <p:txBody>
          <a:bodyPr/>
          <a:lstStyle/>
          <a:p>
            <a:pPr/>
          </a:p>
        </p:txBody>
      </p:sp>
      <p:sp>
        <p:nvSpPr>
          <p:cNvPr id="850" name="Double-click to edit"/>
          <p:cNvSpPr txBox="1"/>
          <p:nvPr>
            <p:ph type="body" idx="1"/>
          </p:nvPr>
        </p:nvSpPr>
        <p:spPr>
          <a:prstGeom prst="rect">
            <a:avLst/>
          </a:prstGeom>
        </p:spPr>
        <p:txBody>
          <a:bodyPr/>
          <a:lstStyle/>
          <a:p>
            <a:pPr/>
          </a:p>
        </p:txBody>
      </p:sp>
      <p:sp>
        <p:nvSpPr>
          <p:cNvPr id="8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2" name="3 Nous «en Christ»-2.118.jpeg" descr="3 Nous «en Christ»-2.1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Double-click to edit"/>
          <p:cNvSpPr txBox="1"/>
          <p:nvPr>
            <p:ph type="title"/>
          </p:nvPr>
        </p:nvSpPr>
        <p:spPr>
          <a:prstGeom prst="rect">
            <a:avLst/>
          </a:prstGeom>
        </p:spPr>
        <p:txBody>
          <a:bodyPr/>
          <a:lstStyle/>
          <a:p>
            <a:pPr/>
          </a:p>
        </p:txBody>
      </p:sp>
      <p:sp>
        <p:nvSpPr>
          <p:cNvPr id="855" name="Double-click to edit"/>
          <p:cNvSpPr txBox="1"/>
          <p:nvPr>
            <p:ph type="body" idx="1"/>
          </p:nvPr>
        </p:nvSpPr>
        <p:spPr>
          <a:prstGeom prst="rect">
            <a:avLst/>
          </a:prstGeom>
        </p:spPr>
        <p:txBody>
          <a:bodyPr/>
          <a:lstStyle/>
          <a:p>
            <a:pPr/>
          </a:p>
        </p:txBody>
      </p:sp>
      <p:sp>
        <p:nvSpPr>
          <p:cNvPr id="8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7" name="3 Nous «en Christ».119.jpeg" descr="3 Nous «en Christ».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Double-click to edit"/>
          <p:cNvSpPr txBox="1"/>
          <p:nvPr>
            <p:ph type="title"/>
          </p:nvPr>
        </p:nvSpPr>
        <p:spPr>
          <a:prstGeom prst="rect">
            <a:avLst/>
          </a:prstGeom>
        </p:spPr>
        <p:txBody>
          <a:bodyPr/>
          <a:lstStyle/>
          <a:p>
            <a:pPr/>
          </a:p>
        </p:txBody>
      </p:sp>
      <p:sp>
        <p:nvSpPr>
          <p:cNvPr id="306" name="Double-click to edit"/>
          <p:cNvSpPr txBox="1"/>
          <p:nvPr>
            <p:ph type="body" idx="1"/>
          </p:nvPr>
        </p:nvSpPr>
        <p:spPr>
          <a:prstGeom prst="rect">
            <a:avLst/>
          </a:prstGeom>
        </p:spPr>
        <p:txBody>
          <a:bodyPr/>
          <a:lstStyle/>
          <a:p>
            <a:pP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8" name="3 Nous «en Christ».012.jpeg" descr="3 Nous «en Christ».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Double-click to edit"/>
          <p:cNvSpPr txBox="1"/>
          <p:nvPr>
            <p:ph type="title"/>
          </p:nvPr>
        </p:nvSpPr>
        <p:spPr>
          <a:prstGeom prst="rect">
            <a:avLst/>
          </a:prstGeom>
        </p:spPr>
        <p:txBody>
          <a:bodyPr/>
          <a:lstStyle/>
          <a:p>
            <a:pPr/>
          </a:p>
        </p:txBody>
      </p:sp>
      <p:sp>
        <p:nvSpPr>
          <p:cNvPr id="860" name="Double-click to edit"/>
          <p:cNvSpPr txBox="1"/>
          <p:nvPr>
            <p:ph type="body" idx="1"/>
          </p:nvPr>
        </p:nvSpPr>
        <p:spPr>
          <a:prstGeom prst="rect">
            <a:avLst/>
          </a:prstGeom>
        </p:spPr>
        <p:txBody>
          <a:bodyPr/>
          <a:lstStyle/>
          <a:p>
            <a:pPr/>
          </a:p>
        </p:txBody>
      </p:sp>
      <p:sp>
        <p:nvSpPr>
          <p:cNvPr id="8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2" name="3 Nous «en Christ».120.jpeg" descr="3 Nous «en Christ».1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Double-click to edit"/>
          <p:cNvSpPr txBox="1"/>
          <p:nvPr>
            <p:ph type="title"/>
          </p:nvPr>
        </p:nvSpPr>
        <p:spPr>
          <a:prstGeom prst="rect">
            <a:avLst/>
          </a:prstGeom>
        </p:spPr>
        <p:txBody>
          <a:bodyPr/>
          <a:lstStyle/>
          <a:p>
            <a:pPr/>
          </a:p>
        </p:txBody>
      </p:sp>
      <p:sp>
        <p:nvSpPr>
          <p:cNvPr id="865" name="Double-click to edit"/>
          <p:cNvSpPr txBox="1"/>
          <p:nvPr>
            <p:ph type="body" idx="1"/>
          </p:nvPr>
        </p:nvSpPr>
        <p:spPr>
          <a:prstGeom prst="rect">
            <a:avLst/>
          </a:prstGeom>
        </p:spPr>
        <p:txBody>
          <a:bodyPr/>
          <a:lstStyle/>
          <a:p>
            <a:pPr/>
          </a:p>
        </p:txBody>
      </p:sp>
      <p:sp>
        <p:nvSpPr>
          <p:cNvPr id="8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7" name="3 Nous «en Christ».121.jpeg" descr="3 Nous «en Christ».1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Double-click to edit"/>
          <p:cNvSpPr txBox="1"/>
          <p:nvPr>
            <p:ph type="title"/>
          </p:nvPr>
        </p:nvSpPr>
        <p:spPr>
          <a:prstGeom prst="rect">
            <a:avLst/>
          </a:prstGeom>
        </p:spPr>
        <p:txBody>
          <a:bodyPr/>
          <a:lstStyle/>
          <a:p>
            <a:pPr/>
          </a:p>
        </p:txBody>
      </p:sp>
      <p:sp>
        <p:nvSpPr>
          <p:cNvPr id="870" name="Double-click to edit"/>
          <p:cNvSpPr txBox="1"/>
          <p:nvPr>
            <p:ph type="body" idx="1"/>
          </p:nvPr>
        </p:nvSpPr>
        <p:spPr>
          <a:prstGeom prst="rect">
            <a:avLst/>
          </a:prstGeom>
        </p:spPr>
        <p:txBody>
          <a:bodyPr/>
          <a:lstStyle/>
          <a:p>
            <a:pPr/>
          </a:p>
        </p:txBody>
      </p:sp>
      <p:sp>
        <p:nvSpPr>
          <p:cNvPr id="8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2" name="3 Nous «en Christ».122.jpeg" descr="3 Nous «en Christ».12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6" name="Double-click to edit"/>
          <p:cNvSpPr txBox="1"/>
          <p:nvPr>
            <p:ph type="title"/>
          </p:nvPr>
        </p:nvSpPr>
        <p:spPr>
          <a:prstGeom prst="rect">
            <a:avLst/>
          </a:prstGeom>
        </p:spPr>
        <p:txBody>
          <a:bodyPr/>
          <a:lstStyle/>
          <a:p>
            <a:pPr/>
          </a:p>
        </p:txBody>
      </p:sp>
      <p:sp>
        <p:nvSpPr>
          <p:cNvPr id="877" name="Double-click to edit"/>
          <p:cNvSpPr txBox="1"/>
          <p:nvPr>
            <p:ph type="body" idx="1"/>
          </p:nvPr>
        </p:nvSpPr>
        <p:spPr>
          <a:prstGeom prst="rect">
            <a:avLst/>
          </a:prstGeom>
        </p:spPr>
        <p:txBody>
          <a:bodyPr/>
          <a:lstStyle/>
          <a:p>
            <a:pPr/>
          </a:p>
        </p:txBody>
      </p:sp>
      <p:sp>
        <p:nvSpPr>
          <p:cNvPr id="8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9" name="3 Nous «en Christ»-2.123.jpeg" descr="3 Nous «en Christ»-2.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Double-click to edit"/>
          <p:cNvSpPr txBox="1"/>
          <p:nvPr>
            <p:ph type="title"/>
          </p:nvPr>
        </p:nvSpPr>
        <p:spPr>
          <a:prstGeom prst="rect">
            <a:avLst/>
          </a:prstGeom>
        </p:spPr>
        <p:txBody>
          <a:bodyPr/>
          <a:lstStyle/>
          <a:p>
            <a:pPr/>
          </a:p>
        </p:txBody>
      </p:sp>
      <p:sp>
        <p:nvSpPr>
          <p:cNvPr id="882" name="Double-click to edit"/>
          <p:cNvSpPr txBox="1"/>
          <p:nvPr>
            <p:ph type="body" idx="1"/>
          </p:nvPr>
        </p:nvSpPr>
        <p:spPr>
          <a:prstGeom prst="rect">
            <a:avLst/>
          </a:prstGeom>
        </p:spPr>
        <p:txBody>
          <a:bodyPr/>
          <a:lstStyle/>
          <a:p>
            <a:pPr/>
          </a:p>
        </p:txBody>
      </p:sp>
      <p:sp>
        <p:nvSpPr>
          <p:cNvPr id="8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4" name="3 Nous «en Christ».124.jpeg" descr="3 Nous «en Christ».12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Double-click to edit"/>
          <p:cNvSpPr txBox="1"/>
          <p:nvPr>
            <p:ph type="title"/>
          </p:nvPr>
        </p:nvSpPr>
        <p:spPr>
          <a:prstGeom prst="rect">
            <a:avLst/>
          </a:prstGeom>
        </p:spPr>
        <p:txBody>
          <a:bodyPr/>
          <a:lstStyle/>
          <a:p>
            <a:pPr/>
          </a:p>
        </p:txBody>
      </p:sp>
      <p:sp>
        <p:nvSpPr>
          <p:cNvPr id="889" name="Double-click to edit"/>
          <p:cNvSpPr txBox="1"/>
          <p:nvPr>
            <p:ph type="body" idx="1"/>
          </p:nvPr>
        </p:nvSpPr>
        <p:spPr>
          <a:prstGeom prst="rect">
            <a:avLst/>
          </a:prstGeom>
        </p:spPr>
        <p:txBody>
          <a:bodyPr/>
          <a:lstStyle/>
          <a:p>
            <a:pPr/>
          </a:p>
        </p:txBody>
      </p:sp>
      <p:sp>
        <p:nvSpPr>
          <p:cNvPr id="8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1" name="3 Nous «en Christ».125.jpeg" descr="3 Nous «en Christ».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Double-click to edit"/>
          <p:cNvSpPr txBox="1"/>
          <p:nvPr>
            <p:ph type="title"/>
          </p:nvPr>
        </p:nvSpPr>
        <p:spPr>
          <a:prstGeom prst="rect">
            <a:avLst/>
          </a:prstGeom>
        </p:spPr>
        <p:txBody>
          <a:bodyPr/>
          <a:lstStyle/>
          <a:p>
            <a:pPr/>
          </a:p>
        </p:txBody>
      </p:sp>
      <p:sp>
        <p:nvSpPr>
          <p:cNvPr id="894" name="Double-click to edit"/>
          <p:cNvSpPr txBox="1"/>
          <p:nvPr>
            <p:ph type="body" idx="1"/>
          </p:nvPr>
        </p:nvSpPr>
        <p:spPr>
          <a:prstGeom prst="rect">
            <a:avLst/>
          </a:prstGeom>
        </p:spPr>
        <p:txBody>
          <a:bodyPr/>
          <a:lstStyle/>
          <a:p>
            <a:pPr/>
          </a:p>
        </p:txBody>
      </p:sp>
      <p:sp>
        <p:nvSpPr>
          <p:cNvPr id="8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6" name="3 Nous «en Christ»-2.126.jpeg" descr="3 Nous «en Christ»-2.1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Double-click to edit"/>
          <p:cNvSpPr txBox="1"/>
          <p:nvPr>
            <p:ph type="title"/>
          </p:nvPr>
        </p:nvSpPr>
        <p:spPr>
          <a:prstGeom prst="rect">
            <a:avLst/>
          </a:prstGeom>
        </p:spPr>
        <p:txBody>
          <a:bodyPr/>
          <a:lstStyle/>
          <a:p>
            <a:pPr/>
          </a:p>
        </p:txBody>
      </p:sp>
      <p:sp>
        <p:nvSpPr>
          <p:cNvPr id="899" name="Double-click to edit"/>
          <p:cNvSpPr txBox="1"/>
          <p:nvPr>
            <p:ph type="body" idx="1"/>
          </p:nvPr>
        </p:nvSpPr>
        <p:spPr>
          <a:prstGeom prst="rect">
            <a:avLst/>
          </a:prstGeom>
        </p:spPr>
        <p:txBody>
          <a:bodyPr/>
          <a:lstStyle/>
          <a:p>
            <a:pPr/>
          </a:p>
        </p:txBody>
      </p:sp>
      <p:sp>
        <p:nvSpPr>
          <p:cNvPr id="9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1" name="3 Nous «en Christ».127.jpeg" descr="3 Nous «en Christ».1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Double-click to edit"/>
          <p:cNvSpPr txBox="1"/>
          <p:nvPr>
            <p:ph type="title"/>
          </p:nvPr>
        </p:nvSpPr>
        <p:spPr>
          <a:prstGeom prst="rect">
            <a:avLst/>
          </a:prstGeom>
        </p:spPr>
        <p:txBody>
          <a:bodyPr/>
          <a:lstStyle/>
          <a:p>
            <a:pPr/>
          </a:p>
        </p:txBody>
      </p:sp>
      <p:sp>
        <p:nvSpPr>
          <p:cNvPr id="904" name="Double-click to edit"/>
          <p:cNvSpPr txBox="1"/>
          <p:nvPr>
            <p:ph type="body" idx="1"/>
          </p:nvPr>
        </p:nvSpPr>
        <p:spPr>
          <a:prstGeom prst="rect">
            <a:avLst/>
          </a:prstGeom>
        </p:spPr>
        <p:txBody>
          <a:bodyPr/>
          <a:lstStyle/>
          <a:p>
            <a:pPr/>
          </a:p>
        </p:txBody>
      </p:sp>
      <p:sp>
        <p:nvSpPr>
          <p:cNvPr id="9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6" name="3 Nous «en Christ»-2.128.jpeg" descr="3 Nous «en Christ»-2.1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8" name="Double-click to edit"/>
          <p:cNvSpPr txBox="1"/>
          <p:nvPr>
            <p:ph type="title"/>
          </p:nvPr>
        </p:nvSpPr>
        <p:spPr>
          <a:prstGeom prst="rect">
            <a:avLst/>
          </a:prstGeom>
        </p:spPr>
        <p:txBody>
          <a:bodyPr/>
          <a:lstStyle/>
          <a:p>
            <a:pPr/>
          </a:p>
        </p:txBody>
      </p:sp>
      <p:sp>
        <p:nvSpPr>
          <p:cNvPr id="909" name="Double-click to edit"/>
          <p:cNvSpPr txBox="1"/>
          <p:nvPr>
            <p:ph type="body" idx="1"/>
          </p:nvPr>
        </p:nvSpPr>
        <p:spPr>
          <a:prstGeom prst="rect">
            <a:avLst/>
          </a:prstGeom>
        </p:spPr>
        <p:txBody>
          <a:bodyPr/>
          <a:lstStyle/>
          <a:p>
            <a:pPr/>
          </a:p>
        </p:txBody>
      </p:sp>
      <p:sp>
        <p:nvSpPr>
          <p:cNvPr id="9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1" name="3 Nous «en Christ».129.jpeg" descr="3 Nous «en Christ».1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uble-click to edit"/>
          <p:cNvSpPr txBox="1"/>
          <p:nvPr>
            <p:ph type="title"/>
          </p:nvPr>
        </p:nvSpPr>
        <p:spPr>
          <a:prstGeom prst="rect">
            <a:avLst/>
          </a:prstGeom>
        </p:spPr>
        <p:txBody>
          <a:bodyPr/>
          <a:lstStyle/>
          <a:p>
            <a:pPr/>
          </a:p>
        </p:txBody>
      </p:sp>
      <p:sp>
        <p:nvSpPr>
          <p:cNvPr id="311" name="Double-click to edit"/>
          <p:cNvSpPr txBox="1"/>
          <p:nvPr>
            <p:ph type="body" idx="1"/>
          </p:nvPr>
        </p:nvSpPr>
        <p:spPr>
          <a:prstGeom prst="rect">
            <a:avLst/>
          </a:prstGeom>
        </p:spPr>
        <p:txBody>
          <a:bodyPr/>
          <a:lstStyle/>
          <a:p>
            <a:pPr/>
          </a:p>
        </p:txBody>
      </p:sp>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3 Nous «en Christ»-2.013.jpeg" descr="3 Nous «en Christ»-2.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Double-click to edit"/>
          <p:cNvSpPr txBox="1"/>
          <p:nvPr>
            <p:ph type="title"/>
          </p:nvPr>
        </p:nvSpPr>
        <p:spPr>
          <a:prstGeom prst="rect">
            <a:avLst/>
          </a:prstGeom>
        </p:spPr>
        <p:txBody>
          <a:bodyPr/>
          <a:lstStyle/>
          <a:p>
            <a:pPr/>
          </a:p>
        </p:txBody>
      </p:sp>
      <p:sp>
        <p:nvSpPr>
          <p:cNvPr id="914" name="Double-click to edit"/>
          <p:cNvSpPr txBox="1"/>
          <p:nvPr>
            <p:ph type="body" idx="1"/>
          </p:nvPr>
        </p:nvSpPr>
        <p:spPr>
          <a:prstGeom prst="rect">
            <a:avLst/>
          </a:prstGeom>
        </p:spPr>
        <p:txBody>
          <a:bodyPr/>
          <a:lstStyle/>
          <a:p>
            <a:pPr/>
          </a:p>
        </p:txBody>
      </p:sp>
      <p:sp>
        <p:nvSpPr>
          <p:cNvPr id="9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6" name="3 Nous «en Christ».130.jpeg" descr="3 Nous «en Christ».13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Double-click to edit"/>
          <p:cNvSpPr txBox="1"/>
          <p:nvPr>
            <p:ph type="title"/>
          </p:nvPr>
        </p:nvSpPr>
        <p:spPr>
          <a:prstGeom prst="rect">
            <a:avLst/>
          </a:prstGeom>
        </p:spPr>
        <p:txBody>
          <a:bodyPr/>
          <a:lstStyle/>
          <a:p>
            <a:pPr/>
          </a:p>
        </p:txBody>
      </p:sp>
      <p:sp>
        <p:nvSpPr>
          <p:cNvPr id="921" name="Double-click to edit"/>
          <p:cNvSpPr txBox="1"/>
          <p:nvPr>
            <p:ph type="body" idx="1"/>
          </p:nvPr>
        </p:nvSpPr>
        <p:spPr>
          <a:prstGeom prst="rect">
            <a:avLst/>
          </a:prstGeom>
        </p:spPr>
        <p:txBody>
          <a:bodyPr/>
          <a:lstStyle/>
          <a:p>
            <a:pPr/>
          </a:p>
        </p:txBody>
      </p:sp>
      <p:sp>
        <p:nvSpPr>
          <p:cNvPr id="9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3" name="3 Nous «en Christ».131.jpeg" descr="3 Nous «en Christ».1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Double-click to edit"/>
          <p:cNvSpPr txBox="1"/>
          <p:nvPr>
            <p:ph type="title"/>
          </p:nvPr>
        </p:nvSpPr>
        <p:spPr>
          <a:prstGeom prst="rect">
            <a:avLst/>
          </a:prstGeom>
        </p:spPr>
        <p:txBody>
          <a:bodyPr/>
          <a:lstStyle/>
          <a:p>
            <a:pPr/>
          </a:p>
        </p:txBody>
      </p:sp>
      <p:sp>
        <p:nvSpPr>
          <p:cNvPr id="926" name="Double-click to edit"/>
          <p:cNvSpPr txBox="1"/>
          <p:nvPr>
            <p:ph type="body" idx="1"/>
          </p:nvPr>
        </p:nvSpPr>
        <p:spPr>
          <a:prstGeom prst="rect">
            <a:avLst/>
          </a:prstGeom>
        </p:spPr>
        <p:txBody>
          <a:bodyPr/>
          <a:lstStyle/>
          <a:p>
            <a:pPr/>
          </a:p>
        </p:txBody>
      </p:sp>
      <p:sp>
        <p:nvSpPr>
          <p:cNvPr id="9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8" name="3 Nous «en Christ»-2.132.jpeg" descr="3 Nous «en Christ»-2.13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Double-click to edit"/>
          <p:cNvSpPr txBox="1"/>
          <p:nvPr>
            <p:ph type="title"/>
          </p:nvPr>
        </p:nvSpPr>
        <p:spPr>
          <a:prstGeom prst="rect">
            <a:avLst/>
          </a:prstGeom>
        </p:spPr>
        <p:txBody>
          <a:bodyPr/>
          <a:lstStyle/>
          <a:p>
            <a:pPr/>
          </a:p>
        </p:txBody>
      </p:sp>
      <p:sp>
        <p:nvSpPr>
          <p:cNvPr id="933" name="Double-click to edit"/>
          <p:cNvSpPr txBox="1"/>
          <p:nvPr>
            <p:ph type="body" idx="1"/>
          </p:nvPr>
        </p:nvSpPr>
        <p:spPr>
          <a:prstGeom prst="rect">
            <a:avLst/>
          </a:prstGeom>
        </p:spPr>
        <p:txBody>
          <a:bodyPr/>
          <a:lstStyle/>
          <a:p>
            <a:pPr/>
          </a:p>
        </p:txBody>
      </p:sp>
      <p:sp>
        <p:nvSpPr>
          <p:cNvPr id="9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5" name="3 Nous «en Christ».266.jpeg" descr="3 Nous «en Christ».2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7" name="Double-click to edit"/>
          <p:cNvSpPr txBox="1"/>
          <p:nvPr>
            <p:ph type="title"/>
          </p:nvPr>
        </p:nvSpPr>
        <p:spPr>
          <a:prstGeom prst="rect">
            <a:avLst/>
          </a:prstGeom>
        </p:spPr>
        <p:txBody>
          <a:bodyPr/>
          <a:lstStyle/>
          <a:p>
            <a:pPr/>
          </a:p>
        </p:txBody>
      </p:sp>
      <p:sp>
        <p:nvSpPr>
          <p:cNvPr id="938" name="Double-click to edit"/>
          <p:cNvSpPr txBox="1"/>
          <p:nvPr>
            <p:ph type="body" idx="1"/>
          </p:nvPr>
        </p:nvSpPr>
        <p:spPr>
          <a:prstGeom prst="rect">
            <a:avLst/>
          </a:prstGeom>
        </p:spPr>
        <p:txBody>
          <a:bodyPr/>
          <a:lstStyle/>
          <a:p>
            <a:pPr/>
          </a:p>
        </p:txBody>
      </p:sp>
      <p:sp>
        <p:nvSpPr>
          <p:cNvPr id="9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0" name="3 Nous «en Christ».134.jpeg" descr="3 Nous «en Christ».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Double-click to edit"/>
          <p:cNvSpPr txBox="1"/>
          <p:nvPr>
            <p:ph type="title"/>
          </p:nvPr>
        </p:nvSpPr>
        <p:spPr>
          <a:prstGeom prst="rect">
            <a:avLst/>
          </a:prstGeom>
        </p:spPr>
        <p:txBody>
          <a:bodyPr/>
          <a:lstStyle/>
          <a:p>
            <a:pPr/>
          </a:p>
        </p:txBody>
      </p:sp>
      <p:sp>
        <p:nvSpPr>
          <p:cNvPr id="943" name="Double-click to edit"/>
          <p:cNvSpPr txBox="1"/>
          <p:nvPr>
            <p:ph type="body" idx="1"/>
          </p:nvPr>
        </p:nvSpPr>
        <p:spPr>
          <a:prstGeom prst="rect">
            <a:avLst/>
          </a:prstGeom>
        </p:spPr>
        <p:txBody>
          <a:bodyPr/>
          <a:lstStyle/>
          <a:p>
            <a:pPr/>
          </a:p>
        </p:txBody>
      </p:sp>
      <p:sp>
        <p:nvSpPr>
          <p:cNvPr id="9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5" name="3 Nous «en Christ».135.jpeg" descr="3 Nous «en Christ».1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Double-click to edit"/>
          <p:cNvSpPr txBox="1"/>
          <p:nvPr>
            <p:ph type="title"/>
          </p:nvPr>
        </p:nvSpPr>
        <p:spPr>
          <a:prstGeom prst="rect">
            <a:avLst/>
          </a:prstGeom>
        </p:spPr>
        <p:txBody>
          <a:bodyPr/>
          <a:lstStyle/>
          <a:p>
            <a:pPr/>
          </a:p>
        </p:txBody>
      </p:sp>
      <p:sp>
        <p:nvSpPr>
          <p:cNvPr id="948" name="Double-click to edit"/>
          <p:cNvSpPr txBox="1"/>
          <p:nvPr>
            <p:ph type="body" idx="1"/>
          </p:nvPr>
        </p:nvSpPr>
        <p:spPr>
          <a:prstGeom prst="rect">
            <a:avLst/>
          </a:prstGeom>
        </p:spPr>
        <p:txBody>
          <a:bodyPr/>
          <a:lstStyle/>
          <a:p>
            <a:pPr/>
          </a:p>
        </p:txBody>
      </p:sp>
      <p:sp>
        <p:nvSpPr>
          <p:cNvPr id="9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0" name="3 Nous «en Christ».136.jpeg" descr="3 Nous «en Christ».13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4" name="Double-click to edit"/>
          <p:cNvSpPr txBox="1"/>
          <p:nvPr>
            <p:ph type="title"/>
          </p:nvPr>
        </p:nvSpPr>
        <p:spPr>
          <a:prstGeom prst="rect">
            <a:avLst/>
          </a:prstGeom>
        </p:spPr>
        <p:txBody>
          <a:bodyPr/>
          <a:lstStyle/>
          <a:p>
            <a:pPr/>
          </a:p>
        </p:txBody>
      </p:sp>
      <p:sp>
        <p:nvSpPr>
          <p:cNvPr id="955" name="Double-click to edit"/>
          <p:cNvSpPr txBox="1"/>
          <p:nvPr>
            <p:ph type="body" idx="1"/>
          </p:nvPr>
        </p:nvSpPr>
        <p:spPr>
          <a:prstGeom prst="rect">
            <a:avLst/>
          </a:prstGeom>
        </p:spPr>
        <p:txBody>
          <a:bodyPr/>
          <a:lstStyle/>
          <a:p>
            <a:pPr/>
          </a:p>
        </p:txBody>
      </p:sp>
      <p:sp>
        <p:nvSpPr>
          <p:cNvPr id="9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7" name="3 Nous «en Christ».137.jpeg" descr="3 Nous «en Christ».1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Double-click to edit"/>
          <p:cNvSpPr txBox="1"/>
          <p:nvPr>
            <p:ph type="title"/>
          </p:nvPr>
        </p:nvSpPr>
        <p:spPr>
          <a:prstGeom prst="rect">
            <a:avLst/>
          </a:prstGeom>
        </p:spPr>
        <p:txBody>
          <a:bodyPr/>
          <a:lstStyle/>
          <a:p>
            <a:pPr/>
          </a:p>
        </p:txBody>
      </p:sp>
      <p:sp>
        <p:nvSpPr>
          <p:cNvPr id="960" name="Double-click to edit"/>
          <p:cNvSpPr txBox="1"/>
          <p:nvPr>
            <p:ph type="body" idx="1"/>
          </p:nvPr>
        </p:nvSpPr>
        <p:spPr>
          <a:prstGeom prst="rect">
            <a:avLst/>
          </a:prstGeom>
        </p:spPr>
        <p:txBody>
          <a:bodyPr/>
          <a:lstStyle/>
          <a:p>
            <a:pPr/>
          </a:p>
        </p:txBody>
      </p:sp>
      <p:sp>
        <p:nvSpPr>
          <p:cNvPr id="9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2" name="3 Nous «en Christ».138.jpeg" descr="3 Nous «en Christ».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4" name="Double-click to edit"/>
          <p:cNvSpPr txBox="1"/>
          <p:nvPr>
            <p:ph type="title"/>
          </p:nvPr>
        </p:nvSpPr>
        <p:spPr>
          <a:prstGeom prst="rect">
            <a:avLst/>
          </a:prstGeom>
        </p:spPr>
        <p:txBody>
          <a:bodyPr/>
          <a:lstStyle/>
          <a:p>
            <a:pPr/>
          </a:p>
        </p:txBody>
      </p:sp>
      <p:sp>
        <p:nvSpPr>
          <p:cNvPr id="965" name="Double-click to edit"/>
          <p:cNvSpPr txBox="1"/>
          <p:nvPr>
            <p:ph type="body" idx="1"/>
          </p:nvPr>
        </p:nvSpPr>
        <p:spPr>
          <a:prstGeom prst="rect">
            <a:avLst/>
          </a:prstGeom>
        </p:spPr>
        <p:txBody>
          <a:bodyPr/>
          <a:lstStyle/>
          <a:p>
            <a:pPr/>
          </a:p>
        </p:txBody>
      </p:sp>
      <p:sp>
        <p:nvSpPr>
          <p:cNvPr id="9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7" name="3 Nous «en Christ».139.jpeg" descr="3 Nous «en Christ».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prstGeom prst="rect">
            <a:avLst/>
          </a:prstGeom>
        </p:spPr>
        <p:txBody>
          <a:bodyPr/>
          <a:lstStyle/>
          <a:p>
            <a:pPr/>
          </a:p>
        </p:txBody>
      </p:sp>
      <p:sp>
        <p:nvSpPr>
          <p:cNvPr id="316" name="Double-click to edit"/>
          <p:cNvSpPr txBox="1"/>
          <p:nvPr>
            <p:ph type="body" idx="1"/>
          </p:nvPr>
        </p:nvSpPr>
        <p:spPr>
          <a:prstGeom prst="rect">
            <a:avLst/>
          </a:prstGeom>
        </p:spPr>
        <p:txBody>
          <a:bodyPr/>
          <a:lstStyle/>
          <a:p>
            <a:pP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3 Nous «en Christ».014.jpeg" descr="3 Nous «en Christ».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Double-click to edit"/>
          <p:cNvSpPr txBox="1"/>
          <p:nvPr>
            <p:ph type="title"/>
          </p:nvPr>
        </p:nvSpPr>
        <p:spPr>
          <a:prstGeom prst="rect">
            <a:avLst/>
          </a:prstGeom>
        </p:spPr>
        <p:txBody>
          <a:bodyPr/>
          <a:lstStyle/>
          <a:p>
            <a:pPr/>
          </a:p>
        </p:txBody>
      </p:sp>
      <p:sp>
        <p:nvSpPr>
          <p:cNvPr id="970" name="Double-click to edit"/>
          <p:cNvSpPr txBox="1"/>
          <p:nvPr>
            <p:ph type="body" idx="1"/>
          </p:nvPr>
        </p:nvSpPr>
        <p:spPr>
          <a:prstGeom prst="rect">
            <a:avLst/>
          </a:prstGeom>
        </p:spPr>
        <p:txBody>
          <a:bodyPr/>
          <a:lstStyle/>
          <a:p>
            <a:pPr/>
          </a:p>
        </p:txBody>
      </p:sp>
      <p:sp>
        <p:nvSpPr>
          <p:cNvPr id="9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2" name="3 Nous «en Christ».140.jpeg" descr="3 Nous «en Christ».1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Double-click to edit"/>
          <p:cNvSpPr txBox="1"/>
          <p:nvPr>
            <p:ph type="title"/>
          </p:nvPr>
        </p:nvSpPr>
        <p:spPr>
          <a:prstGeom prst="rect">
            <a:avLst/>
          </a:prstGeom>
        </p:spPr>
        <p:txBody>
          <a:bodyPr/>
          <a:lstStyle/>
          <a:p>
            <a:pPr/>
          </a:p>
        </p:txBody>
      </p:sp>
      <p:sp>
        <p:nvSpPr>
          <p:cNvPr id="975" name="Double-click to edit"/>
          <p:cNvSpPr txBox="1"/>
          <p:nvPr>
            <p:ph type="body" idx="1"/>
          </p:nvPr>
        </p:nvSpPr>
        <p:spPr>
          <a:prstGeom prst="rect">
            <a:avLst/>
          </a:prstGeom>
        </p:spPr>
        <p:txBody>
          <a:bodyPr/>
          <a:lstStyle/>
          <a:p>
            <a:pPr/>
          </a:p>
        </p:txBody>
      </p:sp>
      <p:sp>
        <p:nvSpPr>
          <p:cNvPr id="9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7" name="3 Nous «en Christ».141.jpeg" descr="3 Nous «en Christ».1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9" name="Double-click to edit"/>
          <p:cNvSpPr txBox="1"/>
          <p:nvPr>
            <p:ph type="title"/>
          </p:nvPr>
        </p:nvSpPr>
        <p:spPr>
          <a:prstGeom prst="rect">
            <a:avLst/>
          </a:prstGeom>
        </p:spPr>
        <p:txBody>
          <a:bodyPr/>
          <a:lstStyle/>
          <a:p>
            <a:pPr/>
          </a:p>
        </p:txBody>
      </p:sp>
      <p:sp>
        <p:nvSpPr>
          <p:cNvPr id="980" name="Double-click to edit"/>
          <p:cNvSpPr txBox="1"/>
          <p:nvPr>
            <p:ph type="body" idx="1"/>
          </p:nvPr>
        </p:nvSpPr>
        <p:spPr>
          <a:prstGeom prst="rect">
            <a:avLst/>
          </a:prstGeom>
        </p:spPr>
        <p:txBody>
          <a:bodyPr/>
          <a:lstStyle/>
          <a:p>
            <a:pPr/>
          </a:p>
        </p:txBody>
      </p:sp>
      <p:sp>
        <p:nvSpPr>
          <p:cNvPr id="9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2" name="3 Nous «en Christ».142.jpeg" descr="3 Nous «en Christ».1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4" name="Double-click to edit"/>
          <p:cNvSpPr txBox="1"/>
          <p:nvPr>
            <p:ph type="title"/>
          </p:nvPr>
        </p:nvSpPr>
        <p:spPr>
          <a:prstGeom prst="rect">
            <a:avLst/>
          </a:prstGeom>
        </p:spPr>
        <p:txBody>
          <a:bodyPr/>
          <a:lstStyle/>
          <a:p>
            <a:pPr/>
          </a:p>
        </p:txBody>
      </p:sp>
      <p:sp>
        <p:nvSpPr>
          <p:cNvPr id="985" name="Double-click to edit"/>
          <p:cNvSpPr txBox="1"/>
          <p:nvPr>
            <p:ph type="body" idx="1"/>
          </p:nvPr>
        </p:nvSpPr>
        <p:spPr>
          <a:prstGeom prst="rect">
            <a:avLst/>
          </a:prstGeom>
        </p:spPr>
        <p:txBody>
          <a:bodyPr/>
          <a:lstStyle/>
          <a:p>
            <a:pPr/>
          </a:p>
        </p:txBody>
      </p:sp>
      <p:sp>
        <p:nvSpPr>
          <p:cNvPr id="9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7" name="3 Nous «en Christ».143.jpeg" descr="3 Nous «en Christ».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9" name="Double-click to edit"/>
          <p:cNvSpPr txBox="1"/>
          <p:nvPr>
            <p:ph type="title"/>
          </p:nvPr>
        </p:nvSpPr>
        <p:spPr>
          <a:prstGeom prst="rect">
            <a:avLst/>
          </a:prstGeom>
        </p:spPr>
        <p:txBody>
          <a:bodyPr/>
          <a:lstStyle/>
          <a:p>
            <a:pPr/>
          </a:p>
        </p:txBody>
      </p:sp>
      <p:sp>
        <p:nvSpPr>
          <p:cNvPr id="990" name="Double-click to edit"/>
          <p:cNvSpPr txBox="1"/>
          <p:nvPr>
            <p:ph type="body" idx="1"/>
          </p:nvPr>
        </p:nvSpPr>
        <p:spPr>
          <a:prstGeom prst="rect">
            <a:avLst/>
          </a:prstGeom>
        </p:spPr>
        <p:txBody>
          <a:bodyPr/>
          <a:lstStyle/>
          <a:p>
            <a:pPr/>
          </a:p>
        </p:txBody>
      </p:sp>
      <p:sp>
        <p:nvSpPr>
          <p:cNvPr id="9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2" name="3 Nous «en Christ».268.jpeg" descr="3 Nous «en Christ».2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Double-click to edit"/>
          <p:cNvSpPr txBox="1"/>
          <p:nvPr>
            <p:ph type="title"/>
          </p:nvPr>
        </p:nvSpPr>
        <p:spPr>
          <a:prstGeom prst="rect">
            <a:avLst/>
          </a:prstGeom>
        </p:spPr>
        <p:txBody>
          <a:bodyPr/>
          <a:lstStyle/>
          <a:p>
            <a:pPr/>
          </a:p>
        </p:txBody>
      </p:sp>
      <p:sp>
        <p:nvSpPr>
          <p:cNvPr id="995" name="Double-click to edit"/>
          <p:cNvSpPr txBox="1"/>
          <p:nvPr>
            <p:ph type="body" idx="1"/>
          </p:nvPr>
        </p:nvSpPr>
        <p:spPr>
          <a:prstGeom prst="rect">
            <a:avLst/>
          </a:prstGeom>
        </p:spPr>
        <p:txBody>
          <a:bodyPr/>
          <a:lstStyle/>
          <a:p>
            <a:pPr/>
          </a:p>
        </p:txBody>
      </p:sp>
      <p:sp>
        <p:nvSpPr>
          <p:cNvPr id="9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7" name="3 Nous «en Christ».145.jpeg" descr="3 Nous «en Christ».1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9" name="Double-click to edit"/>
          <p:cNvSpPr txBox="1"/>
          <p:nvPr>
            <p:ph type="title"/>
          </p:nvPr>
        </p:nvSpPr>
        <p:spPr>
          <a:prstGeom prst="rect">
            <a:avLst/>
          </a:prstGeom>
        </p:spPr>
        <p:txBody>
          <a:bodyPr/>
          <a:lstStyle/>
          <a:p>
            <a:pPr/>
          </a:p>
        </p:txBody>
      </p:sp>
      <p:sp>
        <p:nvSpPr>
          <p:cNvPr id="1000" name="Double-click to edit"/>
          <p:cNvSpPr txBox="1"/>
          <p:nvPr>
            <p:ph type="body" idx="1"/>
          </p:nvPr>
        </p:nvSpPr>
        <p:spPr>
          <a:prstGeom prst="rect">
            <a:avLst/>
          </a:prstGeom>
        </p:spPr>
        <p:txBody>
          <a:bodyPr/>
          <a:lstStyle/>
          <a:p>
            <a:pPr/>
          </a:p>
        </p:txBody>
      </p:sp>
      <p:sp>
        <p:nvSpPr>
          <p:cNvPr id="10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2" name="3 Nous «en Christ».146.jpeg" descr="3 Nous «en Christ».14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6" name="Double-click to edit"/>
          <p:cNvSpPr txBox="1"/>
          <p:nvPr>
            <p:ph type="title"/>
          </p:nvPr>
        </p:nvSpPr>
        <p:spPr>
          <a:prstGeom prst="rect">
            <a:avLst/>
          </a:prstGeom>
        </p:spPr>
        <p:txBody>
          <a:bodyPr/>
          <a:lstStyle/>
          <a:p>
            <a:pPr/>
          </a:p>
        </p:txBody>
      </p:sp>
      <p:sp>
        <p:nvSpPr>
          <p:cNvPr id="1007" name="Double-click to edit"/>
          <p:cNvSpPr txBox="1"/>
          <p:nvPr>
            <p:ph type="body" idx="1"/>
          </p:nvPr>
        </p:nvSpPr>
        <p:spPr>
          <a:prstGeom prst="rect">
            <a:avLst/>
          </a:prstGeom>
        </p:spPr>
        <p:txBody>
          <a:bodyPr/>
          <a:lstStyle/>
          <a:p>
            <a:pPr/>
          </a:p>
        </p:txBody>
      </p:sp>
      <p:sp>
        <p:nvSpPr>
          <p:cNvPr id="10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9" name="3 Nous «en Christ».147.jpeg" descr="3 Nous «en Christ».1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Double-click to edit"/>
          <p:cNvSpPr txBox="1"/>
          <p:nvPr>
            <p:ph type="title"/>
          </p:nvPr>
        </p:nvSpPr>
        <p:spPr>
          <a:prstGeom prst="rect">
            <a:avLst/>
          </a:prstGeom>
        </p:spPr>
        <p:txBody>
          <a:bodyPr/>
          <a:lstStyle/>
          <a:p>
            <a:pPr/>
          </a:p>
        </p:txBody>
      </p:sp>
      <p:sp>
        <p:nvSpPr>
          <p:cNvPr id="1012" name="Double-click to edit"/>
          <p:cNvSpPr txBox="1"/>
          <p:nvPr>
            <p:ph type="body" idx="1"/>
          </p:nvPr>
        </p:nvSpPr>
        <p:spPr>
          <a:prstGeom prst="rect">
            <a:avLst/>
          </a:prstGeom>
        </p:spPr>
        <p:txBody>
          <a:bodyPr/>
          <a:lstStyle/>
          <a:p>
            <a:pPr/>
          </a:p>
        </p:txBody>
      </p:sp>
      <p:sp>
        <p:nvSpPr>
          <p:cNvPr id="10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4" name="3 Nous «en Christ»-2.148.jpeg" descr="3 Nous «en Christ»-2.14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8" name="Double-click to edit"/>
          <p:cNvSpPr txBox="1"/>
          <p:nvPr>
            <p:ph type="title"/>
          </p:nvPr>
        </p:nvSpPr>
        <p:spPr>
          <a:prstGeom prst="rect">
            <a:avLst/>
          </a:prstGeom>
        </p:spPr>
        <p:txBody>
          <a:bodyPr/>
          <a:lstStyle/>
          <a:p>
            <a:pPr/>
          </a:p>
        </p:txBody>
      </p:sp>
      <p:sp>
        <p:nvSpPr>
          <p:cNvPr id="1019" name="Double-click to edit"/>
          <p:cNvSpPr txBox="1"/>
          <p:nvPr>
            <p:ph type="body" idx="1"/>
          </p:nvPr>
        </p:nvSpPr>
        <p:spPr>
          <a:prstGeom prst="rect">
            <a:avLst/>
          </a:prstGeom>
        </p:spPr>
        <p:txBody>
          <a:bodyPr/>
          <a:lstStyle/>
          <a:p>
            <a:pPr/>
          </a:p>
        </p:txBody>
      </p:sp>
      <p:sp>
        <p:nvSpPr>
          <p:cNvPr id="102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1" name="3 Nous «en Christ»-2.149.jpeg" descr="3 Nous «en Christ»-2.1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Double-click to edit"/>
          <p:cNvSpPr txBox="1"/>
          <p:nvPr>
            <p:ph type="title"/>
          </p:nvPr>
        </p:nvSpPr>
        <p:spPr>
          <a:prstGeom prst="rect">
            <a:avLst/>
          </a:prstGeom>
        </p:spPr>
        <p:txBody>
          <a:bodyPr/>
          <a:lstStyle/>
          <a:p>
            <a:pPr/>
          </a:p>
        </p:txBody>
      </p:sp>
      <p:sp>
        <p:nvSpPr>
          <p:cNvPr id="321" name="Double-click to edit"/>
          <p:cNvSpPr txBox="1"/>
          <p:nvPr>
            <p:ph type="body" idx="1"/>
          </p:nvPr>
        </p:nvSpPr>
        <p:spPr>
          <a:prstGeom prst="rect">
            <a:avLst/>
          </a:prstGeom>
        </p:spPr>
        <p:txBody>
          <a:bodyPr/>
          <a:lstStyle/>
          <a:p>
            <a:pP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3 Nous «en Christ».015.jpeg" descr="3 Nous «en Christ».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3" name="Double-click to edit"/>
          <p:cNvSpPr txBox="1"/>
          <p:nvPr>
            <p:ph type="title"/>
          </p:nvPr>
        </p:nvSpPr>
        <p:spPr>
          <a:prstGeom prst="rect">
            <a:avLst/>
          </a:prstGeom>
        </p:spPr>
        <p:txBody>
          <a:bodyPr/>
          <a:lstStyle/>
          <a:p>
            <a:pPr/>
          </a:p>
        </p:txBody>
      </p:sp>
      <p:sp>
        <p:nvSpPr>
          <p:cNvPr id="1024" name="Double-click to edit"/>
          <p:cNvSpPr txBox="1"/>
          <p:nvPr>
            <p:ph type="body" idx="1"/>
          </p:nvPr>
        </p:nvSpPr>
        <p:spPr>
          <a:prstGeom prst="rect">
            <a:avLst/>
          </a:prstGeom>
        </p:spPr>
        <p:txBody>
          <a:bodyPr/>
          <a:lstStyle/>
          <a:p>
            <a:pPr/>
          </a:p>
        </p:txBody>
      </p:sp>
      <p:sp>
        <p:nvSpPr>
          <p:cNvPr id="10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6" name="3 Nous «en Christ».150.jpeg" descr="3 Nous «en Christ».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8" name="Double-click to edit"/>
          <p:cNvSpPr txBox="1"/>
          <p:nvPr>
            <p:ph type="title"/>
          </p:nvPr>
        </p:nvSpPr>
        <p:spPr>
          <a:prstGeom prst="rect">
            <a:avLst/>
          </a:prstGeom>
        </p:spPr>
        <p:txBody>
          <a:bodyPr/>
          <a:lstStyle/>
          <a:p>
            <a:pPr/>
          </a:p>
        </p:txBody>
      </p:sp>
      <p:sp>
        <p:nvSpPr>
          <p:cNvPr id="1029" name="Double-click to edit"/>
          <p:cNvSpPr txBox="1"/>
          <p:nvPr>
            <p:ph type="body" idx="1"/>
          </p:nvPr>
        </p:nvSpPr>
        <p:spPr>
          <a:prstGeom prst="rect">
            <a:avLst/>
          </a:prstGeom>
        </p:spPr>
        <p:txBody>
          <a:bodyPr/>
          <a:lstStyle/>
          <a:p>
            <a:pPr/>
          </a:p>
        </p:txBody>
      </p:sp>
      <p:sp>
        <p:nvSpPr>
          <p:cNvPr id="10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1" name="3 Nous «en Christ».151.jpeg" descr="3 Nous «en Christ».1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Double-click to edit"/>
          <p:cNvSpPr txBox="1"/>
          <p:nvPr>
            <p:ph type="title"/>
          </p:nvPr>
        </p:nvSpPr>
        <p:spPr>
          <a:prstGeom prst="rect">
            <a:avLst/>
          </a:prstGeom>
        </p:spPr>
        <p:txBody>
          <a:bodyPr/>
          <a:lstStyle/>
          <a:p>
            <a:pPr/>
          </a:p>
        </p:txBody>
      </p:sp>
      <p:sp>
        <p:nvSpPr>
          <p:cNvPr id="1034" name="Double-click to edit"/>
          <p:cNvSpPr txBox="1"/>
          <p:nvPr>
            <p:ph type="body" idx="1"/>
          </p:nvPr>
        </p:nvSpPr>
        <p:spPr>
          <a:prstGeom prst="rect">
            <a:avLst/>
          </a:prstGeom>
        </p:spPr>
        <p:txBody>
          <a:bodyPr/>
          <a:lstStyle/>
          <a:p>
            <a:pPr/>
          </a:p>
        </p:txBody>
      </p:sp>
      <p:sp>
        <p:nvSpPr>
          <p:cNvPr id="10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6" name="3 Nous «en Christ».152.jpeg" descr="3 Nous «en Christ».1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8" name="Double-click to edit"/>
          <p:cNvSpPr txBox="1"/>
          <p:nvPr>
            <p:ph type="title"/>
          </p:nvPr>
        </p:nvSpPr>
        <p:spPr>
          <a:prstGeom prst="rect">
            <a:avLst/>
          </a:prstGeom>
        </p:spPr>
        <p:txBody>
          <a:bodyPr/>
          <a:lstStyle/>
          <a:p>
            <a:pPr/>
          </a:p>
        </p:txBody>
      </p:sp>
      <p:sp>
        <p:nvSpPr>
          <p:cNvPr id="1039" name="Double-click to edit"/>
          <p:cNvSpPr txBox="1"/>
          <p:nvPr>
            <p:ph type="body" idx="1"/>
          </p:nvPr>
        </p:nvSpPr>
        <p:spPr>
          <a:prstGeom prst="rect">
            <a:avLst/>
          </a:prstGeom>
        </p:spPr>
        <p:txBody>
          <a:bodyPr/>
          <a:lstStyle/>
          <a:p>
            <a:pPr/>
          </a:p>
        </p:txBody>
      </p:sp>
      <p:sp>
        <p:nvSpPr>
          <p:cNvPr id="10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1" name="3 Nous «en Christ»-2.153.jpeg" descr="3 Nous «en Christ»-2.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Double-click to edit"/>
          <p:cNvSpPr txBox="1"/>
          <p:nvPr>
            <p:ph type="title"/>
          </p:nvPr>
        </p:nvSpPr>
        <p:spPr>
          <a:prstGeom prst="rect">
            <a:avLst/>
          </a:prstGeom>
        </p:spPr>
        <p:txBody>
          <a:bodyPr/>
          <a:lstStyle/>
          <a:p>
            <a:pPr/>
          </a:p>
        </p:txBody>
      </p:sp>
      <p:sp>
        <p:nvSpPr>
          <p:cNvPr id="1044" name="Double-click to edit"/>
          <p:cNvSpPr txBox="1"/>
          <p:nvPr>
            <p:ph type="body" idx="1"/>
          </p:nvPr>
        </p:nvSpPr>
        <p:spPr>
          <a:prstGeom prst="rect">
            <a:avLst/>
          </a:prstGeom>
        </p:spPr>
        <p:txBody>
          <a:bodyPr/>
          <a:lstStyle/>
          <a:p>
            <a:pPr/>
          </a:p>
        </p:txBody>
      </p:sp>
      <p:sp>
        <p:nvSpPr>
          <p:cNvPr id="10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6" name="3 Nous «en Christ».154.jpeg" descr="3 Nous «en Christ».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Double-click to edit"/>
          <p:cNvSpPr txBox="1"/>
          <p:nvPr>
            <p:ph type="title"/>
          </p:nvPr>
        </p:nvSpPr>
        <p:spPr>
          <a:prstGeom prst="rect">
            <a:avLst/>
          </a:prstGeom>
        </p:spPr>
        <p:txBody>
          <a:bodyPr/>
          <a:lstStyle/>
          <a:p>
            <a:pPr/>
          </a:p>
        </p:txBody>
      </p:sp>
      <p:sp>
        <p:nvSpPr>
          <p:cNvPr id="1049" name="Double-click to edit"/>
          <p:cNvSpPr txBox="1"/>
          <p:nvPr>
            <p:ph type="body" idx="1"/>
          </p:nvPr>
        </p:nvSpPr>
        <p:spPr>
          <a:prstGeom prst="rect">
            <a:avLst/>
          </a:prstGeom>
        </p:spPr>
        <p:txBody>
          <a:bodyPr/>
          <a:lstStyle/>
          <a:p>
            <a:pPr/>
          </a:p>
        </p:txBody>
      </p:sp>
      <p:sp>
        <p:nvSpPr>
          <p:cNvPr id="10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1" name="3 Nous «en Christ».155.jpeg" descr="3 Nous «en Christ».1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3" name="Double-click to edit"/>
          <p:cNvSpPr txBox="1"/>
          <p:nvPr>
            <p:ph type="title"/>
          </p:nvPr>
        </p:nvSpPr>
        <p:spPr>
          <a:prstGeom prst="rect">
            <a:avLst/>
          </a:prstGeom>
        </p:spPr>
        <p:txBody>
          <a:bodyPr/>
          <a:lstStyle/>
          <a:p>
            <a:pPr/>
          </a:p>
        </p:txBody>
      </p:sp>
      <p:sp>
        <p:nvSpPr>
          <p:cNvPr id="1054" name="Double-click to edit"/>
          <p:cNvSpPr txBox="1"/>
          <p:nvPr>
            <p:ph type="body" idx="1"/>
          </p:nvPr>
        </p:nvSpPr>
        <p:spPr>
          <a:prstGeom prst="rect">
            <a:avLst/>
          </a:prstGeom>
        </p:spPr>
        <p:txBody>
          <a:bodyPr/>
          <a:lstStyle/>
          <a:p>
            <a:pPr/>
          </a:p>
        </p:txBody>
      </p:sp>
      <p:sp>
        <p:nvSpPr>
          <p:cNvPr id="10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6" name="3 Nous «en Christ»-2.156.jpeg" descr="3 Nous «en Christ»-2.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8" name="Double-click to edit"/>
          <p:cNvSpPr txBox="1"/>
          <p:nvPr>
            <p:ph type="title"/>
          </p:nvPr>
        </p:nvSpPr>
        <p:spPr>
          <a:prstGeom prst="rect">
            <a:avLst/>
          </a:prstGeom>
        </p:spPr>
        <p:txBody>
          <a:bodyPr/>
          <a:lstStyle/>
          <a:p>
            <a:pPr/>
          </a:p>
        </p:txBody>
      </p:sp>
      <p:sp>
        <p:nvSpPr>
          <p:cNvPr id="1059" name="Double-click to edit"/>
          <p:cNvSpPr txBox="1"/>
          <p:nvPr>
            <p:ph type="body" idx="1"/>
          </p:nvPr>
        </p:nvSpPr>
        <p:spPr>
          <a:prstGeom prst="rect">
            <a:avLst/>
          </a:prstGeom>
        </p:spPr>
        <p:txBody>
          <a:bodyPr/>
          <a:lstStyle/>
          <a:p>
            <a:pPr/>
          </a:p>
        </p:txBody>
      </p:sp>
      <p:sp>
        <p:nvSpPr>
          <p:cNvPr id="10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1" name="3 Nous «en Christ»-2.157.jpeg" descr="3 Nous «en Christ»-2.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Double-click to edit"/>
          <p:cNvSpPr txBox="1"/>
          <p:nvPr>
            <p:ph type="title"/>
          </p:nvPr>
        </p:nvSpPr>
        <p:spPr>
          <a:prstGeom prst="rect">
            <a:avLst/>
          </a:prstGeom>
        </p:spPr>
        <p:txBody>
          <a:bodyPr/>
          <a:lstStyle/>
          <a:p>
            <a:pPr/>
          </a:p>
        </p:txBody>
      </p:sp>
      <p:sp>
        <p:nvSpPr>
          <p:cNvPr id="1064" name="Double-click to edit"/>
          <p:cNvSpPr txBox="1"/>
          <p:nvPr>
            <p:ph type="body" idx="1"/>
          </p:nvPr>
        </p:nvSpPr>
        <p:spPr>
          <a:prstGeom prst="rect">
            <a:avLst/>
          </a:prstGeom>
        </p:spPr>
        <p:txBody>
          <a:bodyPr/>
          <a:lstStyle/>
          <a:p>
            <a:pPr/>
          </a:p>
        </p:txBody>
      </p:sp>
      <p:sp>
        <p:nvSpPr>
          <p:cNvPr id="10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6" name="3 Nous «en Christ».158.jpeg" descr="3 Nous «en Christ».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Double-click to edit"/>
          <p:cNvSpPr txBox="1"/>
          <p:nvPr>
            <p:ph type="title"/>
          </p:nvPr>
        </p:nvSpPr>
        <p:spPr>
          <a:prstGeom prst="rect">
            <a:avLst/>
          </a:prstGeom>
        </p:spPr>
        <p:txBody>
          <a:bodyPr/>
          <a:lstStyle/>
          <a:p>
            <a:pPr/>
          </a:p>
        </p:txBody>
      </p:sp>
      <p:sp>
        <p:nvSpPr>
          <p:cNvPr id="1069" name="Double-click to edit"/>
          <p:cNvSpPr txBox="1"/>
          <p:nvPr>
            <p:ph type="body" idx="1"/>
          </p:nvPr>
        </p:nvSpPr>
        <p:spPr>
          <a:prstGeom prst="rect">
            <a:avLst/>
          </a:prstGeom>
        </p:spPr>
        <p:txBody>
          <a:bodyPr/>
          <a:lstStyle/>
          <a:p>
            <a:pPr/>
          </a:p>
        </p:txBody>
      </p:sp>
      <p:sp>
        <p:nvSpPr>
          <p:cNvPr id="10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1" name="3 Nous «en Christ».159.jpeg" descr="3 Nous «en Christ».1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Double-click to edit"/>
          <p:cNvSpPr txBox="1"/>
          <p:nvPr>
            <p:ph type="title"/>
          </p:nvPr>
        </p:nvSpPr>
        <p:spPr>
          <a:prstGeom prst="rect">
            <a:avLst/>
          </a:prstGeom>
        </p:spPr>
        <p:txBody>
          <a:bodyPr/>
          <a:lstStyle/>
          <a:p>
            <a:pPr/>
          </a:p>
        </p:txBody>
      </p:sp>
      <p:sp>
        <p:nvSpPr>
          <p:cNvPr id="326" name="Double-click to edit"/>
          <p:cNvSpPr txBox="1"/>
          <p:nvPr>
            <p:ph type="body" idx="1"/>
          </p:nvPr>
        </p:nvSpPr>
        <p:spPr>
          <a:prstGeom prst="rect">
            <a:avLst/>
          </a:prstGeom>
        </p:spPr>
        <p:txBody>
          <a:bodyPr/>
          <a:lstStyle/>
          <a:p>
            <a:pPr/>
          </a:p>
        </p:txBody>
      </p:sp>
      <p:sp>
        <p:nvSpPr>
          <p:cNvPr id="3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3 Nous «en Christ».016.jpeg" descr="3 Nous «en Christ».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3" name="Double-click to edit"/>
          <p:cNvSpPr txBox="1"/>
          <p:nvPr>
            <p:ph type="title"/>
          </p:nvPr>
        </p:nvSpPr>
        <p:spPr>
          <a:prstGeom prst="rect">
            <a:avLst/>
          </a:prstGeom>
        </p:spPr>
        <p:txBody>
          <a:bodyPr/>
          <a:lstStyle/>
          <a:p>
            <a:pPr/>
          </a:p>
        </p:txBody>
      </p:sp>
      <p:sp>
        <p:nvSpPr>
          <p:cNvPr id="1074" name="Double-click to edit"/>
          <p:cNvSpPr txBox="1"/>
          <p:nvPr>
            <p:ph type="body" idx="1"/>
          </p:nvPr>
        </p:nvSpPr>
        <p:spPr>
          <a:prstGeom prst="rect">
            <a:avLst/>
          </a:prstGeom>
        </p:spPr>
        <p:txBody>
          <a:bodyPr/>
          <a:lstStyle/>
          <a:p>
            <a:pPr/>
          </a:p>
        </p:txBody>
      </p:sp>
      <p:sp>
        <p:nvSpPr>
          <p:cNvPr id="10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6" name="3 Nous «en Christ»-2.160.jpeg" descr="3 Nous «en Christ»-2.1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8" name="Double-click to edit"/>
          <p:cNvSpPr txBox="1"/>
          <p:nvPr>
            <p:ph type="title"/>
          </p:nvPr>
        </p:nvSpPr>
        <p:spPr>
          <a:prstGeom prst="rect">
            <a:avLst/>
          </a:prstGeom>
        </p:spPr>
        <p:txBody>
          <a:bodyPr/>
          <a:lstStyle/>
          <a:p>
            <a:pPr/>
          </a:p>
        </p:txBody>
      </p:sp>
      <p:sp>
        <p:nvSpPr>
          <p:cNvPr id="1079" name="Double-click to edit"/>
          <p:cNvSpPr txBox="1"/>
          <p:nvPr>
            <p:ph type="body" idx="1"/>
          </p:nvPr>
        </p:nvSpPr>
        <p:spPr>
          <a:prstGeom prst="rect">
            <a:avLst/>
          </a:prstGeom>
        </p:spPr>
        <p:txBody>
          <a:bodyPr/>
          <a:lstStyle/>
          <a:p>
            <a:pPr/>
          </a:p>
        </p:txBody>
      </p:sp>
      <p:sp>
        <p:nvSpPr>
          <p:cNvPr id="10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1" name="3 Nous «en Christ».161.jpeg" descr="3 Nous «en Christ».16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Double-click to edit"/>
          <p:cNvSpPr txBox="1"/>
          <p:nvPr>
            <p:ph type="title"/>
          </p:nvPr>
        </p:nvSpPr>
        <p:spPr>
          <a:prstGeom prst="rect">
            <a:avLst/>
          </a:prstGeom>
        </p:spPr>
        <p:txBody>
          <a:bodyPr/>
          <a:lstStyle/>
          <a:p>
            <a:pPr/>
          </a:p>
        </p:txBody>
      </p:sp>
      <p:sp>
        <p:nvSpPr>
          <p:cNvPr id="1086" name="Double-click to edit"/>
          <p:cNvSpPr txBox="1"/>
          <p:nvPr>
            <p:ph type="body" idx="1"/>
          </p:nvPr>
        </p:nvSpPr>
        <p:spPr>
          <a:prstGeom prst="rect">
            <a:avLst/>
          </a:prstGeom>
        </p:spPr>
        <p:txBody>
          <a:bodyPr/>
          <a:lstStyle/>
          <a:p>
            <a:pPr/>
          </a:p>
        </p:txBody>
      </p:sp>
      <p:sp>
        <p:nvSpPr>
          <p:cNvPr id="10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8" name="3 Nous «en Christ».162.jpeg" descr="3 Nous «en Christ».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Double-click to edit"/>
          <p:cNvSpPr txBox="1"/>
          <p:nvPr>
            <p:ph type="title"/>
          </p:nvPr>
        </p:nvSpPr>
        <p:spPr>
          <a:prstGeom prst="rect">
            <a:avLst/>
          </a:prstGeom>
        </p:spPr>
        <p:txBody>
          <a:bodyPr/>
          <a:lstStyle/>
          <a:p>
            <a:pPr/>
          </a:p>
        </p:txBody>
      </p:sp>
      <p:sp>
        <p:nvSpPr>
          <p:cNvPr id="1091" name="Double-click to edit"/>
          <p:cNvSpPr txBox="1"/>
          <p:nvPr>
            <p:ph type="body" idx="1"/>
          </p:nvPr>
        </p:nvSpPr>
        <p:spPr>
          <a:prstGeom prst="rect">
            <a:avLst/>
          </a:prstGeom>
        </p:spPr>
        <p:txBody>
          <a:bodyPr/>
          <a:lstStyle/>
          <a:p>
            <a:pPr/>
          </a:p>
        </p:txBody>
      </p:sp>
      <p:sp>
        <p:nvSpPr>
          <p:cNvPr id="10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3" name="3 Nous «en Christ»-2.163.jpeg" descr="3 Nous «en Christ»-2.1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Double-click to edit"/>
          <p:cNvSpPr txBox="1"/>
          <p:nvPr>
            <p:ph type="title"/>
          </p:nvPr>
        </p:nvSpPr>
        <p:spPr>
          <a:prstGeom prst="rect">
            <a:avLst/>
          </a:prstGeom>
        </p:spPr>
        <p:txBody>
          <a:bodyPr/>
          <a:lstStyle/>
          <a:p>
            <a:pPr/>
          </a:p>
        </p:txBody>
      </p:sp>
      <p:sp>
        <p:nvSpPr>
          <p:cNvPr id="1096" name="Double-click to edit"/>
          <p:cNvSpPr txBox="1"/>
          <p:nvPr>
            <p:ph type="body" idx="1"/>
          </p:nvPr>
        </p:nvSpPr>
        <p:spPr>
          <a:prstGeom prst="rect">
            <a:avLst/>
          </a:prstGeom>
        </p:spPr>
        <p:txBody>
          <a:bodyPr/>
          <a:lstStyle/>
          <a:p>
            <a:pPr/>
          </a:p>
        </p:txBody>
      </p:sp>
      <p:sp>
        <p:nvSpPr>
          <p:cNvPr id="10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8" name="3 Nous «en Christ».164.jpeg" descr="3 Nous «en Christ».16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2" name="Double-click to edit"/>
          <p:cNvSpPr txBox="1"/>
          <p:nvPr>
            <p:ph type="title"/>
          </p:nvPr>
        </p:nvSpPr>
        <p:spPr>
          <a:prstGeom prst="rect">
            <a:avLst/>
          </a:prstGeom>
        </p:spPr>
        <p:txBody>
          <a:bodyPr/>
          <a:lstStyle/>
          <a:p>
            <a:pPr/>
          </a:p>
        </p:txBody>
      </p:sp>
      <p:sp>
        <p:nvSpPr>
          <p:cNvPr id="1103" name="Double-click to edit"/>
          <p:cNvSpPr txBox="1"/>
          <p:nvPr>
            <p:ph type="body" idx="1"/>
          </p:nvPr>
        </p:nvSpPr>
        <p:spPr>
          <a:prstGeom prst="rect">
            <a:avLst/>
          </a:prstGeom>
        </p:spPr>
        <p:txBody>
          <a:bodyPr/>
          <a:lstStyle/>
          <a:p>
            <a:pPr/>
          </a:p>
        </p:txBody>
      </p:sp>
      <p:sp>
        <p:nvSpPr>
          <p:cNvPr id="11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5" name="3 Nous «en Christ».165.jpeg" descr="3 Nous «en Christ».16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Double-click to edit"/>
          <p:cNvSpPr txBox="1"/>
          <p:nvPr>
            <p:ph type="title"/>
          </p:nvPr>
        </p:nvSpPr>
        <p:spPr>
          <a:prstGeom prst="rect">
            <a:avLst/>
          </a:prstGeom>
        </p:spPr>
        <p:txBody>
          <a:bodyPr/>
          <a:lstStyle/>
          <a:p>
            <a:pPr/>
          </a:p>
        </p:txBody>
      </p:sp>
      <p:sp>
        <p:nvSpPr>
          <p:cNvPr id="1110" name="Double-click to edit"/>
          <p:cNvSpPr txBox="1"/>
          <p:nvPr>
            <p:ph type="body" idx="1"/>
          </p:nvPr>
        </p:nvSpPr>
        <p:spPr>
          <a:prstGeom prst="rect">
            <a:avLst/>
          </a:prstGeom>
        </p:spPr>
        <p:txBody>
          <a:bodyPr/>
          <a:lstStyle/>
          <a:p>
            <a:pPr/>
          </a:p>
        </p:txBody>
      </p:sp>
      <p:sp>
        <p:nvSpPr>
          <p:cNvPr id="11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2" name="3 Nous «en Christ»-2.166.jpeg" descr="3 Nous «en Christ»-2.1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4" name="Double-click to edit"/>
          <p:cNvSpPr txBox="1"/>
          <p:nvPr>
            <p:ph type="title"/>
          </p:nvPr>
        </p:nvSpPr>
        <p:spPr>
          <a:prstGeom prst="rect">
            <a:avLst/>
          </a:prstGeom>
        </p:spPr>
        <p:txBody>
          <a:bodyPr/>
          <a:lstStyle/>
          <a:p>
            <a:pPr/>
          </a:p>
        </p:txBody>
      </p:sp>
      <p:sp>
        <p:nvSpPr>
          <p:cNvPr id="1115" name="Double-click to edit"/>
          <p:cNvSpPr txBox="1"/>
          <p:nvPr>
            <p:ph type="body" idx="1"/>
          </p:nvPr>
        </p:nvSpPr>
        <p:spPr>
          <a:prstGeom prst="rect">
            <a:avLst/>
          </a:prstGeom>
        </p:spPr>
        <p:txBody>
          <a:bodyPr/>
          <a:lstStyle/>
          <a:p>
            <a:pPr/>
          </a:p>
        </p:txBody>
      </p:sp>
      <p:sp>
        <p:nvSpPr>
          <p:cNvPr id="11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7" name="3 Nous «en Christ»-2.167.jpeg" descr="3 Nous «en Christ»-2.1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Double-click to edit"/>
          <p:cNvSpPr txBox="1"/>
          <p:nvPr>
            <p:ph type="title"/>
          </p:nvPr>
        </p:nvSpPr>
        <p:spPr>
          <a:prstGeom prst="rect">
            <a:avLst/>
          </a:prstGeom>
        </p:spPr>
        <p:txBody>
          <a:bodyPr/>
          <a:lstStyle/>
          <a:p>
            <a:pPr/>
          </a:p>
        </p:txBody>
      </p:sp>
      <p:sp>
        <p:nvSpPr>
          <p:cNvPr id="1120" name="Double-click to edit"/>
          <p:cNvSpPr txBox="1"/>
          <p:nvPr>
            <p:ph type="body" idx="1"/>
          </p:nvPr>
        </p:nvSpPr>
        <p:spPr>
          <a:prstGeom prst="rect">
            <a:avLst/>
          </a:prstGeom>
        </p:spPr>
        <p:txBody>
          <a:bodyPr/>
          <a:lstStyle/>
          <a:p>
            <a:pPr/>
          </a:p>
        </p:txBody>
      </p:sp>
      <p:sp>
        <p:nvSpPr>
          <p:cNvPr id="11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2" name="3 Nous «en Christ»-2.168.jpeg" descr="3 Nous «en Christ»-2.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Double-click to edit"/>
          <p:cNvSpPr txBox="1"/>
          <p:nvPr>
            <p:ph type="title"/>
          </p:nvPr>
        </p:nvSpPr>
        <p:spPr>
          <a:prstGeom prst="rect">
            <a:avLst/>
          </a:prstGeom>
        </p:spPr>
        <p:txBody>
          <a:bodyPr/>
          <a:lstStyle/>
          <a:p>
            <a:pPr/>
          </a:p>
        </p:txBody>
      </p:sp>
      <p:sp>
        <p:nvSpPr>
          <p:cNvPr id="1125" name="Double-click to edit"/>
          <p:cNvSpPr txBox="1"/>
          <p:nvPr>
            <p:ph type="body" idx="1"/>
          </p:nvPr>
        </p:nvSpPr>
        <p:spPr>
          <a:prstGeom prst="rect">
            <a:avLst/>
          </a:prstGeom>
        </p:spPr>
        <p:txBody>
          <a:bodyPr/>
          <a:lstStyle/>
          <a:p>
            <a:pPr/>
          </a:p>
        </p:txBody>
      </p:sp>
      <p:sp>
        <p:nvSpPr>
          <p:cNvPr id="11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7" name="3 Nous «en Christ»-2.169.jpeg" descr="3 Nous «en Christ»-2.1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Double-click to edit"/>
          <p:cNvSpPr txBox="1"/>
          <p:nvPr>
            <p:ph type="title"/>
          </p:nvPr>
        </p:nvSpPr>
        <p:spPr>
          <a:prstGeom prst="rect">
            <a:avLst/>
          </a:prstGeom>
        </p:spPr>
        <p:txBody>
          <a:bodyPr/>
          <a:lstStyle/>
          <a:p>
            <a:pPr/>
          </a:p>
        </p:txBody>
      </p:sp>
      <p:sp>
        <p:nvSpPr>
          <p:cNvPr id="331" name="Double-click to edit"/>
          <p:cNvSpPr txBox="1"/>
          <p:nvPr>
            <p:ph type="body" idx="1"/>
          </p:nvPr>
        </p:nvSpPr>
        <p:spPr>
          <a:prstGeom prst="rect">
            <a:avLst/>
          </a:prstGeom>
        </p:spPr>
        <p:txBody>
          <a:bodyPr/>
          <a:lstStyle/>
          <a:p>
            <a:pPr/>
          </a:p>
        </p:txBody>
      </p:sp>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3 Nous «en Christ».017.jpeg" descr="3 Nous «en Christ».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Double-click to edit"/>
          <p:cNvSpPr txBox="1"/>
          <p:nvPr>
            <p:ph type="title"/>
          </p:nvPr>
        </p:nvSpPr>
        <p:spPr>
          <a:prstGeom prst="rect">
            <a:avLst/>
          </a:prstGeom>
        </p:spPr>
        <p:txBody>
          <a:bodyPr/>
          <a:lstStyle/>
          <a:p>
            <a:pPr/>
          </a:p>
        </p:txBody>
      </p:sp>
      <p:sp>
        <p:nvSpPr>
          <p:cNvPr id="1130" name="Double-click to edit"/>
          <p:cNvSpPr txBox="1"/>
          <p:nvPr>
            <p:ph type="body" idx="1"/>
          </p:nvPr>
        </p:nvSpPr>
        <p:spPr>
          <a:prstGeom prst="rect">
            <a:avLst/>
          </a:prstGeom>
        </p:spPr>
        <p:txBody>
          <a:bodyPr/>
          <a:lstStyle/>
          <a:p>
            <a:pPr/>
          </a:p>
        </p:txBody>
      </p:sp>
      <p:sp>
        <p:nvSpPr>
          <p:cNvPr id="11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2" name="3 Nous «en Christ»-2.170.jpeg" descr="3 Nous «en Christ»-2.1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4" name="Double-click to edit"/>
          <p:cNvSpPr txBox="1"/>
          <p:nvPr>
            <p:ph type="title"/>
          </p:nvPr>
        </p:nvSpPr>
        <p:spPr>
          <a:prstGeom prst="rect">
            <a:avLst/>
          </a:prstGeom>
        </p:spPr>
        <p:txBody>
          <a:bodyPr/>
          <a:lstStyle/>
          <a:p>
            <a:pPr/>
          </a:p>
        </p:txBody>
      </p:sp>
      <p:sp>
        <p:nvSpPr>
          <p:cNvPr id="1135" name="Double-click to edit"/>
          <p:cNvSpPr txBox="1"/>
          <p:nvPr>
            <p:ph type="body" idx="1"/>
          </p:nvPr>
        </p:nvSpPr>
        <p:spPr>
          <a:prstGeom prst="rect">
            <a:avLst/>
          </a:prstGeom>
        </p:spPr>
        <p:txBody>
          <a:bodyPr/>
          <a:lstStyle/>
          <a:p>
            <a:pPr/>
          </a:p>
        </p:txBody>
      </p:sp>
      <p:sp>
        <p:nvSpPr>
          <p:cNvPr id="11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7" name="3 Nous «en Christ»-2.171.jpeg" descr="3 Nous «en Christ»-2.1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Double-click to edit"/>
          <p:cNvSpPr txBox="1"/>
          <p:nvPr>
            <p:ph type="title"/>
          </p:nvPr>
        </p:nvSpPr>
        <p:spPr>
          <a:prstGeom prst="rect">
            <a:avLst/>
          </a:prstGeom>
        </p:spPr>
        <p:txBody>
          <a:bodyPr/>
          <a:lstStyle/>
          <a:p>
            <a:pPr/>
          </a:p>
        </p:txBody>
      </p:sp>
      <p:sp>
        <p:nvSpPr>
          <p:cNvPr id="1140" name="Double-click to edit"/>
          <p:cNvSpPr txBox="1"/>
          <p:nvPr>
            <p:ph type="body" idx="1"/>
          </p:nvPr>
        </p:nvSpPr>
        <p:spPr>
          <a:prstGeom prst="rect">
            <a:avLst/>
          </a:prstGeom>
        </p:spPr>
        <p:txBody>
          <a:bodyPr/>
          <a:lstStyle/>
          <a:p>
            <a:pPr/>
          </a:p>
        </p:txBody>
      </p:sp>
      <p:sp>
        <p:nvSpPr>
          <p:cNvPr id="11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2" name="3 Nous «en Christ».172.jpeg" descr="3 Nous «en Christ».17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6" name="Double-click to edit"/>
          <p:cNvSpPr txBox="1"/>
          <p:nvPr>
            <p:ph type="title"/>
          </p:nvPr>
        </p:nvSpPr>
        <p:spPr>
          <a:prstGeom prst="rect">
            <a:avLst/>
          </a:prstGeom>
        </p:spPr>
        <p:txBody>
          <a:bodyPr/>
          <a:lstStyle/>
          <a:p>
            <a:pPr/>
          </a:p>
        </p:txBody>
      </p:sp>
      <p:sp>
        <p:nvSpPr>
          <p:cNvPr id="1147" name="Double-click to edit"/>
          <p:cNvSpPr txBox="1"/>
          <p:nvPr>
            <p:ph type="body" idx="1"/>
          </p:nvPr>
        </p:nvSpPr>
        <p:spPr>
          <a:prstGeom prst="rect">
            <a:avLst/>
          </a:prstGeom>
        </p:spPr>
        <p:txBody>
          <a:bodyPr/>
          <a:lstStyle/>
          <a:p>
            <a:pPr/>
          </a:p>
        </p:txBody>
      </p:sp>
      <p:sp>
        <p:nvSpPr>
          <p:cNvPr id="11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9" name="3 Nous «en Christ»-2.173.jpeg" descr="3 Nous «en Christ»-2.17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3" name="Double-click to edit"/>
          <p:cNvSpPr txBox="1"/>
          <p:nvPr>
            <p:ph type="title"/>
          </p:nvPr>
        </p:nvSpPr>
        <p:spPr>
          <a:prstGeom prst="rect">
            <a:avLst/>
          </a:prstGeom>
        </p:spPr>
        <p:txBody>
          <a:bodyPr/>
          <a:lstStyle/>
          <a:p>
            <a:pPr/>
          </a:p>
        </p:txBody>
      </p:sp>
      <p:sp>
        <p:nvSpPr>
          <p:cNvPr id="1154" name="Double-click to edit"/>
          <p:cNvSpPr txBox="1"/>
          <p:nvPr>
            <p:ph type="body" idx="1"/>
          </p:nvPr>
        </p:nvSpPr>
        <p:spPr>
          <a:prstGeom prst="rect">
            <a:avLst/>
          </a:prstGeom>
        </p:spPr>
        <p:txBody>
          <a:bodyPr/>
          <a:lstStyle/>
          <a:p>
            <a:pPr/>
          </a:p>
        </p:txBody>
      </p:sp>
      <p:sp>
        <p:nvSpPr>
          <p:cNvPr id="11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6" name="3 Nous «en Christ»-2.174.jpeg" descr="3 Nous «en Christ»-2.1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8" name="Double-click to edit"/>
          <p:cNvSpPr txBox="1"/>
          <p:nvPr>
            <p:ph type="title"/>
          </p:nvPr>
        </p:nvSpPr>
        <p:spPr>
          <a:prstGeom prst="rect">
            <a:avLst/>
          </a:prstGeom>
        </p:spPr>
        <p:txBody>
          <a:bodyPr/>
          <a:lstStyle/>
          <a:p>
            <a:pPr/>
          </a:p>
        </p:txBody>
      </p:sp>
      <p:sp>
        <p:nvSpPr>
          <p:cNvPr id="1159" name="Double-click to edit"/>
          <p:cNvSpPr txBox="1"/>
          <p:nvPr>
            <p:ph type="body" idx="1"/>
          </p:nvPr>
        </p:nvSpPr>
        <p:spPr>
          <a:prstGeom prst="rect">
            <a:avLst/>
          </a:prstGeom>
        </p:spPr>
        <p:txBody>
          <a:bodyPr/>
          <a:lstStyle/>
          <a:p>
            <a:pPr/>
          </a:p>
        </p:txBody>
      </p:sp>
      <p:sp>
        <p:nvSpPr>
          <p:cNvPr id="11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1" name="3 Nous «en Christ»-2.175.jpeg" descr="3 Nous «en Christ»-2.1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3" name="Double-click to edit"/>
          <p:cNvSpPr txBox="1"/>
          <p:nvPr>
            <p:ph type="title"/>
          </p:nvPr>
        </p:nvSpPr>
        <p:spPr>
          <a:prstGeom prst="rect">
            <a:avLst/>
          </a:prstGeom>
        </p:spPr>
        <p:txBody>
          <a:bodyPr/>
          <a:lstStyle/>
          <a:p>
            <a:pPr/>
          </a:p>
        </p:txBody>
      </p:sp>
      <p:sp>
        <p:nvSpPr>
          <p:cNvPr id="1164" name="Double-click to edit"/>
          <p:cNvSpPr txBox="1"/>
          <p:nvPr>
            <p:ph type="body" idx="1"/>
          </p:nvPr>
        </p:nvSpPr>
        <p:spPr>
          <a:prstGeom prst="rect">
            <a:avLst/>
          </a:prstGeom>
        </p:spPr>
        <p:txBody>
          <a:bodyPr/>
          <a:lstStyle/>
          <a:p>
            <a:pPr/>
          </a:p>
        </p:txBody>
      </p:sp>
      <p:sp>
        <p:nvSpPr>
          <p:cNvPr id="11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6" name="3 Nous «en Christ»-2.176.jpeg" descr="3 Nous «en Christ»-2.1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8" name="Double-click to edit"/>
          <p:cNvSpPr txBox="1"/>
          <p:nvPr>
            <p:ph type="title"/>
          </p:nvPr>
        </p:nvSpPr>
        <p:spPr>
          <a:prstGeom prst="rect">
            <a:avLst/>
          </a:prstGeom>
        </p:spPr>
        <p:txBody>
          <a:bodyPr/>
          <a:lstStyle/>
          <a:p>
            <a:pPr/>
          </a:p>
        </p:txBody>
      </p:sp>
      <p:sp>
        <p:nvSpPr>
          <p:cNvPr id="1169" name="Double-click to edit"/>
          <p:cNvSpPr txBox="1"/>
          <p:nvPr>
            <p:ph type="body" idx="1"/>
          </p:nvPr>
        </p:nvSpPr>
        <p:spPr>
          <a:prstGeom prst="rect">
            <a:avLst/>
          </a:prstGeom>
        </p:spPr>
        <p:txBody>
          <a:bodyPr/>
          <a:lstStyle/>
          <a:p>
            <a:pPr/>
          </a:p>
        </p:txBody>
      </p:sp>
      <p:sp>
        <p:nvSpPr>
          <p:cNvPr id="11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1" name="3 Nous «en Christ».177.jpeg" descr="3 Nous «en Christ».1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Double-click to edit"/>
          <p:cNvSpPr txBox="1"/>
          <p:nvPr>
            <p:ph type="title"/>
          </p:nvPr>
        </p:nvSpPr>
        <p:spPr>
          <a:prstGeom prst="rect">
            <a:avLst/>
          </a:prstGeom>
        </p:spPr>
        <p:txBody>
          <a:bodyPr/>
          <a:lstStyle/>
          <a:p>
            <a:pPr/>
          </a:p>
        </p:txBody>
      </p:sp>
      <p:sp>
        <p:nvSpPr>
          <p:cNvPr id="1174" name="Double-click to edit"/>
          <p:cNvSpPr txBox="1"/>
          <p:nvPr>
            <p:ph type="body" idx="1"/>
          </p:nvPr>
        </p:nvSpPr>
        <p:spPr>
          <a:prstGeom prst="rect">
            <a:avLst/>
          </a:prstGeom>
        </p:spPr>
        <p:txBody>
          <a:bodyPr/>
          <a:lstStyle/>
          <a:p>
            <a:pPr/>
          </a:p>
        </p:txBody>
      </p:sp>
      <p:sp>
        <p:nvSpPr>
          <p:cNvPr id="11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6" name="3 Nous «en Christ».178.jpeg" descr="3 Nous «en Christ».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8" name="Double-click to edit"/>
          <p:cNvSpPr txBox="1"/>
          <p:nvPr>
            <p:ph type="title"/>
          </p:nvPr>
        </p:nvSpPr>
        <p:spPr>
          <a:prstGeom prst="rect">
            <a:avLst/>
          </a:prstGeom>
        </p:spPr>
        <p:txBody>
          <a:bodyPr/>
          <a:lstStyle/>
          <a:p>
            <a:pPr/>
          </a:p>
        </p:txBody>
      </p:sp>
      <p:sp>
        <p:nvSpPr>
          <p:cNvPr id="1179" name="Double-click to edit"/>
          <p:cNvSpPr txBox="1"/>
          <p:nvPr>
            <p:ph type="body" idx="1"/>
          </p:nvPr>
        </p:nvSpPr>
        <p:spPr>
          <a:prstGeom prst="rect">
            <a:avLst/>
          </a:prstGeom>
        </p:spPr>
        <p:txBody>
          <a:bodyPr/>
          <a:lstStyle/>
          <a:p>
            <a:pPr/>
          </a:p>
        </p:txBody>
      </p:sp>
      <p:sp>
        <p:nvSpPr>
          <p:cNvPr id="11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1" name="3 Nous «en Christ».179.jpeg" descr="3 Nous «en Christ».17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Double-click to edit"/>
          <p:cNvSpPr txBox="1"/>
          <p:nvPr>
            <p:ph type="title"/>
          </p:nvPr>
        </p:nvSpPr>
        <p:spPr>
          <a:prstGeom prst="rect">
            <a:avLst/>
          </a:prstGeom>
        </p:spPr>
        <p:txBody>
          <a:bodyPr/>
          <a:lstStyle/>
          <a:p>
            <a:pPr/>
          </a:p>
        </p:txBody>
      </p:sp>
      <p:sp>
        <p:nvSpPr>
          <p:cNvPr id="336" name="Double-click to edit"/>
          <p:cNvSpPr txBox="1"/>
          <p:nvPr>
            <p:ph type="body" idx="1"/>
          </p:nvPr>
        </p:nvSpPr>
        <p:spPr>
          <a:prstGeom prst="rect">
            <a:avLst/>
          </a:prstGeom>
        </p:spPr>
        <p:txBody>
          <a:bodyPr/>
          <a:lstStyle/>
          <a:p>
            <a:pPr/>
          </a:p>
        </p:txBody>
      </p:sp>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3 Nous «en Christ».018.jpeg" descr="3 Nous «en Christ».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5" name="Double-click to edit"/>
          <p:cNvSpPr txBox="1"/>
          <p:nvPr>
            <p:ph type="title"/>
          </p:nvPr>
        </p:nvSpPr>
        <p:spPr>
          <a:prstGeom prst="rect">
            <a:avLst/>
          </a:prstGeom>
        </p:spPr>
        <p:txBody>
          <a:bodyPr/>
          <a:lstStyle/>
          <a:p>
            <a:pPr/>
          </a:p>
        </p:txBody>
      </p:sp>
      <p:sp>
        <p:nvSpPr>
          <p:cNvPr id="1186" name="Double-click to edit"/>
          <p:cNvSpPr txBox="1"/>
          <p:nvPr>
            <p:ph type="body" idx="1"/>
          </p:nvPr>
        </p:nvSpPr>
        <p:spPr>
          <a:prstGeom prst="rect">
            <a:avLst/>
          </a:prstGeom>
        </p:spPr>
        <p:txBody>
          <a:bodyPr/>
          <a:lstStyle/>
          <a:p>
            <a:pPr/>
          </a:p>
        </p:txBody>
      </p:sp>
      <p:sp>
        <p:nvSpPr>
          <p:cNvPr id="11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8" name="3 Nous «en Christ».180.jpeg" descr="3 Nous «en Christ».1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0" name="Double-click to edit"/>
          <p:cNvSpPr txBox="1"/>
          <p:nvPr>
            <p:ph type="title"/>
          </p:nvPr>
        </p:nvSpPr>
        <p:spPr>
          <a:prstGeom prst="rect">
            <a:avLst/>
          </a:prstGeom>
        </p:spPr>
        <p:txBody>
          <a:bodyPr/>
          <a:lstStyle/>
          <a:p>
            <a:pPr/>
          </a:p>
        </p:txBody>
      </p:sp>
      <p:sp>
        <p:nvSpPr>
          <p:cNvPr id="1191" name="Double-click to edit"/>
          <p:cNvSpPr txBox="1"/>
          <p:nvPr>
            <p:ph type="body" idx="1"/>
          </p:nvPr>
        </p:nvSpPr>
        <p:spPr>
          <a:prstGeom prst="rect">
            <a:avLst/>
          </a:prstGeom>
        </p:spPr>
        <p:txBody>
          <a:bodyPr/>
          <a:lstStyle/>
          <a:p>
            <a:pPr/>
          </a:p>
        </p:txBody>
      </p:sp>
      <p:sp>
        <p:nvSpPr>
          <p:cNvPr id="11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3" name="3 Nous «en Christ».181.jpeg" descr="3 Nous «en Christ».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5" name="Double-click to edit"/>
          <p:cNvSpPr txBox="1"/>
          <p:nvPr>
            <p:ph type="title"/>
          </p:nvPr>
        </p:nvSpPr>
        <p:spPr>
          <a:prstGeom prst="rect">
            <a:avLst/>
          </a:prstGeom>
        </p:spPr>
        <p:txBody>
          <a:bodyPr/>
          <a:lstStyle/>
          <a:p>
            <a:pPr/>
          </a:p>
        </p:txBody>
      </p:sp>
      <p:sp>
        <p:nvSpPr>
          <p:cNvPr id="1196" name="Double-click to edit"/>
          <p:cNvSpPr txBox="1"/>
          <p:nvPr>
            <p:ph type="body" idx="1"/>
          </p:nvPr>
        </p:nvSpPr>
        <p:spPr>
          <a:prstGeom prst="rect">
            <a:avLst/>
          </a:prstGeom>
        </p:spPr>
        <p:txBody>
          <a:bodyPr/>
          <a:lstStyle/>
          <a:p>
            <a:pPr/>
          </a:p>
        </p:txBody>
      </p:sp>
      <p:sp>
        <p:nvSpPr>
          <p:cNvPr id="11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8" name="3 Nous «en Christ»-2.182.jpeg" descr="3 Nous «en Christ»-2.1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0" name="Double-click to edit"/>
          <p:cNvSpPr txBox="1"/>
          <p:nvPr>
            <p:ph type="title"/>
          </p:nvPr>
        </p:nvSpPr>
        <p:spPr>
          <a:prstGeom prst="rect">
            <a:avLst/>
          </a:prstGeom>
        </p:spPr>
        <p:txBody>
          <a:bodyPr/>
          <a:lstStyle/>
          <a:p>
            <a:pPr/>
          </a:p>
        </p:txBody>
      </p:sp>
      <p:sp>
        <p:nvSpPr>
          <p:cNvPr id="1201" name="Double-click to edit"/>
          <p:cNvSpPr txBox="1"/>
          <p:nvPr>
            <p:ph type="body" idx="1"/>
          </p:nvPr>
        </p:nvSpPr>
        <p:spPr>
          <a:prstGeom prst="rect">
            <a:avLst/>
          </a:prstGeom>
        </p:spPr>
        <p:txBody>
          <a:bodyPr/>
          <a:lstStyle/>
          <a:p>
            <a:pPr/>
          </a:p>
        </p:txBody>
      </p:sp>
      <p:sp>
        <p:nvSpPr>
          <p:cNvPr id="12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3" name="3 Nous «en Christ»-2.183.jpeg" descr="3 Nous «en Christ»-2.1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Double-click to edit"/>
          <p:cNvSpPr txBox="1"/>
          <p:nvPr>
            <p:ph type="title"/>
          </p:nvPr>
        </p:nvSpPr>
        <p:spPr>
          <a:prstGeom prst="rect">
            <a:avLst/>
          </a:prstGeom>
        </p:spPr>
        <p:txBody>
          <a:bodyPr/>
          <a:lstStyle/>
          <a:p>
            <a:pPr/>
          </a:p>
        </p:txBody>
      </p:sp>
      <p:sp>
        <p:nvSpPr>
          <p:cNvPr id="1206" name="Double-click to edit"/>
          <p:cNvSpPr txBox="1"/>
          <p:nvPr>
            <p:ph type="body" idx="1"/>
          </p:nvPr>
        </p:nvSpPr>
        <p:spPr>
          <a:prstGeom prst="rect">
            <a:avLst/>
          </a:prstGeom>
        </p:spPr>
        <p:txBody>
          <a:bodyPr/>
          <a:lstStyle/>
          <a:p>
            <a:pPr/>
          </a:p>
        </p:txBody>
      </p:sp>
      <p:sp>
        <p:nvSpPr>
          <p:cNvPr id="12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8" name="3 Nous «en Christ»-2.184.jpeg" descr="3 Nous «en Christ»-2.1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0" name="Double-click to edit"/>
          <p:cNvSpPr txBox="1"/>
          <p:nvPr>
            <p:ph type="title"/>
          </p:nvPr>
        </p:nvSpPr>
        <p:spPr>
          <a:prstGeom prst="rect">
            <a:avLst/>
          </a:prstGeom>
        </p:spPr>
        <p:txBody>
          <a:bodyPr/>
          <a:lstStyle/>
          <a:p>
            <a:pPr/>
          </a:p>
        </p:txBody>
      </p:sp>
      <p:sp>
        <p:nvSpPr>
          <p:cNvPr id="1211" name="Double-click to edit"/>
          <p:cNvSpPr txBox="1"/>
          <p:nvPr>
            <p:ph type="body" idx="1"/>
          </p:nvPr>
        </p:nvSpPr>
        <p:spPr>
          <a:prstGeom prst="rect">
            <a:avLst/>
          </a:prstGeom>
        </p:spPr>
        <p:txBody>
          <a:bodyPr/>
          <a:lstStyle/>
          <a:p>
            <a:pPr/>
          </a:p>
        </p:txBody>
      </p:sp>
      <p:sp>
        <p:nvSpPr>
          <p:cNvPr id="12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3" name="3 Nous «en Christ».185.jpeg" descr="3 Nous «en Christ».18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7" name="Double-click to edit"/>
          <p:cNvSpPr txBox="1"/>
          <p:nvPr>
            <p:ph type="title"/>
          </p:nvPr>
        </p:nvSpPr>
        <p:spPr>
          <a:prstGeom prst="rect">
            <a:avLst/>
          </a:prstGeom>
        </p:spPr>
        <p:txBody>
          <a:bodyPr/>
          <a:lstStyle/>
          <a:p>
            <a:pPr/>
          </a:p>
        </p:txBody>
      </p:sp>
      <p:sp>
        <p:nvSpPr>
          <p:cNvPr id="1218" name="Double-click to edit"/>
          <p:cNvSpPr txBox="1"/>
          <p:nvPr>
            <p:ph type="body" idx="1"/>
          </p:nvPr>
        </p:nvSpPr>
        <p:spPr>
          <a:prstGeom prst="rect">
            <a:avLst/>
          </a:prstGeom>
        </p:spPr>
        <p:txBody>
          <a:bodyPr/>
          <a:lstStyle/>
          <a:p>
            <a:pPr/>
          </a:p>
        </p:txBody>
      </p:sp>
      <p:sp>
        <p:nvSpPr>
          <p:cNvPr id="12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0" name="3 Nous «en Christ».186.jpeg" descr="3 Nous «en Christ».1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Double-click to edit"/>
          <p:cNvSpPr txBox="1"/>
          <p:nvPr>
            <p:ph type="title"/>
          </p:nvPr>
        </p:nvSpPr>
        <p:spPr>
          <a:prstGeom prst="rect">
            <a:avLst/>
          </a:prstGeom>
        </p:spPr>
        <p:txBody>
          <a:bodyPr/>
          <a:lstStyle/>
          <a:p>
            <a:pPr/>
          </a:p>
        </p:txBody>
      </p:sp>
      <p:sp>
        <p:nvSpPr>
          <p:cNvPr id="1223" name="Double-click to edit"/>
          <p:cNvSpPr txBox="1"/>
          <p:nvPr>
            <p:ph type="body" idx="1"/>
          </p:nvPr>
        </p:nvSpPr>
        <p:spPr>
          <a:prstGeom prst="rect">
            <a:avLst/>
          </a:prstGeom>
        </p:spPr>
        <p:txBody>
          <a:bodyPr/>
          <a:lstStyle/>
          <a:p>
            <a:pPr/>
          </a:p>
        </p:txBody>
      </p:sp>
      <p:sp>
        <p:nvSpPr>
          <p:cNvPr id="12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5" name="3 Nous «en Christ».187.jpeg" descr="3 Nous «en Christ».1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7" name="Double-click to edit"/>
          <p:cNvSpPr txBox="1"/>
          <p:nvPr>
            <p:ph type="title"/>
          </p:nvPr>
        </p:nvSpPr>
        <p:spPr>
          <a:prstGeom prst="rect">
            <a:avLst/>
          </a:prstGeom>
        </p:spPr>
        <p:txBody>
          <a:bodyPr/>
          <a:lstStyle/>
          <a:p>
            <a:pPr/>
          </a:p>
        </p:txBody>
      </p:sp>
      <p:sp>
        <p:nvSpPr>
          <p:cNvPr id="1228" name="Double-click to edit"/>
          <p:cNvSpPr txBox="1"/>
          <p:nvPr>
            <p:ph type="body" idx="1"/>
          </p:nvPr>
        </p:nvSpPr>
        <p:spPr>
          <a:prstGeom prst="rect">
            <a:avLst/>
          </a:prstGeom>
        </p:spPr>
        <p:txBody>
          <a:bodyPr/>
          <a:lstStyle/>
          <a:p>
            <a:pPr/>
          </a:p>
        </p:txBody>
      </p:sp>
      <p:sp>
        <p:nvSpPr>
          <p:cNvPr id="12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0" name="3 Nous «en Christ».188.jpeg" descr="3 Nous «en Christ».1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2" name="Double-click to edit"/>
          <p:cNvSpPr txBox="1"/>
          <p:nvPr>
            <p:ph type="title"/>
          </p:nvPr>
        </p:nvSpPr>
        <p:spPr>
          <a:prstGeom prst="rect">
            <a:avLst/>
          </a:prstGeom>
        </p:spPr>
        <p:txBody>
          <a:bodyPr/>
          <a:lstStyle/>
          <a:p>
            <a:pPr/>
          </a:p>
        </p:txBody>
      </p:sp>
      <p:sp>
        <p:nvSpPr>
          <p:cNvPr id="1233" name="Double-click to edit"/>
          <p:cNvSpPr txBox="1"/>
          <p:nvPr>
            <p:ph type="body" idx="1"/>
          </p:nvPr>
        </p:nvSpPr>
        <p:spPr>
          <a:prstGeom prst="rect">
            <a:avLst/>
          </a:prstGeom>
        </p:spPr>
        <p:txBody>
          <a:bodyPr/>
          <a:lstStyle/>
          <a:p>
            <a:pPr/>
          </a:p>
        </p:txBody>
      </p:sp>
      <p:sp>
        <p:nvSpPr>
          <p:cNvPr id="12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5" name="3 Nous «en Christ».189.jpeg" descr="3 Nous «en Christ».1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Double-click to edit"/>
          <p:cNvSpPr txBox="1"/>
          <p:nvPr>
            <p:ph type="title"/>
          </p:nvPr>
        </p:nvSpPr>
        <p:spPr>
          <a:prstGeom prst="rect">
            <a:avLst/>
          </a:prstGeom>
        </p:spPr>
        <p:txBody>
          <a:bodyPr/>
          <a:lstStyle/>
          <a:p>
            <a:pPr/>
          </a:p>
        </p:txBody>
      </p:sp>
      <p:sp>
        <p:nvSpPr>
          <p:cNvPr id="341" name="Double-click to edit"/>
          <p:cNvSpPr txBox="1"/>
          <p:nvPr>
            <p:ph type="body" idx="1"/>
          </p:nvPr>
        </p:nvSpPr>
        <p:spPr>
          <a:prstGeom prst="rect">
            <a:avLst/>
          </a:prstGeom>
        </p:spPr>
        <p:txBody>
          <a:bodyPr/>
          <a:lstStyle/>
          <a:p>
            <a:pPr/>
          </a:p>
        </p:txBody>
      </p:sp>
      <p:sp>
        <p:nvSpPr>
          <p:cNvPr id="3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 name="3 Nous «en Christ».019.jpeg" descr="3 Nous «en Christ».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7" name="Double-click to edit"/>
          <p:cNvSpPr txBox="1"/>
          <p:nvPr>
            <p:ph type="title"/>
          </p:nvPr>
        </p:nvSpPr>
        <p:spPr>
          <a:prstGeom prst="rect">
            <a:avLst/>
          </a:prstGeom>
        </p:spPr>
        <p:txBody>
          <a:bodyPr/>
          <a:lstStyle/>
          <a:p>
            <a:pPr/>
          </a:p>
        </p:txBody>
      </p:sp>
      <p:sp>
        <p:nvSpPr>
          <p:cNvPr id="1238" name="Double-click to edit"/>
          <p:cNvSpPr txBox="1"/>
          <p:nvPr>
            <p:ph type="body" idx="1"/>
          </p:nvPr>
        </p:nvSpPr>
        <p:spPr>
          <a:prstGeom prst="rect">
            <a:avLst/>
          </a:prstGeom>
        </p:spPr>
        <p:txBody>
          <a:bodyPr/>
          <a:lstStyle/>
          <a:p>
            <a:pPr/>
          </a:p>
        </p:txBody>
      </p:sp>
      <p:sp>
        <p:nvSpPr>
          <p:cNvPr id="12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0" name="3 Nous «en Christ»-2.190.jpeg" descr="3 Nous «en Christ»-2.1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2" name="Double-click to edit"/>
          <p:cNvSpPr txBox="1"/>
          <p:nvPr>
            <p:ph type="title"/>
          </p:nvPr>
        </p:nvSpPr>
        <p:spPr>
          <a:prstGeom prst="rect">
            <a:avLst/>
          </a:prstGeom>
        </p:spPr>
        <p:txBody>
          <a:bodyPr/>
          <a:lstStyle/>
          <a:p>
            <a:pPr/>
          </a:p>
        </p:txBody>
      </p:sp>
      <p:sp>
        <p:nvSpPr>
          <p:cNvPr id="1243" name="Double-click to edit"/>
          <p:cNvSpPr txBox="1"/>
          <p:nvPr>
            <p:ph type="body" idx="1"/>
          </p:nvPr>
        </p:nvSpPr>
        <p:spPr>
          <a:prstGeom prst="rect">
            <a:avLst/>
          </a:prstGeom>
        </p:spPr>
        <p:txBody>
          <a:bodyPr/>
          <a:lstStyle/>
          <a:p>
            <a:pPr/>
          </a:p>
        </p:txBody>
      </p:sp>
      <p:sp>
        <p:nvSpPr>
          <p:cNvPr id="12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5" name="3 Nous «en Christ».191.jpeg" descr="3 Nous «en Christ».19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9" name="Double-click to edit"/>
          <p:cNvSpPr txBox="1"/>
          <p:nvPr>
            <p:ph type="title"/>
          </p:nvPr>
        </p:nvSpPr>
        <p:spPr>
          <a:prstGeom prst="rect">
            <a:avLst/>
          </a:prstGeom>
        </p:spPr>
        <p:txBody>
          <a:bodyPr/>
          <a:lstStyle/>
          <a:p>
            <a:pPr/>
          </a:p>
        </p:txBody>
      </p:sp>
      <p:sp>
        <p:nvSpPr>
          <p:cNvPr id="1250" name="Double-click to edit"/>
          <p:cNvSpPr txBox="1"/>
          <p:nvPr>
            <p:ph type="body" idx="1"/>
          </p:nvPr>
        </p:nvSpPr>
        <p:spPr>
          <a:prstGeom prst="rect">
            <a:avLst/>
          </a:prstGeom>
        </p:spPr>
        <p:txBody>
          <a:bodyPr/>
          <a:lstStyle/>
          <a:p>
            <a:pPr/>
          </a:p>
        </p:txBody>
      </p:sp>
      <p:sp>
        <p:nvSpPr>
          <p:cNvPr id="12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2" name="3 Nous «en Christ».192.jpeg" descr="3 Nous «en Christ».19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6" name="Double-click to edit"/>
          <p:cNvSpPr txBox="1"/>
          <p:nvPr>
            <p:ph type="title"/>
          </p:nvPr>
        </p:nvSpPr>
        <p:spPr>
          <a:prstGeom prst="rect">
            <a:avLst/>
          </a:prstGeom>
        </p:spPr>
        <p:txBody>
          <a:bodyPr/>
          <a:lstStyle/>
          <a:p>
            <a:pPr/>
          </a:p>
        </p:txBody>
      </p:sp>
      <p:sp>
        <p:nvSpPr>
          <p:cNvPr id="1257" name="Double-click to edit"/>
          <p:cNvSpPr txBox="1"/>
          <p:nvPr>
            <p:ph type="body" idx="1"/>
          </p:nvPr>
        </p:nvSpPr>
        <p:spPr>
          <a:prstGeom prst="rect">
            <a:avLst/>
          </a:prstGeom>
        </p:spPr>
        <p:txBody>
          <a:bodyPr/>
          <a:lstStyle/>
          <a:p>
            <a:pPr/>
          </a:p>
        </p:txBody>
      </p:sp>
      <p:sp>
        <p:nvSpPr>
          <p:cNvPr id="12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9" name="3 Nous «en Christ».193.jpeg" descr="3 Nous «en Christ».19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3" name="Double-click to edit"/>
          <p:cNvSpPr txBox="1"/>
          <p:nvPr>
            <p:ph type="title"/>
          </p:nvPr>
        </p:nvSpPr>
        <p:spPr>
          <a:prstGeom prst="rect">
            <a:avLst/>
          </a:prstGeom>
        </p:spPr>
        <p:txBody>
          <a:bodyPr/>
          <a:lstStyle/>
          <a:p>
            <a:pPr/>
          </a:p>
        </p:txBody>
      </p:sp>
      <p:sp>
        <p:nvSpPr>
          <p:cNvPr id="1264" name="Double-click to edit"/>
          <p:cNvSpPr txBox="1"/>
          <p:nvPr>
            <p:ph type="body" idx="1"/>
          </p:nvPr>
        </p:nvSpPr>
        <p:spPr>
          <a:prstGeom prst="rect">
            <a:avLst/>
          </a:prstGeom>
        </p:spPr>
        <p:txBody>
          <a:bodyPr/>
          <a:lstStyle/>
          <a:p>
            <a:pPr/>
          </a:p>
        </p:txBody>
      </p:sp>
      <p:sp>
        <p:nvSpPr>
          <p:cNvPr id="12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6" name="3 Nous «en Christ».194.jpeg" descr="3 Nous «en Christ».1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8" name="Double-click to edit"/>
          <p:cNvSpPr txBox="1"/>
          <p:nvPr>
            <p:ph type="title"/>
          </p:nvPr>
        </p:nvSpPr>
        <p:spPr>
          <a:prstGeom prst="rect">
            <a:avLst/>
          </a:prstGeom>
        </p:spPr>
        <p:txBody>
          <a:bodyPr/>
          <a:lstStyle/>
          <a:p>
            <a:pPr/>
          </a:p>
        </p:txBody>
      </p:sp>
      <p:sp>
        <p:nvSpPr>
          <p:cNvPr id="1269" name="Double-click to edit"/>
          <p:cNvSpPr txBox="1"/>
          <p:nvPr>
            <p:ph type="body" idx="1"/>
          </p:nvPr>
        </p:nvSpPr>
        <p:spPr>
          <a:prstGeom prst="rect">
            <a:avLst/>
          </a:prstGeom>
        </p:spPr>
        <p:txBody>
          <a:bodyPr/>
          <a:lstStyle/>
          <a:p>
            <a:pPr/>
          </a:p>
        </p:txBody>
      </p:sp>
      <p:sp>
        <p:nvSpPr>
          <p:cNvPr id="12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1" name="3 Nous «en Christ».195.jpeg" descr="3 Nous «en Christ».19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5" name="Double-click to edit"/>
          <p:cNvSpPr txBox="1"/>
          <p:nvPr>
            <p:ph type="title"/>
          </p:nvPr>
        </p:nvSpPr>
        <p:spPr>
          <a:prstGeom prst="rect">
            <a:avLst/>
          </a:prstGeom>
        </p:spPr>
        <p:txBody>
          <a:bodyPr/>
          <a:lstStyle/>
          <a:p>
            <a:pPr/>
          </a:p>
        </p:txBody>
      </p:sp>
      <p:sp>
        <p:nvSpPr>
          <p:cNvPr id="1276" name="Double-click to edit"/>
          <p:cNvSpPr txBox="1"/>
          <p:nvPr>
            <p:ph type="body" idx="1"/>
          </p:nvPr>
        </p:nvSpPr>
        <p:spPr>
          <a:prstGeom prst="rect">
            <a:avLst/>
          </a:prstGeom>
        </p:spPr>
        <p:txBody>
          <a:bodyPr/>
          <a:lstStyle/>
          <a:p>
            <a:pPr/>
          </a:p>
        </p:txBody>
      </p:sp>
      <p:sp>
        <p:nvSpPr>
          <p:cNvPr id="12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8" name="3 Nous «en Christ».196.jpeg" descr="3 Nous «en Christ».19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2" name="Double-click to edit"/>
          <p:cNvSpPr txBox="1"/>
          <p:nvPr>
            <p:ph type="title"/>
          </p:nvPr>
        </p:nvSpPr>
        <p:spPr>
          <a:prstGeom prst="rect">
            <a:avLst/>
          </a:prstGeom>
        </p:spPr>
        <p:txBody>
          <a:bodyPr/>
          <a:lstStyle/>
          <a:p>
            <a:pPr/>
          </a:p>
        </p:txBody>
      </p:sp>
      <p:sp>
        <p:nvSpPr>
          <p:cNvPr id="1283" name="Double-click to edit"/>
          <p:cNvSpPr txBox="1"/>
          <p:nvPr>
            <p:ph type="body" idx="1"/>
          </p:nvPr>
        </p:nvSpPr>
        <p:spPr>
          <a:prstGeom prst="rect">
            <a:avLst/>
          </a:prstGeom>
        </p:spPr>
        <p:txBody>
          <a:bodyPr/>
          <a:lstStyle/>
          <a:p>
            <a:pPr/>
          </a:p>
        </p:txBody>
      </p:sp>
      <p:sp>
        <p:nvSpPr>
          <p:cNvPr id="12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5" name="3 Nous «en Christ».197.jpeg" descr="3 Nous «en Christ».1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7" name="Double-click to edit"/>
          <p:cNvSpPr txBox="1"/>
          <p:nvPr>
            <p:ph type="title"/>
          </p:nvPr>
        </p:nvSpPr>
        <p:spPr>
          <a:prstGeom prst="rect">
            <a:avLst/>
          </a:prstGeom>
        </p:spPr>
        <p:txBody>
          <a:bodyPr/>
          <a:lstStyle/>
          <a:p>
            <a:pPr/>
          </a:p>
        </p:txBody>
      </p:sp>
      <p:sp>
        <p:nvSpPr>
          <p:cNvPr id="1288" name="Double-click to edit"/>
          <p:cNvSpPr txBox="1"/>
          <p:nvPr>
            <p:ph type="body" idx="1"/>
          </p:nvPr>
        </p:nvSpPr>
        <p:spPr>
          <a:prstGeom prst="rect">
            <a:avLst/>
          </a:prstGeom>
        </p:spPr>
        <p:txBody>
          <a:bodyPr/>
          <a:lstStyle/>
          <a:p>
            <a:pPr/>
          </a:p>
        </p:txBody>
      </p:sp>
      <p:sp>
        <p:nvSpPr>
          <p:cNvPr id="12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0" name="3 Nous «en Christ».198.jpeg" descr="3 Nous «en Christ».19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4" name="Double-click to edit"/>
          <p:cNvSpPr txBox="1"/>
          <p:nvPr>
            <p:ph type="title"/>
          </p:nvPr>
        </p:nvSpPr>
        <p:spPr>
          <a:prstGeom prst="rect">
            <a:avLst/>
          </a:prstGeom>
        </p:spPr>
        <p:txBody>
          <a:bodyPr/>
          <a:lstStyle/>
          <a:p>
            <a:pPr/>
          </a:p>
        </p:txBody>
      </p:sp>
      <p:sp>
        <p:nvSpPr>
          <p:cNvPr id="1295" name="Double-click to edit"/>
          <p:cNvSpPr txBox="1"/>
          <p:nvPr>
            <p:ph type="body" idx="1"/>
          </p:nvPr>
        </p:nvSpPr>
        <p:spPr>
          <a:prstGeom prst="rect">
            <a:avLst/>
          </a:prstGeom>
        </p:spPr>
        <p:txBody>
          <a:bodyPr/>
          <a:lstStyle/>
          <a:p>
            <a:pPr/>
          </a:p>
        </p:txBody>
      </p:sp>
      <p:sp>
        <p:nvSpPr>
          <p:cNvPr id="12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7" name="3 Nous «en Christ»-2.199.jpeg" descr="3 Nous «en Christ»-2.19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uble-click to edit"/>
          <p:cNvSpPr txBox="1"/>
          <p:nvPr>
            <p:ph type="title"/>
          </p:nvPr>
        </p:nvSpPr>
        <p:spPr>
          <a:prstGeom prst="rect">
            <a:avLst/>
          </a:prstGeom>
        </p:spPr>
        <p:txBody>
          <a:bodyPr/>
          <a:lstStyle/>
          <a:p>
            <a:pPr/>
          </a:p>
        </p:txBody>
      </p:sp>
      <p:sp>
        <p:nvSpPr>
          <p:cNvPr id="256" name="Double-click to edit"/>
          <p:cNvSpPr txBox="1"/>
          <p:nvPr>
            <p:ph type="body" idx="1"/>
          </p:nvPr>
        </p:nvSpPr>
        <p:spPr>
          <a:prstGeom prst="rect">
            <a:avLst/>
          </a:prstGeom>
        </p:spPr>
        <p:txBody>
          <a:bodyPr/>
          <a:lstStyle/>
          <a:p>
            <a:pPr/>
          </a:p>
        </p:txBody>
      </p:sp>
      <p:sp>
        <p:nvSpPr>
          <p:cNvPr id="25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3 Nous «en Christ»-2.002.jpeg" descr="3 Nous «en Christ»-2.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Double-click to edit"/>
          <p:cNvSpPr txBox="1"/>
          <p:nvPr>
            <p:ph type="title"/>
          </p:nvPr>
        </p:nvSpPr>
        <p:spPr>
          <a:prstGeom prst="rect">
            <a:avLst/>
          </a:prstGeom>
        </p:spPr>
        <p:txBody>
          <a:bodyPr/>
          <a:lstStyle/>
          <a:p>
            <a:pPr/>
          </a:p>
        </p:txBody>
      </p:sp>
      <p:sp>
        <p:nvSpPr>
          <p:cNvPr id="346" name="Double-click to edit"/>
          <p:cNvSpPr txBox="1"/>
          <p:nvPr>
            <p:ph type="body" idx="1"/>
          </p:nvPr>
        </p:nvSpPr>
        <p:spPr>
          <a:prstGeom prst="rect">
            <a:avLst/>
          </a:prstGeom>
        </p:spPr>
        <p:txBody>
          <a:bodyPr/>
          <a:lstStyle/>
          <a:p>
            <a:pPr/>
          </a:p>
        </p:txBody>
      </p:sp>
      <p:sp>
        <p:nvSpPr>
          <p:cNvPr id="3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8" name="3 Nous «en Christ».020.jpeg" descr="3 Nous «en Christ».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1" name="Double-click to edit"/>
          <p:cNvSpPr txBox="1"/>
          <p:nvPr>
            <p:ph type="title"/>
          </p:nvPr>
        </p:nvSpPr>
        <p:spPr>
          <a:prstGeom prst="rect">
            <a:avLst/>
          </a:prstGeom>
        </p:spPr>
        <p:txBody>
          <a:bodyPr/>
          <a:lstStyle/>
          <a:p>
            <a:pPr/>
          </a:p>
        </p:txBody>
      </p:sp>
      <p:sp>
        <p:nvSpPr>
          <p:cNvPr id="1302" name="Double-click to edit"/>
          <p:cNvSpPr txBox="1"/>
          <p:nvPr>
            <p:ph type="body" idx="1"/>
          </p:nvPr>
        </p:nvSpPr>
        <p:spPr>
          <a:prstGeom prst="rect">
            <a:avLst/>
          </a:prstGeom>
        </p:spPr>
        <p:txBody>
          <a:bodyPr/>
          <a:lstStyle/>
          <a:p>
            <a:pPr/>
          </a:p>
        </p:txBody>
      </p:sp>
      <p:sp>
        <p:nvSpPr>
          <p:cNvPr id="13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4" name="3 Nous «en Christ».200.jpeg" descr="3 Nous «en Christ».20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8" name="Double-click to edit"/>
          <p:cNvSpPr txBox="1"/>
          <p:nvPr>
            <p:ph type="title"/>
          </p:nvPr>
        </p:nvSpPr>
        <p:spPr>
          <a:prstGeom prst="rect">
            <a:avLst/>
          </a:prstGeom>
        </p:spPr>
        <p:txBody>
          <a:bodyPr/>
          <a:lstStyle/>
          <a:p>
            <a:pPr/>
          </a:p>
        </p:txBody>
      </p:sp>
      <p:sp>
        <p:nvSpPr>
          <p:cNvPr id="1309" name="Double-click to edit"/>
          <p:cNvSpPr txBox="1"/>
          <p:nvPr>
            <p:ph type="body" idx="1"/>
          </p:nvPr>
        </p:nvSpPr>
        <p:spPr>
          <a:prstGeom prst="rect">
            <a:avLst/>
          </a:prstGeom>
        </p:spPr>
        <p:txBody>
          <a:bodyPr/>
          <a:lstStyle/>
          <a:p>
            <a:pPr/>
          </a:p>
        </p:txBody>
      </p:sp>
      <p:sp>
        <p:nvSpPr>
          <p:cNvPr id="13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1" name="3 Nous «en Christ».201.jpeg" descr="3 Nous «en Christ».2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3" name="Double-click to edit"/>
          <p:cNvSpPr txBox="1"/>
          <p:nvPr>
            <p:ph type="title"/>
          </p:nvPr>
        </p:nvSpPr>
        <p:spPr>
          <a:prstGeom prst="rect">
            <a:avLst/>
          </a:prstGeom>
        </p:spPr>
        <p:txBody>
          <a:bodyPr/>
          <a:lstStyle/>
          <a:p>
            <a:pPr/>
          </a:p>
        </p:txBody>
      </p:sp>
      <p:sp>
        <p:nvSpPr>
          <p:cNvPr id="1314" name="Double-click to edit"/>
          <p:cNvSpPr txBox="1"/>
          <p:nvPr>
            <p:ph type="body" idx="1"/>
          </p:nvPr>
        </p:nvSpPr>
        <p:spPr>
          <a:prstGeom prst="rect">
            <a:avLst/>
          </a:prstGeom>
        </p:spPr>
        <p:txBody>
          <a:bodyPr/>
          <a:lstStyle/>
          <a:p>
            <a:pPr/>
          </a:p>
        </p:txBody>
      </p:sp>
      <p:sp>
        <p:nvSpPr>
          <p:cNvPr id="13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6" name="3 Nous «en Christ».202.jpeg" descr="3 Nous «en Christ».2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8" name="Double-click to edit"/>
          <p:cNvSpPr txBox="1"/>
          <p:nvPr>
            <p:ph type="title"/>
          </p:nvPr>
        </p:nvSpPr>
        <p:spPr>
          <a:prstGeom prst="rect">
            <a:avLst/>
          </a:prstGeom>
        </p:spPr>
        <p:txBody>
          <a:bodyPr/>
          <a:lstStyle/>
          <a:p>
            <a:pPr/>
          </a:p>
        </p:txBody>
      </p:sp>
      <p:sp>
        <p:nvSpPr>
          <p:cNvPr id="1319" name="Double-click to edit"/>
          <p:cNvSpPr txBox="1"/>
          <p:nvPr>
            <p:ph type="body" idx="1"/>
          </p:nvPr>
        </p:nvSpPr>
        <p:spPr>
          <a:prstGeom prst="rect">
            <a:avLst/>
          </a:prstGeom>
        </p:spPr>
        <p:txBody>
          <a:bodyPr/>
          <a:lstStyle/>
          <a:p>
            <a:pPr/>
          </a:p>
        </p:txBody>
      </p:sp>
      <p:sp>
        <p:nvSpPr>
          <p:cNvPr id="132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1" name="3 Nous «en Christ».203.jpeg" descr="3 Nous «en Christ».20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5" name="Double-click to edit"/>
          <p:cNvSpPr txBox="1"/>
          <p:nvPr>
            <p:ph type="title"/>
          </p:nvPr>
        </p:nvSpPr>
        <p:spPr>
          <a:prstGeom prst="rect">
            <a:avLst/>
          </a:prstGeom>
        </p:spPr>
        <p:txBody>
          <a:bodyPr/>
          <a:lstStyle/>
          <a:p>
            <a:pPr/>
          </a:p>
        </p:txBody>
      </p:sp>
      <p:sp>
        <p:nvSpPr>
          <p:cNvPr id="1326" name="Double-click to edit"/>
          <p:cNvSpPr txBox="1"/>
          <p:nvPr>
            <p:ph type="body" idx="1"/>
          </p:nvPr>
        </p:nvSpPr>
        <p:spPr>
          <a:prstGeom prst="rect">
            <a:avLst/>
          </a:prstGeom>
        </p:spPr>
        <p:txBody>
          <a:bodyPr/>
          <a:lstStyle/>
          <a:p>
            <a:pPr/>
          </a:p>
        </p:txBody>
      </p:sp>
      <p:sp>
        <p:nvSpPr>
          <p:cNvPr id="13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8" name="3 Nous «en Christ».204.jpeg" descr="3 Nous «en Christ».20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2" name="Double-click to edit"/>
          <p:cNvSpPr txBox="1"/>
          <p:nvPr>
            <p:ph type="title"/>
          </p:nvPr>
        </p:nvSpPr>
        <p:spPr>
          <a:prstGeom prst="rect">
            <a:avLst/>
          </a:prstGeom>
        </p:spPr>
        <p:txBody>
          <a:bodyPr/>
          <a:lstStyle/>
          <a:p>
            <a:pPr/>
          </a:p>
        </p:txBody>
      </p:sp>
      <p:sp>
        <p:nvSpPr>
          <p:cNvPr id="1333" name="Double-click to edit"/>
          <p:cNvSpPr txBox="1"/>
          <p:nvPr>
            <p:ph type="body" idx="1"/>
          </p:nvPr>
        </p:nvSpPr>
        <p:spPr>
          <a:prstGeom prst="rect">
            <a:avLst/>
          </a:prstGeom>
        </p:spPr>
        <p:txBody>
          <a:bodyPr/>
          <a:lstStyle/>
          <a:p>
            <a:pPr/>
          </a:p>
        </p:txBody>
      </p:sp>
      <p:sp>
        <p:nvSpPr>
          <p:cNvPr id="13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5" name="3 Nous «en Christ»-2.205.jpeg" descr="3 Nous «en Christ»-2.2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7" name="Double-click to edit"/>
          <p:cNvSpPr txBox="1"/>
          <p:nvPr>
            <p:ph type="title"/>
          </p:nvPr>
        </p:nvSpPr>
        <p:spPr>
          <a:prstGeom prst="rect">
            <a:avLst/>
          </a:prstGeom>
        </p:spPr>
        <p:txBody>
          <a:bodyPr/>
          <a:lstStyle/>
          <a:p>
            <a:pPr/>
          </a:p>
        </p:txBody>
      </p:sp>
      <p:sp>
        <p:nvSpPr>
          <p:cNvPr id="1338" name="Double-click to edit"/>
          <p:cNvSpPr txBox="1"/>
          <p:nvPr>
            <p:ph type="body" idx="1"/>
          </p:nvPr>
        </p:nvSpPr>
        <p:spPr>
          <a:prstGeom prst="rect">
            <a:avLst/>
          </a:prstGeom>
        </p:spPr>
        <p:txBody>
          <a:bodyPr/>
          <a:lstStyle/>
          <a:p>
            <a:pPr/>
          </a:p>
        </p:txBody>
      </p:sp>
      <p:sp>
        <p:nvSpPr>
          <p:cNvPr id="13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0" name="3 Nous «en Christ»-2.206.jpeg" descr="3 Nous «en Christ»-2.2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2" name="Double-click to edit"/>
          <p:cNvSpPr txBox="1"/>
          <p:nvPr>
            <p:ph type="title"/>
          </p:nvPr>
        </p:nvSpPr>
        <p:spPr>
          <a:prstGeom prst="rect">
            <a:avLst/>
          </a:prstGeom>
        </p:spPr>
        <p:txBody>
          <a:bodyPr/>
          <a:lstStyle/>
          <a:p>
            <a:pPr/>
          </a:p>
        </p:txBody>
      </p:sp>
      <p:sp>
        <p:nvSpPr>
          <p:cNvPr id="1343" name="Double-click to edit"/>
          <p:cNvSpPr txBox="1"/>
          <p:nvPr>
            <p:ph type="body" idx="1"/>
          </p:nvPr>
        </p:nvSpPr>
        <p:spPr>
          <a:prstGeom prst="rect">
            <a:avLst/>
          </a:prstGeom>
        </p:spPr>
        <p:txBody>
          <a:bodyPr/>
          <a:lstStyle/>
          <a:p>
            <a:pPr/>
          </a:p>
        </p:txBody>
      </p:sp>
      <p:sp>
        <p:nvSpPr>
          <p:cNvPr id="13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5" name="3 Nous «en Christ»-2.207.jpeg" descr="3 Nous «en Christ»-2.2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7" name="Double-click to edit"/>
          <p:cNvSpPr txBox="1"/>
          <p:nvPr>
            <p:ph type="title"/>
          </p:nvPr>
        </p:nvSpPr>
        <p:spPr>
          <a:prstGeom prst="rect">
            <a:avLst/>
          </a:prstGeom>
        </p:spPr>
        <p:txBody>
          <a:bodyPr/>
          <a:lstStyle/>
          <a:p>
            <a:pPr/>
          </a:p>
        </p:txBody>
      </p:sp>
      <p:sp>
        <p:nvSpPr>
          <p:cNvPr id="1348" name="Double-click to edit"/>
          <p:cNvSpPr txBox="1"/>
          <p:nvPr>
            <p:ph type="body" idx="1"/>
          </p:nvPr>
        </p:nvSpPr>
        <p:spPr>
          <a:prstGeom prst="rect">
            <a:avLst/>
          </a:prstGeom>
        </p:spPr>
        <p:txBody>
          <a:bodyPr/>
          <a:lstStyle/>
          <a:p>
            <a:pPr/>
          </a:p>
        </p:txBody>
      </p:sp>
      <p:sp>
        <p:nvSpPr>
          <p:cNvPr id="13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0" name="3 Nous «en Christ».208.jpeg" descr="3 Nous «en Christ».20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4" name="Double-click to edit"/>
          <p:cNvSpPr txBox="1"/>
          <p:nvPr>
            <p:ph type="title"/>
          </p:nvPr>
        </p:nvSpPr>
        <p:spPr>
          <a:prstGeom prst="rect">
            <a:avLst/>
          </a:prstGeom>
        </p:spPr>
        <p:txBody>
          <a:bodyPr/>
          <a:lstStyle/>
          <a:p>
            <a:pPr/>
          </a:p>
        </p:txBody>
      </p:sp>
      <p:sp>
        <p:nvSpPr>
          <p:cNvPr id="1355" name="Double-click to edit"/>
          <p:cNvSpPr txBox="1"/>
          <p:nvPr>
            <p:ph type="body" idx="1"/>
          </p:nvPr>
        </p:nvSpPr>
        <p:spPr>
          <a:prstGeom prst="rect">
            <a:avLst/>
          </a:prstGeom>
        </p:spPr>
        <p:txBody>
          <a:bodyPr/>
          <a:lstStyle/>
          <a:p>
            <a:pPr/>
          </a:p>
        </p:txBody>
      </p:sp>
      <p:sp>
        <p:nvSpPr>
          <p:cNvPr id="13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7" name="3 Nous «en Christ»-2.209.jpeg" descr="3 Nous «en Christ»-2.20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Double-click to edit"/>
          <p:cNvSpPr txBox="1"/>
          <p:nvPr>
            <p:ph type="title"/>
          </p:nvPr>
        </p:nvSpPr>
        <p:spPr>
          <a:prstGeom prst="rect">
            <a:avLst/>
          </a:prstGeom>
        </p:spPr>
        <p:txBody>
          <a:bodyPr/>
          <a:lstStyle/>
          <a:p>
            <a:pPr/>
          </a:p>
        </p:txBody>
      </p:sp>
      <p:sp>
        <p:nvSpPr>
          <p:cNvPr id="351" name="Double-click to edit"/>
          <p:cNvSpPr txBox="1"/>
          <p:nvPr>
            <p:ph type="body" idx="1"/>
          </p:nvPr>
        </p:nvSpPr>
        <p:spPr>
          <a:prstGeom prst="rect">
            <a:avLst/>
          </a:prstGeom>
        </p:spPr>
        <p:txBody>
          <a:bodyPr/>
          <a:lstStyle/>
          <a:p>
            <a:pPr/>
          </a:p>
        </p:txBody>
      </p:sp>
      <p:sp>
        <p:nvSpPr>
          <p:cNvPr id="3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3 Nous «en Christ».021.jpeg" descr="3 Nous «en Christ».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1" name="Double-click to edit"/>
          <p:cNvSpPr txBox="1"/>
          <p:nvPr>
            <p:ph type="title"/>
          </p:nvPr>
        </p:nvSpPr>
        <p:spPr>
          <a:prstGeom prst="rect">
            <a:avLst/>
          </a:prstGeom>
        </p:spPr>
        <p:txBody>
          <a:bodyPr/>
          <a:lstStyle/>
          <a:p>
            <a:pPr/>
          </a:p>
        </p:txBody>
      </p:sp>
      <p:sp>
        <p:nvSpPr>
          <p:cNvPr id="1362" name="Double-click to edit"/>
          <p:cNvSpPr txBox="1"/>
          <p:nvPr>
            <p:ph type="body" idx="1"/>
          </p:nvPr>
        </p:nvSpPr>
        <p:spPr>
          <a:prstGeom prst="rect">
            <a:avLst/>
          </a:prstGeom>
        </p:spPr>
        <p:txBody>
          <a:bodyPr/>
          <a:lstStyle/>
          <a:p>
            <a:pPr/>
          </a:p>
        </p:txBody>
      </p:sp>
      <p:sp>
        <p:nvSpPr>
          <p:cNvPr id="13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4" name="3 Nous «en Christ».210.jpeg" descr="3 Nous «en Christ».2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6" name="Double-click to edit"/>
          <p:cNvSpPr txBox="1"/>
          <p:nvPr>
            <p:ph type="title"/>
          </p:nvPr>
        </p:nvSpPr>
        <p:spPr>
          <a:prstGeom prst="rect">
            <a:avLst/>
          </a:prstGeom>
        </p:spPr>
        <p:txBody>
          <a:bodyPr/>
          <a:lstStyle/>
          <a:p>
            <a:pPr/>
          </a:p>
        </p:txBody>
      </p:sp>
      <p:sp>
        <p:nvSpPr>
          <p:cNvPr id="1367" name="Double-click to edit"/>
          <p:cNvSpPr txBox="1"/>
          <p:nvPr>
            <p:ph type="body" idx="1"/>
          </p:nvPr>
        </p:nvSpPr>
        <p:spPr>
          <a:prstGeom prst="rect">
            <a:avLst/>
          </a:prstGeom>
        </p:spPr>
        <p:txBody>
          <a:bodyPr/>
          <a:lstStyle/>
          <a:p>
            <a:pPr/>
          </a:p>
        </p:txBody>
      </p:sp>
      <p:sp>
        <p:nvSpPr>
          <p:cNvPr id="13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9" name="3 Nous «en Christ».211.jpeg" descr="3 Nous «en Christ».2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1" name="Double-click to edit"/>
          <p:cNvSpPr txBox="1"/>
          <p:nvPr>
            <p:ph type="title"/>
          </p:nvPr>
        </p:nvSpPr>
        <p:spPr>
          <a:prstGeom prst="rect">
            <a:avLst/>
          </a:prstGeom>
        </p:spPr>
        <p:txBody>
          <a:bodyPr/>
          <a:lstStyle/>
          <a:p>
            <a:pPr/>
          </a:p>
        </p:txBody>
      </p:sp>
      <p:sp>
        <p:nvSpPr>
          <p:cNvPr id="1372" name="Double-click to edit"/>
          <p:cNvSpPr txBox="1"/>
          <p:nvPr>
            <p:ph type="body" idx="1"/>
          </p:nvPr>
        </p:nvSpPr>
        <p:spPr>
          <a:prstGeom prst="rect">
            <a:avLst/>
          </a:prstGeom>
        </p:spPr>
        <p:txBody>
          <a:bodyPr/>
          <a:lstStyle/>
          <a:p>
            <a:pPr/>
          </a:p>
        </p:txBody>
      </p:sp>
      <p:sp>
        <p:nvSpPr>
          <p:cNvPr id="13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4" name="3 Nous «en Christ»-2.212.jpeg" descr="3 Nous «en Christ»-2.2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6" name="Double-click to edit"/>
          <p:cNvSpPr txBox="1"/>
          <p:nvPr>
            <p:ph type="title"/>
          </p:nvPr>
        </p:nvSpPr>
        <p:spPr>
          <a:prstGeom prst="rect">
            <a:avLst/>
          </a:prstGeom>
        </p:spPr>
        <p:txBody>
          <a:bodyPr/>
          <a:lstStyle/>
          <a:p>
            <a:pPr/>
          </a:p>
        </p:txBody>
      </p:sp>
      <p:sp>
        <p:nvSpPr>
          <p:cNvPr id="1377" name="Double-click to edit"/>
          <p:cNvSpPr txBox="1"/>
          <p:nvPr>
            <p:ph type="body" idx="1"/>
          </p:nvPr>
        </p:nvSpPr>
        <p:spPr>
          <a:prstGeom prst="rect">
            <a:avLst/>
          </a:prstGeom>
        </p:spPr>
        <p:txBody>
          <a:bodyPr/>
          <a:lstStyle/>
          <a:p>
            <a:pPr/>
          </a:p>
        </p:txBody>
      </p:sp>
      <p:sp>
        <p:nvSpPr>
          <p:cNvPr id="13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9" name="3 Nous «en Christ»-2.213.jpeg" descr="3 Nous «en Christ»-2.2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1" name="Double-click to edit"/>
          <p:cNvSpPr txBox="1"/>
          <p:nvPr>
            <p:ph type="title"/>
          </p:nvPr>
        </p:nvSpPr>
        <p:spPr>
          <a:prstGeom prst="rect">
            <a:avLst/>
          </a:prstGeom>
        </p:spPr>
        <p:txBody>
          <a:bodyPr/>
          <a:lstStyle/>
          <a:p>
            <a:pPr/>
          </a:p>
        </p:txBody>
      </p:sp>
      <p:sp>
        <p:nvSpPr>
          <p:cNvPr id="1382" name="Double-click to edit"/>
          <p:cNvSpPr txBox="1"/>
          <p:nvPr>
            <p:ph type="body" idx="1"/>
          </p:nvPr>
        </p:nvSpPr>
        <p:spPr>
          <a:prstGeom prst="rect">
            <a:avLst/>
          </a:prstGeom>
        </p:spPr>
        <p:txBody>
          <a:bodyPr/>
          <a:lstStyle/>
          <a:p>
            <a:pPr/>
          </a:p>
        </p:txBody>
      </p:sp>
      <p:sp>
        <p:nvSpPr>
          <p:cNvPr id="13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4" name="3 Nous «en Christ».214.jpeg" descr="3 Nous «en Christ».2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6" name="Double-click to edit"/>
          <p:cNvSpPr txBox="1"/>
          <p:nvPr>
            <p:ph type="title"/>
          </p:nvPr>
        </p:nvSpPr>
        <p:spPr>
          <a:prstGeom prst="rect">
            <a:avLst/>
          </a:prstGeom>
        </p:spPr>
        <p:txBody>
          <a:bodyPr/>
          <a:lstStyle/>
          <a:p>
            <a:pPr/>
          </a:p>
        </p:txBody>
      </p:sp>
      <p:sp>
        <p:nvSpPr>
          <p:cNvPr id="1387" name="Double-click to edit"/>
          <p:cNvSpPr txBox="1"/>
          <p:nvPr>
            <p:ph type="body" idx="1"/>
          </p:nvPr>
        </p:nvSpPr>
        <p:spPr>
          <a:prstGeom prst="rect">
            <a:avLst/>
          </a:prstGeom>
        </p:spPr>
        <p:txBody>
          <a:bodyPr/>
          <a:lstStyle/>
          <a:p>
            <a:pPr/>
          </a:p>
        </p:txBody>
      </p:sp>
      <p:sp>
        <p:nvSpPr>
          <p:cNvPr id="13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9" name="3 Nous «en Christ».215.jpeg" descr="3 Nous «en Christ».2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3" name="Double-click to edit"/>
          <p:cNvSpPr txBox="1"/>
          <p:nvPr>
            <p:ph type="title"/>
          </p:nvPr>
        </p:nvSpPr>
        <p:spPr>
          <a:prstGeom prst="rect">
            <a:avLst/>
          </a:prstGeom>
        </p:spPr>
        <p:txBody>
          <a:bodyPr/>
          <a:lstStyle/>
          <a:p>
            <a:pPr/>
          </a:p>
        </p:txBody>
      </p:sp>
      <p:sp>
        <p:nvSpPr>
          <p:cNvPr id="1394" name="Double-click to edit"/>
          <p:cNvSpPr txBox="1"/>
          <p:nvPr>
            <p:ph type="body" idx="1"/>
          </p:nvPr>
        </p:nvSpPr>
        <p:spPr>
          <a:prstGeom prst="rect">
            <a:avLst/>
          </a:prstGeom>
        </p:spPr>
        <p:txBody>
          <a:bodyPr/>
          <a:lstStyle/>
          <a:p>
            <a:pPr/>
          </a:p>
        </p:txBody>
      </p:sp>
      <p:sp>
        <p:nvSpPr>
          <p:cNvPr id="13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6" name="3 Nous «en Christ»-2.216.jpeg" descr="3 Nous «en Christ»-2.21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0" name="Double-click to edit"/>
          <p:cNvSpPr txBox="1"/>
          <p:nvPr>
            <p:ph type="title"/>
          </p:nvPr>
        </p:nvSpPr>
        <p:spPr>
          <a:prstGeom prst="rect">
            <a:avLst/>
          </a:prstGeom>
        </p:spPr>
        <p:txBody>
          <a:bodyPr/>
          <a:lstStyle/>
          <a:p>
            <a:pPr/>
          </a:p>
        </p:txBody>
      </p:sp>
      <p:sp>
        <p:nvSpPr>
          <p:cNvPr id="1401" name="Double-click to edit"/>
          <p:cNvSpPr txBox="1"/>
          <p:nvPr>
            <p:ph type="body" idx="1"/>
          </p:nvPr>
        </p:nvSpPr>
        <p:spPr>
          <a:prstGeom prst="rect">
            <a:avLst/>
          </a:prstGeom>
        </p:spPr>
        <p:txBody>
          <a:bodyPr/>
          <a:lstStyle/>
          <a:p>
            <a:pPr/>
          </a:p>
        </p:txBody>
      </p:sp>
      <p:sp>
        <p:nvSpPr>
          <p:cNvPr id="14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3" name="3 Nous «en Christ».217.jpeg" descr="3 Nous «en Christ».2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5" name="Double-click to edit"/>
          <p:cNvSpPr txBox="1"/>
          <p:nvPr>
            <p:ph type="title"/>
          </p:nvPr>
        </p:nvSpPr>
        <p:spPr>
          <a:prstGeom prst="rect">
            <a:avLst/>
          </a:prstGeom>
        </p:spPr>
        <p:txBody>
          <a:bodyPr/>
          <a:lstStyle/>
          <a:p>
            <a:pPr/>
          </a:p>
        </p:txBody>
      </p:sp>
      <p:sp>
        <p:nvSpPr>
          <p:cNvPr id="1406" name="Double-click to edit"/>
          <p:cNvSpPr txBox="1"/>
          <p:nvPr>
            <p:ph type="body" idx="1"/>
          </p:nvPr>
        </p:nvSpPr>
        <p:spPr>
          <a:prstGeom prst="rect">
            <a:avLst/>
          </a:prstGeom>
        </p:spPr>
        <p:txBody>
          <a:bodyPr/>
          <a:lstStyle/>
          <a:p>
            <a:pPr/>
          </a:p>
        </p:txBody>
      </p:sp>
      <p:sp>
        <p:nvSpPr>
          <p:cNvPr id="14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8" name="3 Nous «en Christ».218.jpeg" descr="3 Nous «en Christ».2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0" name="Double-click to edit"/>
          <p:cNvSpPr txBox="1"/>
          <p:nvPr>
            <p:ph type="title"/>
          </p:nvPr>
        </p:nvSpPr>
        <p:spPr>
          <a:prstGeom prst="rect">
            <a:avLst/>
          </a:prstGeom>
        </p:spPr>
        <p:txBody>
          <a:bodyPr/>
          <a:lstStyle/>
          <a:p>
            <a:pPr/>
          </a:p>
        </p:txBody>
      </p:sp>
      <p:sp>
        <p:nvSpPr>
          <p:cNvPr id="1411" name="Double-click to edit"/>
          <p:cNvSpPr txBox="1"/>
          <p:nvPr>
            <p:ph type="body" idx="1"/>
          </p:nvPr>
        </p:nvSpPr>
        <p:spPr>
          <a:prstGeom prst="rect">
            <a:avLst/>
          </a:prstGeom>
        </p:spPr>
        <p:txBody>
          <a:bodyPr/>
          <a:lstStyle/>
          <a:p>
            <a:pPr/>
          </a:p>
        </p:txBody>
      </p:sp>
      <p:sp>
        <p:nvSpPr>
          <p:cNvPr id="14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3" name="3 Nous «en Christ».219.jpeg" descr="3 Nous «en Christ».2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Double-click to edit"/>
          <p:cNvSpPr txBox="1"/>
          <p:nvPr>
            <p:ph type="title"/>
          </p:nvPr>
        </p:nvSpPr>
        <p:spPr>
          <a:prstGeom prst="rect">
            <a:avLst/>
          </a:prstGeom>
        </p:spPr>
        <p:txBody>
          <a:bodyPr/>
          <a:lstStyle/>
          <a:p>
            <a:pPr/>
          </a:p>
        </p:txBody>
      </p:sp>
      <p:sp>
        <p:nvSpPr>
          <p:cNvPr id="356" name="Double-click to edit"/>
          <p:cNvSpPr txBox="1"/>
          <p:nvPr>
            <p:ph type="body" idx="1"/>
          </p:nvPr>
        </p:nvSpPr>
        <p:spPr>
          <a:prstGeom prst="rect">
            <a:avLst/>
          </a:prstGeom>
        </p:spPr>
        <p:txBody>
          <a:bodyPr/>
          <a:lstStyle/>
          <a:p>
            <a:pPr/>
          </a:p>
        </p:txBody>
      </p:sp>
      <p:sp>
        <p:nvSpPr>
          <p:cNvPr id="3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8" name="3 Nous «en Christ»-2.022.jpeg" descr="3 Nous «en Christ»-2.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5" name="Double-click to edit"/>
          <p:cNvSpPr txBox="1"/>
          <p:nvPr>
            <p:ph type="title"/>
          </p:nvPr>
        </p:nvSpPr>
        <p:spPr>
          <a:prstGeom prst="rect">
            <a:avLst/>
          </a:prstGeom>
        </p:spPr>
        <p:txBody>
          <a:bodyPr/>
          <a:lstStyle/>
          <a:p>
            <a:pPr/>
          </a:p>
        </p:txBody>
      </p:sp>
      <p:sp>
        <p:nvSpPr>
          <p:cNvPr id="1416" name="Double-click to edit"/>
          <p:cNvSpPr txBox="1"/>
          <p:nvPr>
            <p:ph type="body" idx="1"/>
          </p:nvPr>
        </p:nvSpPr>
        <p:spPr>
          <a:prstGeom prst="rect">
            <a:avLst/>
          </a:prstGeom>
        </p:spPr>
        <p:txBody>
          <a:bodyPr/>
          <a:lstStyle/>
          <a:p>
            <a:pPr/>
          </a:p>
        </p:txBody>
      </p:sp>
      <p:sp>
        <p:nvSpPr>
          <p:cNvPr id="14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8" name="3 Nous «en Christ»-2.220.jpeg" descr="3 Nous «en Christ»-2.2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0" name="Double-click to edit"/>
          <p:cNvSpPr txBox="1"/>
          <p:nvPr>
            <p:ph type="title"/>
          </p:nvPr>
        </p:nvSpPr>
        <p:spPr>
          <a:prstGeom prst="rect">
            <a:avLst/>
          </a:prstGeom>
        </p:spPr>
        <p:txBody>
          <a:bodyPr/>
          <a:lstStyle/>
          <a:p>
            <a:pPr/>
          </a:p>
        </p:txBody>
      </p:sp>
      <p:sp>
        <p:nvSpPr>
          <p:cNvPr id="1421" name="Double-click to edit"/>
          <p:cNvSpPr txBox="1"/>
          <p:nvPr>
            <p:ph type="body" idx="1"/>
          </p:nvPr>
        </p:nvSpPr>
        <p:spPr>
          <a:prstGeom prst="rect">
            <a:avLst/>
          </a:prstGeom>
        </p:spPr>
        <p:txBody>
          <a:bodyPr/>
          <a:lstStyle/>
          <a:p>
            <a:pPr/>
          </a:p>
        </p:txBody>
      </p:sp>
      <p:sp>
        <p:nvSpPr>
          <p:cNvPr id="14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3" name="3 Nous «en Christ».221.jpeg" descr="3 Nous «en Christ».2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5" name="Double-click to edit"/>
          <p:cNvSpPr txBox="1"/>
          <p:nvPr>
            <p:ph type="title"/>
          </p:nvPr>
        </p:nvSpPr>
        <p:spPr>
          <a:prstGeom prst="rect">
            <a:avLst/>
          </a:prstGeom>
        </p:spPr>
        <p:txBody>
          <a:bodyPr/>
          <a:lstStyle/>
          <a:p>
            <a:pPr/>
          </a:p>
        </p:txBody>
      </p:sp>
      <p:sp>
        <p:nvSpPr>
          <p:cNvPr id="1426" name="Double-click to edit"/>
          <p:cNvSpPr txBox="1"/>
          <p:nvPr>
            <p:ph type="body" idx="1"/>
          </p:nvPr>
        </p:nvSpPr>
        <p:spPr>
          <a:prstGeom prst="rect">
            <a:avLst/>
          </a:prstGeom>
        </p:spPr>
        <p:txBody>
          <a:bodyPr/>
          <a:lstStyle/>
          <a:p>
            <a:pPr/>
          </a:p>
        </p:txBody>
      </p:sp>
      <p:sp>
        <p:nvSpPr>
          <p:cNvPr id="14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8" name="3 Nous «en Christ»-2.222.jpeg" descr="3 Nous «en Christ»-2.2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0" name="Double-click to edit"/>
          <p:cNvSpPr txBox="1"/>
          <p:nvPr>
            <p:ph type="title"/>
          </p:nvPr>
        </p:nvSpPr>
        <p:spPr>
          <a:prstGeom prst="rect">
            <a:avLst/>
          </a:prstGeom>
        </p:spPr>
        <p:txBody>
          <a:bodyPr/>
          <a:lstStyle/>
          <a:p>
            <a:pPr/>
          </a:p>
        </p:txBody>
      </p:sp>
      <p:sp>
        <p:nvSpPr>
          <p:cNvPr id="1431" name="Double-click to edit"/>
          <p:cNvSpPr txBox="1"/>
          <p:nvPr>
            <p:ph type="body" idx="1"/>
          </p:nvPr>
        </p:nvSpPr>
        <p:spPr>
          <a:prstGeom prst="rect">
            <a:avLst/>
          </a:prstGeom>
        </p:spPr>
        <p:txBody>
          <a:bodyPr/>
          <a:lstStyle/>
          <a:p>
            <a:pPr/>
          </a:p>
        </p:txBody>
      </p:sp>
      <p:sp>
        <p:nvSpPr>
          <p:cNvPr id="14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3" name="3 Nous «en Christ»-2.223.jpeg" descr="3 Nous «en Christ»-2.2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5" name="Double-click to edit"/>
          <p:cNvSpPr txBox="1"/>
          <p:nvPr>
            <p:ph type="title"/>
          </p:nvPr>
        </p:nvSpPr>
        <p:spPr>
          <a:prstGeom prst="rect">
            <a:avLst/>
          </a:prstGeom>
        </p:spPr>
        <p:txBody>
          <a:bodyPr/>
          <a:lstStyle/>
          <a:p>
            <a:pPr/>
          </a:p>
        </p:txBody>
      </p:sp>
      <p:sp>
        <p:nvSpPr>
          <p:cNvPr id="1436" name="Double-click to edit"/>
          <p:cNvSpPr txBox="1"/>
          <p:nvPr>
            <p:ph type="body" idx="1"/>
          </p:nvPr>
        </p:nvSpPr>
        <p:spPr>
          <a:prstGeom prst="rect">
            <a:avLst/>
          </a:prstGeom>
        </p:spPr>
        <p:txBody>
          <a:bodyPr/>
          <a:lstStyle/>
          <a:p>
            <a:pPr/>
          </a:p>
        </p:txBody>
      </p:sp>
      <p:sp>
        <p:nvSpPr>
          <p:cNvPr id="14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8" name="3 Nous «en Christ»-2.224.jpeg" descr="3 Nous «en Christ»-2.2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0" name="Double-click to edit"/>
          <p:cNvSpPr txBox="1"/>
          <p:nvPr>
            <p:ph type="title"/>
          </p:nvPr>
        </p:nvSpPr>
        <p:spPr>
          <a:prstGeom prst="rect">
            <a:avLst/>
          </a:prstGeom>
        </p:spPr>
        <p:txBody>
          <a:bodyPr/>
          <a:lstStyle/>
          <a:p>
            <a:pPr/>
          </a:p>
        </p:txBody>
      </p:sp>
      <p:sp>
        <p:nvSpPr>
          <p:cNvPr id="1441" name="Double-click to edit"/>
          <p:cNvSpPr txBox="1"/>
          <p:nvPr>
            <p:ph type="body" idx="1"/>
          </p:nvPr>
        </p:nvSpPr>
        <p:spPr>
          <a:prstGeom prst="rect">
            <a:avLst/>
          </a:prstGeom>
        </p:spPr>
        <p:txBody>
          <a:bodyPr/>
          <a:lstStyle/>
          <a:p>
            <a:pPr/>
          </a:p>
        </p:txBody>
      </p:sp>
      <p:sp>
        <p:nvSpPr>
          <p:cNvPr id="14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3" name="3 Nous «en Christ».225.jpeg" descr="3 Nous «en Christ».2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5" name="Double-click to edit"/>
          <p:cNvSpPr txBox="1"/>
          <p:nvPr>
            <p:ph type="title"/>
          </p:nvPr>
        </p:nvSpPr>
        <p:spPr>
          <a:prstGeom prst="rect">
            <a:avLst/>
          </a:prstGeom>
        </p:spPr>
        <p:txBody>
          <a:bodyPr/>
          <a:lstStyle/>
          <a:p>
            <a:pPr/>
          </a:p>
        </p:txBody>
      </p:sp>
      <p:sp>
        <p:nvSpPr>
          <p:cNvPr id="1446" name="Double-click to edit"/>
          <p:cNvSpPr txBox="1"/>
          <p:nvPr>
            <p:ph type="body" idx="1"/>
          </p:nvPr>
        </p:nvSpPr>
        <p:spPr>
          <a:prstGeom prst="rect">
            <a:avLst/>
          </a:prstGeom>
        </p:spPr>
        <p:txBody>
          <a:bodyPr/>
          <a:lstStyle/>
          <a:p>
            <a:pPr/>
          </a:p>
        </p:txBody>
      </p:sp>
      <p:sp>
        <p:nvSpPr>
          <p:cNvPr id="14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8" name="3 Nous «en Christ»-2.226.jpeg" descr="3 Nous «en Christ»-2.2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0" name="Double-click to edit"/>
          <p:cNvSpPr txBox="1"/>
          <p:nvPr>
            <p:ph type="title"/>
          </p:nvPr>
        </p:nvSpPr>
        <p:spPr>
          <a:prstGeom prst="rect">
            <a:avLst/>
          </a:prstGeom>
        </p:spPr>
        <p:txBody>
          <a:bodyPr/>
          <a:lstStyle/>
          <a:p>
            <a:pPr/>
          </a:p>
        </p:txBody>
      </p:sp>
      <p:sp>
        <p:nvSpPr>
          <p:cNvPr id="1451" name="Double-click to edit"/>
          <p:cNvSpPr txBox="1"/>
          <p:nvPr>
            <p:ph type="body" idx="1"/>
          </p:nvPr>
        </p:nvSpPr>
        <p:spPr>
          <a:prstGeom prst="rect">
            <a:avLst/>
          </a:prstGeom>
        </p:spPr>
        <p:txBody>
          <a:bodyPr/>
          <a:lstStyle/>
          <a:p>
            <a:pPr/>
          </a:p>
        </p:txBody>
      </p:sp>
      <p:sp>
        <p:nvSpPr>
          <p:cNvPr id="14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3" name="3 Nous «en Christ».227.jpeg" descr="3 Nous «en Christ».2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5" name="Double-click to edit"/>
          <p:cNvSpPr txBox="1"/>
          <p:nvPr>
            <p:ph type="title"/>
          </p:nvPr>
        </p:nvSpPr>
        <p:spPr>
          <a:prstGeom prst="rect">
            <a:avLst/>
          </a:prstGeom>
        </p:spPr>
        <p:txBody>
          <a:bodyPr/>
          <a:lstStyle/>
          <a:p>
            <a:pPr/>
          </a:p>
        </p:txBody>
      </p:sp>
      <p:sp>
        <p:nvSpPr>
          <p:cNvPr id="1456" name="Double-click to edit"/>
          <p:cNvSpPr txBox="1"/>
          <p:nvPr>
            <p:ph type="body" idx="1"/>
          </p:nvPr>
        </p:nvSpPr>
        <p:spPr>
          <a:prstGeom prst="rect">
            <a:avLst/>
          </a:prstGeom>
        </p:spPr>
        <p:txBody>
          <a:bodyPr/>
          <a:lstStyle/>
          <a:p>
            <a:pPr/>
          </a:p>
        </p:txBody>
      </p:sp>
      <p:sp>
        <p:nvSpPr>
          <p:cNvPr id="14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58" name="3 Nous «en Christ».228.jpeg" descr="3 Nous «en Christ».22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2" name="Double-click to edit"/>
          <p:cNvSpPr txBox="1"/>
          <p:nvPr>
            <p:ph type="title"/>
          </p:nvPr>
        </p:nvSpPr>
        <p:spPr>
          <a:prstGeom prst="rect">
            <a:avLst/>
          </a:prstGeom>
        </p:spPr>
        <p:txBody>
          <a:bodyPr/>
          <a:lstStyle/>
          <a:p>
            <a:pPr/>
          </a:p>
        </p:txBody>
      </p:sp>
      <p:sp>
        <p:nvSpPr>
          <p:cNvPr id="1463" name="Double-click to edit"/>
          <p:cNvSpPr txBox="1"/>
          <p:nvPr>
            <p:ph type="body" idx="1"/>
          </p:nvPr>
        </p:nvSpPr>
        <p:spPr>
          <a:prstGeom prst="rect">
            <a:avLst/>
          </a:prstGeom>
        </p:spPr>
        <p:txBody>
          <a:bodyPr/>
          <a:lstStyle/>
          <a:p>
            <a:pPr/>
          </a:p>
        </p:txBody>
      </p:sp>
      <p:sp>
        <p:nvSpPr>
          <p:cNvPr id="14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5" name="3 Nous «en Christ».229.jpeg" descr="3 Nous «en Christ».2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Double-click to edit"/>
          <p:cNvSpPr txBox="1"/>
          <p:nvPr>
            <p:ph type="title"/>
          </p:nvPr>
        </p:nvSpPr>
        <p:spPr>
          <a:prstGeom prst="rect">
            <a:avLst/>
          </a:prstGeom>
        </p:spPr>
        <p:txBody>
          <a:bodyPr/>
          <a:lstStyle/>
          <a:p>
            <a:pPr/>
          </a:p>
        </p:txBody>
      </p:sp>
      <p:sp>
        <p:nvSpPr>
          <p:cNvPr id="361" name="Double-click to edit"/>
          <p:cNvSpPr txBox="1"/>
          <p:nvPr>
            <p:ph type="body" idx="1"/>
          </p:nvPr>
        </p:nvSpPr>
        <p:spPr>
          <a:prstGeom prst="rect">
            <a:avLst/>
          </a:prstGeom>
        </p:spPr>
        <p:txBody>
          <a:bodyPr/>
          <a:lstStyle/>
          <a:p>
            <a:pPr/>
          </a:p>
        </p:txBody>
      </p:sp>
      <p:sp>
        <p:nvSpPr>
          <p:cNvPr id="3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3" name="3 Nous «en Christ».023.jpeg" descr="3 Nous «en Christ».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7" name="Double-click to edit"/>
          <p:cNvSpPr txBox="1"/>
          <p:nvPr>
            <p:ph type="title"/>
          </p:nvPr>
        </p:nvSpPr>
        <p:spPr>
          <a:prstGeom prst="rect">
            <a:avLst/>
          </a:prstGeom>
        </p:spPr>
        <p:txBody>
          <a:bodyPr/>
          <a:lstStyle/>
          <a:p>
            <a:pPr/>
          </a:p>
        </p:txBody>
      </p:sp>
      <p:sp>
        <p:nvSpPr>
          <p:cNvPr id="1468" name="Double-click to edit"/>
          <p:cNvSpPr txBox="1"/>
          <p:nvPr>
            <p:ph type="body" idx="1"/>
          </p:nvPr>
        </p:nvSpPr>
        <p:spPr>
          <a:prstGeom prst="rect">
            <a:avLst/>
          </a:prstGeom>
        </p:spPr>
        <p:txBody>
          <a:bodyPr/>
          <a:lstStyle/>
          <a:p>
            <a:pPr/>
          </a:p>
        </p:txBody>
      </p:sp>
      <p:sp>
        <p:nvSpPr>
          <p:cNvPr id="14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0" name="3 Nous «en Christ»-2.230.jpeg" descr="3 Nous «en Christ»-2.23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4" name="Double-click to edit"/>
          <p:cNvSpPr txBox="1"/>
          <p:nvPr>
            <p:ph type="title"/>
          </p:nvPr>
        </p:nvSpPr>
        <p:spPr>
          <a:prstGeom prst="rect">
            <a:avLst/>
          </a:prstGeom>
        </p:spPr>
        <p:txBody>
          <a:bodyPr/>
          <a:lstStyle/>
          <a:p>
            <a:pPr/>
          </a:p>
        </p:txBody>
      </p:sp>
      <p:sp>
        <p:nvSpPr>
          <p:cNvPr id="1475" name="Double-click to edit"/>
          <p:cNvSpPr txBox="1"/>
          <p:nvPr>
            <p:ph type="body" idx="1"/>
          </p:nvPr>
        </p:nvSpPr>
        <p:spPr>
          <a:prstGeom prst="rect">
            <a:avLst/>
          </a:prstGeom>
        </p:spPr>
        <p:txBody>
          <a:bodyPr/>
          <a:lstStyle/>
          <a:p>
            <a:pPr/>
          </a:p>
        </p:txBody>
      </p:sp>
      <p:sp>
        <p:nvSpPr>
          <p:cNvPr id="14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77" name="3 Nous «en Christ».231.jpeg" descr="3 Nous «en Christ».23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1" name="Double-click to edit"/>
          <p:cNvSpPr txBox="1"/>
          <p:nvPr>
            <p:ph type="title"/>
          </p:nvPr>
        </p:nvSpPr>
        <p:spPr>
          <a:prstGeom prst="rect">
            <a:avLst/>
          </a:prstGeom>
        </p:spPr>
        <p:txBody>
          <a:bodyPr/>
          <a:lstStyle/>
          <a:p>
            <a:pPr/>
          </a:p>
        </p:txBody>
      </p:sp>
      <p:sp>
        <p:nvSpPr>
          <p:cNvPr id="1482" name="Double-click to edit"/>
          <p:cNvSpPr txBox="1"/>
          <p:nvPr>
            <p:ph type="body" idx="1"/>
          </p:nvPr>
        </p:nvSpPr>
        <p:spPr>
          <a:prstGeom prst="rect">
            <a:avLst/>
          </a:prstGeom>
        </p:spPr>
        <p:txBody>
          <a:bodyPr/>
          <a:lstStyle/>
          <a:p>
            <a:pPr/>
          </a:p>
        </p:txBody>
      </p:sp>
      <p:sp>
        <p:nvSpPr>
          <p:cNvPr id="14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4" name="3 Nous «en Christ».232.jpeg" descr="3 Nous «en Christ».2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6" name="Double-click to edit"/>
          <p:cNvSpPr txBox="1"/>
          <p:nvPr>
            <p:ph type="title"/>
          </p:nvPr>
        </p:nvSpPr>
        <p:spPr>
          <a:prstGeom prst="rect">
            <a:avLst/>
          </a:prstGeom>
        </p:spPr>
        <p:txBody>
          <a:bodyPr/>
          <a:lstStyle/>
          <a:p>
            <a:pPr/>
          </a:p>
        </p:txBody>
      </p:sp>
      <p:sp>
        <p:nvSpPr>
          <p:cNvPr id="1487" name="Double-click to edit"/>
          <p:cNvSpPr txBox="1"/>
          <p:nvPr>
            <p:ph type="body" idx="1"/>
          </p:nvPr>
        </p:nvSpPr>
        <p:spPr>
          <a:prstGeom prst="rect">
            <a:avLst/>
          </a:prstGeom>
        </p:spPr>
        <p:txBody>
          <a:bodyPr/>
          <a:lstStyle/>
          <a:p>
            <a:pPr/>
          </a:p>
        </p:txBody>
      </p:sp>
      <p:sp>
        <p:nvSpPr>
          <p:cNvPr id="14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9" name="3 Nous «en Christ».233.jpeg" descr="3 Nous «en Christ».2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1" name="Double-click to edit"/>
          <p:cNvSpPr txBox="1"/>
          <p:nvPr>
            <p:ph type="title"/>
          </p:nvPr>
        </p:nvSpPr>
        <p:spPr>
          <a:prstGeom prst="rect">
            <a:avLst/>
          </a:prstGeom>
        </p:spPr>
        <p:txBody>
          <a:bodyPr/>
          <a:lstStyle/>
          <a:p>
            <a:pPr/>
          </a:p>
        </p:txBody>
      </p:sp>
      <p:sp>
        <p:nvSpPr>
          <p:cNvPr id="1492" name="Double-click to edit"/>
          <p:cNvSpPr txBox="1"/>
          <p:nvPr>
            <p:ph type="body" idx="1"/>
          </p:nvPr>
        </p:nvSpPr>
        <p:spPr>
          <a:prstGeom prst="rect">
            <a:avLst/>
          </a:prstGeom>
        </p:spPr>
        <p:txBody>
          <a:bodyPr/>
          <a:lstStyle/>
          <a:p>
            <a:pPr/>
          </a:p>
        </p:txBody>
      </p:sp>
      <p:sp>
        <p:nvSpPr>
          <p:cNvPr id="14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4" name="3 Nous «en Christ»-2.234.jpeg" descr="3 Nous «en Christ»-2.23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8" name="Double-click to edit"/>
          <p:cNvSpPr txBox="1"/>
          <p:nvPr>
            <p:ph type="title"/>
          </p:nvPr>
        </p:nvSpPr>
        <p:spPr>
          <a:prstGeom prst="rect">
            <a:avLst/>
          </a:prstGeom>
        </p:spPr>
        <p:txBody>
          <a:bodyPr/>
          <a:lstStyle/>
          <a:p>
            <a:pPr/>
          </a:p>
        </p:txBody>
      </p:sp>
      <p:sp>
        <p:nvSpPr>
          <p:cNvPr id="1499" name="Double-click to edit"/>
          <p:cNvSpPr txBox="1"/>
          <p:nvPr>
            <p:ph type="body" idx="1"/>
          </p:nvPr>
        </p:nvSpPr>
        <p:spPr>
          <a:prstGeom prst="rect">
            <a:avLst/>
          </a:prstGeom>
        </p:spPr>
        <p:txBody>
          <a:bodyPr/>
          <a:lstStyle/>
          <a:p>
            <a:pPr/>
          </a:p>
        </p:txBody>
      </p:sp>
      <p:sp>
        <p:nvSpPr>
          <p:cNvPr id="15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1" name="3 Nous «en Christ»-2.235.jpeg" descr="3 Nous «en Christ»-2.23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5" name="Double-click to edit"/>
          <p:cNvSpPr txBox="1"/>
          <p:nvPr>
            <p:ph type="title"/>
          </p:nvPr>
        </p:nvSpPr>
        <p:spPr>
          <a:prstGeom prst="rect">
            <a:avLst/>
          </a:prstGeom>
        </p:spPr>
        <p:txBody>
          <a:bodyPr/>
          <a:lstStyle/>
          <a:p>
            <a:pPr/>
          </a:p>
        </p:txBody>
      </p:sp>
      <p:sp>
        <p:nvSpPr>
          <p:cNvPr id="1506" name="Double-click to edit"/>
          <p:cNvSpPr txBox="1"/>
          <p:nvPr>
            <p:ph type="body" idx="1"/>
          </p:nvPr>
        </p:nvSpPr>
        <p:spPr>
          <a:prstGeom prst="rect">
            <a:avLst/>
          </a:prstGeom>
        </p:spPr>
        <p:txBody>
          <a:bodyPr/>
          <a:lstStyle/>
          <a:p>
            <a:pPr/>
          </a:p>
        </p:txBody>
      </p:sp>
      <p:sp>
        <p:nvSpPr>
          <p:cNvPr id="15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08" name="3 Nous «en Christ»-2.236.jpeg" descr="3 Nous «en Christ»-2.23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2" name="Double-click to edit"/>
          <p:cNvSpPr txBox="1"/>
          <p:nvPr>
            <p:ph type="title"/>
          </p:nvPr>
        </p:nvSpPr>
        <p:spPr>
          <a:prstGeom prst="rect">
            <a:avLst/>
          </a:prstGeom>
        </p:spPr>
        <p:txBody>
          <a:bodyPr/>
          <a:lstStyle/>
          <a:p>
            <a:pPr/>
          </a:p>
        </p:txBody>
      </p:sp>
      <p:sp>
        <p:nvSpPr>
          <p:cNvPr id="1513" name="Double-click to edit"/>
          <p:cNvSpPr txBox="1"/>
          <p:nvPr>
            <p:ph type="body" idx="1"/>
          </p:nvPr>
        </p:nvSpPr>
        <p:spPr>
          <a:prstGeom prst="rect">
            <a:avLst/>
          </a:prstGeom>
        </p:spPr>
        <p:txBody>
          <a:bodyPr/>
          <a:lstStyle/>
          <a:p>
            <a:pPr/>
          </a:p>
        </p:txBody>
      </p:sp>
      <p:sp>
        <p:nvSpPr>
          <p:cNvPr id="151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15" name="3 Nous «en Christ».237.jpeg" descr="3 Nous «en Christ».2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7" name="Double-click to edit"/>
          <p:cNvSpPr txBox="1"/>
          <p:nvPr>
            <p:ph type="title"/>
          </p:nvPr>
        </p:nvSpPr>
        <p:spPr>
          <a:prstGeom prst="rect">
            <a:avLst/>
          </a:prstGeom>
        </p:spPr>
        <p:txBody>
          <a:bodyPr/>
          <a:lstStyle/>
          <a:p>
            <a:pPr/>
          </a:p>
        </p:txBody>
      </p:sp>
      <p:sp>
        <p:nvSpPr>
          <p:cNvPr id="1518" name="Double-click to edit"/>
          <p:cNvSpPr txBox="1"/>
          <p:nvPr>
            <p:ph type="body" idx="1"/>
          </p:nvPr>
        </p:nvSpPr>
        <p:spPr>
          <a:prstGeom prst="rect">
            <a:avLst/>
          </a:prstGeom>
        </p:spPr>
        <p:txBody>
          <a:bodyPr/>
          <a:lstStyle/>
          <a:p>
            <a:pPr/>
          </a:p>
        </p:txBody>
      </p:sp>
      <p:sp>
        <p:nvSpPr>
          <p:cNvPr id="151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0" name="3 Nous «en Christ»-2.238.jpeg" descr="3 Nous «en Christ»-2.23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4" name="Double-click to edit"/>
          <p:cNvSpPr txBox="1"/>
          <p:nvPr>
            <p:ph type="title"/>
          </p:nvPr>
        </p:nvSpPr>
        <p:spPr>
          <a:prstGeom prst="rect">
            <a:avLst/>
          </a:prstGeom>
        </p:spPr>
        <p:txBody>
          <a:bodyPr/>
          <a:lstStyle/>
          <a:p>
            <a:pPr/>
          </a:p>
        </p:txBody>
      </p:sp>
      <p:sp>
        <p:nvSpPr>
          <p:cNvPr id="1525" name="Double-click to edit"/>
          <p:cNvSpPr txBox="1"/>
          <p:nvPr>
            <p:ph type="body" idx="1"/>
          </p:nvPr>
        </p:nvSpPr>
        <p:spPr>
          <a:prstGeom prst="rect">
            <a:avLst/>
          </a:prstGeom>
        </p:spPr>
        <p:txBody>
          <a:bodyPr/>
          <a:lstStyle/>
          <a:p>
            <a:pPr/>
          </a:p>
        </p:txBody>
      </p:sp>
      <p:sp>
        <p:nvSpPr>
          <p:cNvPr id="15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27" name="3 Nous «en Christ».239.jpeg" descr="3 Nous «en Christ».2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Double-click to edit"/>
          <p:cNvSpPr txBox="1"/>
          <p:nvPr>
            <p:ph type="title"/>
          </p:nvPr>
        </p:nvSpPr>
        <p:spPr>
          <a:prstGeom prst="rect">
            <a:avLst/>
          </a:prstGeom>
        </p:spPr>
        <p:txBody>
          <a:bodyPr/>
          <a:lstStyle/>
          <a:p>
            <a:pPr/>
          </a:p>
        </p:txBody>
      </p:sp>
      <p:sp>
        <p:nvSpPr>
          <p:cNvPr id="366" name="Double-click to edit"/>
          <p:cNvSpPr txBox="1"/>
          <p:nvPr>
            <p:ph type="body" idx="1"/>
          </p:nvPr>
        </p:nvSpPr>
        <p:spPr>
          <a:prstGeom prst="rect">
            <a:avLst/>
          </a:prstGeom>
        </p:spPr>
        <p:txBody>
          <a:bodyPr/>
          <a:lstStyle/>
          <a:p>
            <a:pPr/>
          </a:p>
        </p:txBody>
      </p:sp>
      <p:sp>
        <p:nvSpPr>
          <p:cNvPr id="3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8" name="3 Nous «en Christ»-2.024.jpeg" descr="3 Nous «en Christ»-2.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9" name="Double-click to edit"/>
          <p:cNvSpPr txBox="1"/>
          <p:nvPr>
            <p:ph type="title"/>
          </p:nvPr>
        </p:nvSpPr>
        <p:spPr>
          <a:prstGeom prst="rect">
            <a:avLst/>
          </a:prstGeom>
        </p:spPr>
        <p:txBody>
          <a:bodyPr/>
          <a:lstStyle/>
          <a:p>
            <a:pPr/>
          </a:p>
        </p:txBody>
      </p:sp>
      <p:sp>
        <p:nvSpPr>
          <p:cNvPr id="1530" name="Double-click to edit"/>
          <p:cNvSpPr txBox="1"/>
          <p:nvPr>
            <p:ph type="body" idx="1"/>
          </p:nvPr>
        </p:nvSpPr>
        <p:spPr>
          <a:prstGeom prst="rect">
            <a:avLst/>
          </a:prstGeom>
        </p:spPr>
        <p:txBody>
          <a:bodyPr/>
          <a:lstStyle/>
          <a:p>
            <a:pPr/>
          </a:p>
        </p:txBody>
      </p:sp>
      <p:sp>
        <p:nvSpPr>
          <p:cNvPr id="15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2" name="3 Nous «en Christ».239.jpeg" descr="3 Nous «en Christ».23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6" name="Double-click to edit"/>
          <p:cNvSpPr txBox="1"/>
          <p:nvPr>
            <p:ph type="title"/>
          </p:nvPr>
        </p:nvSpPr>
        <p:spPr>
          <a:prstGeom prst="rect">
            <a:avLst/>
          </a:prstGeom>
        </p:spPr>
        <p:txBody>
          <a:bodyPr/>
          <a:lstStyle/>
          <a:p>
            <a:pPr/>
          </a:p>
        </p:txBody>
      </p:sp>
      <p:sp>
        <p:nvSpPr>
          <p:cNvPr id="1537" name="Double-click to edit"/>
          <p:cNvSpPr txBox="1"/>
          <p:nvPr>
            <p:ph type="body" idx="1"/>
          </p:nvPr>
        </p:nvSpPr>
        <p:spPr>
          <a:prstGeom prst="rect">
            <a:avLst/>
          </a:prstGeom>
        </p:spPr>
        <p:txBody>
          <a:bodyPr/>
          <a:lstStyle/>
          <a:p>
            <a:pPr/>
          </a:p>
        </p:txBody>
      </p:sp>
      <p:sp>
        <p:nvSpPr>
          <p:cNvPr id="15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39" name="3 Nous «en Christ».240.jpeg" descr="3 Nous «en Christ».2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1" name="Double-click to edit"/>
          <p:cNvSpPr txBox="1"/>
          <p:nvPr>
            <p:ph type="title"/>
          </p:nvPr>
        </p:nvSpPr>
        <p:spPr>
          <a:prstGeom prst="rect">
            <a:avLst/>
          </a:prstGeom>
        </p:spPr>
        <p:txBody>
          <a:bodyPr/>
          <a:lstStyle/>
          <a:p>
            <a:pPr/>
          </a:p>
        </p:txBody>
      </p:sp>
      <p:sp>
        <p:nvSpPr>
          <p:cNvPr id="1542" name="Double-click to edit"/>
          <p:cNvSpPr txBox="1"/>
          <p:nvPr>
            <p:ph type="body" idx="1"/>
          </p:nvPr>
        </p:nvSpPr>
        <p:spPr>
          <a:prstGeom prst="rect">
            <a:avLst/>
          </a:prstGeom>
        </p:spPr>
        <p:txBody>
          <a:bodyPr/>
          <a:lstStyle/>
          <a:p>
            <a:pPr/>
          </a:p>
        </p:txBody>
      </p:sp>
      <p:sp>
        <p:nvSpPr>
          <p:cNvPr id="154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4" name="3 Nous «en Christ»-2.241.jpeg" descr="3 Nous «en Christ»-2.2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6" name="Double-click to edit"/>
          <p:cNvSpPr txBox="1"/>
          <p:nvPr>
            <p:ph type="title"/>
          </p:nvPr>
        </p:nvSpPr>
        <p:spPr>
          <a:prstGeom prst="rect">
            <a:avLst/>
          </a:prstGeom>
        </p:spPr>
        <p:txBody>
          <a:bodyPr/>
          <a:lstStyle/>
          <a:p>
            <a:pPr/>
          </a:p>
        </p:txBody>
      </p:sp>
      <p:sp>
        <p:nvSpPr>
          <p:cNvPr id="1547" name="Double-click to edit"/>
          <p:cNvSpPr txBox="1"/>
          <p:nvPr>
            <p:ph type="body" idx="1"/>
          </p:nvPr>
        </p:nvSpPr>
        <p:spPr>
          <a:prstGeom prst="rect">
            <a:avLst/>
          </a:prstGeom>
        </p:spPr>
        <p:txBody>
          <a:bodyPr/>
          <a:lstStyle/>
          <a:p>
            <a:pPr/>
          </a:p>
        </p:txBody>
      </p:sp>
      <p:sp>
        <p:nvSpPr>
          <p:cNvPr id="15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49" name="3 Nous «en Christ»-2.242.jpeg" descr="3 Nous «en Christ»-2.2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1" name="Double-click to edit"/>
          <p:cNvSpPr txBox="1"/>
          <p:nvPr>
            <p:ph type="title"/>
          </p:nvPr>
        </p:nvSpPr>
        <p:spPr>
          <a:prstGeom prst="rect">
            <a:avLst/>
          </a:prstGeom>
        </p:spPr>
        <p:txBody>
          <a:bodyPr/>
          <a:lstStyle/>
          <a:p>
            <a:pPr/>
          </a:p>
        </p:txBody>
      </p:sp>
      <p:sp>
        <p:nvSpPr>
          <p:cNvPr id="1552" name="Double-click to edit"/>
          <p:cNvSpPr txBox="1"/>
          <p:nvPr>
            <p:ph type="body" idx="1"/>
          </p:nvPr>
        </p:nvSpPr>
        <p:spPr>
          <a:prstGeom prst="rect">
            <a:avLst/>
          </a:prstGeom>
        </p:spPr>
        <p:txBody>
          <a:bodyPr/>
          <a:lstStyle/>
          <a:p>
            <a:pPr/>
          </a:p>
        </p:txBody>
      </p:sp>
      <p:sp>
        <p:nvSpPr>
          <p:cNvPr id="15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4" name="3 Nous «en Christ»-2.243.jpeg" descr="3 Nous «en Christ»-2.24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8" name="Double-click to edit"/>
          <p:cNvSpPr txBox="1"/>
          <p:nvPr>
            <p:ph type="title"/>
          </p:nvPr>
        </p:nvSpPr>
        <p:spPr>
          <a:prstGeom prst="rect">
            <a:avLst/>
          </a:prstGeom>
        </p:spPr>
        <p:txBody>
          <a:bodyPr/>
          <a:lstStyle/>
          <a:p>
            <a:pPr/>
          </a:p>
        </p:txBody>
      </p:sp>
      <p:sp>
        <p:nvSpPr>
          <p:cNvPr id="1559" name="Double-click to edit"/>
          <p:cNvSpPr txBox="1"/>
          <p:nvPr>
            <p:ph type="body" idx="1"/>
          </p:nvPr>
        </p:nvSpPr>
        <p:spPr>
          <a:prstGeom prst="rect">
            <a:avLst/>
          </a:prstGeom>
        </p:spPr>
        <p:txBody>
          <a:bodyPr/>
          <a:lstStyle/>
          <a:p>
            <a:pPr/>
          </a:p>
        </p:txBody>
      </p:sp>
      <p:sp>
        <p:nvSpPr>
          <p:cNvPr id="15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1" name="3 Nous «en Christ».244.jpeg" descr="3 Nous «en Christ».24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5" name="Double-click to edit"/>
          <p:cNvSpPr txBox="1"/>
          <p:nvPr>
            <p:ph type="title"/>
          </p:nvPr>
        </p:nvSpPr>
        <p:spPr>
          <a:prstGeom prst="rect">
            <a:avLst/>
          </a:prstGeom>
        </p:spPr>
        <p:txBody>
          <a:bodyPr/>
          <a:lstStyle/>
          <a:p>
            <a:pPr/>
          </a:p>
        </p:txBody>
      </p:sp>
      <p:sp>
        <p:nvSpPr>
          <p:cNvPr id="1566" name="Double-click to edit"/>
          <p:cNvSpPr txBox="1"/>
          <p:nvPr>
            <p:ph type="body" idx="1"/>
          </p:nvPr>
        </p:nvSpPr>
        <p:spPr>
          <a:prstGeom prst="rect">
            <a:avLst/>
          </a:prstGeom>
        </p:spPr>
        <p:txBody>
          <a:bodyPr/>
          <a:lstStyle/>
          <a:p>
            <a:pPr/>
          </a:p>
        </p:txBody>
      </p:sp>
      <p:sp>
        <p:nvSpPr>
          <p:cNvPr id="15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8" name="3 Nous «en Christ».245.jpeg" descr="3 Nous «en Christ».2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0" name="Double-click to edit"/>
          <p:cNvSpPr txBox="1"/>
          <p:nvPr>
            <p:ph type="title"/>
          </p:nvPr>
        </p:nvSpPr>
        <p:spPr>
          <a:prstGeom prst="rect">
            <a:avLst/>
          </a:prstGeom>
        </p:spPr>
        <p:txBody>
          <a:bodyPr/>
          <a:lstStyle/>
          <a:p>
            <a:pPr/>
          </a:p>
        </p:txBody>
      </p:sp>
      <p:sp>
        <p:nvSpPr>
          <p:cNvPr id="1571" name="Double-click to edit"/>
          <p:cNvSpPr txBox="1"/>
          <p:nvPr>
            <p:ph type="body" idx="1"/>
          </p:nvPr>
        </p:nvSpPr>
        <p:spPr>
          <a:prstGeom prst="rect">
            <a:avLst/>
          </a:prstGeom>
        </p:spPr>
        <p:txBody>
          <a:bodyPr/>
          <a:lstStyle/>
          <a:p>
            <a:pPr/>
          </a:p>
        </p:txBody>
      </p:sp>
      <p:sp>
        <p:nvSpPr>
          <p:cNvPr id="15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3" name="3 Nous «en Christ».246.jpeg" descr="3 Nous «en Christ».24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7" name="Double-click to edit"/>
          <p:cNvSpPr txBox="1"/>
          <p:nvPr>
            <p:ph type="title"/>
          </p:nvPr>
        </p:nvSpPr>
        <p:spPr>
          <a:prstGeom prst="rect">
            <a:avLst/>
          </a:prstGeom>
        </p:spPr>
        <p:txBody>
          <a:bodyPr/>
          <a:lstStyle/>
          <a:p>
            <a:pPr/>
          </a:p>
        </p:txBody>
      </p:sp>
      <p:sp>
        <p:nvSpPr>
          <p:cNvPr id="1578" name="Double-click to edit"/>
          <p:cNvSpPr txBox="1"/>
          <p:nvPr>
            <p:ph type="body" idx="1"/>
          </p:nvPr>
        </p:nvSpPr>
        <p:spPr>
          <a:prstGeom prst="rect">
            <a:avLst/>
          </a:prstGeom>
        </p:spPr>
        <p:txBody>
          <a:bodyPr/>
          <a:lstStyle/>
          <a:p>
            <a:pPr/>
          </a:p>
        </p:txBody>
      </p:sp>
      <p:sp>
        <p:nvSpPr>
          <p:cNvPr id="15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0" name="3 Nous «en Christ».247.jpeg" descr="3 Nous «en Christ».2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2" name="Double-click to edit"/>
          <p:cNvSpPr txBox="1"/>
          <p:nvPr>
            <p:ph type="title"/>
          </p:nvPr>
        </p:nvSpPr>
        <p:spPr>
          <a:prstGeom prst="rect">
            <a:avLst/>
          </a:prstGeom>
        </p:spPr>
        <p:txBody>
          <a:bodyPr/>
          <a:lstStyle/>
          <a:p>
            <a:pPr/>
          </a:p>
        </p:txBody>
      </p:sp>
      <p:sp>
        <p:nvSpPr>
          <p:cNvPr id="1583" name="Double-click to edit"/>
          <p:cNvSpPr txBox="1"/>
          <p:nvPr>
            <p:ph type="body" idx="1"/>
          </p:nvPr>
        </p:nvSpPr>
        <p:spPr>
          <a:prstGeom prst="rect">
            <a:avLst/>
          </a:prstGeom>
        </p:spPr>
        <p:txBody>
          <a:bodyPr/>
          <a:lstStyle/>
          <a:p>
            <a:pPr/>
          </a:p>
        </p:txBody>
      </p:sp>
      <p:sp>
        <p:nvSpPr>
          <p:cNvPr id="158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5" name="3 Nous «en Christ».248.jpeg" descr="3 Nous «en Christ».2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Double-click to edit"/>
          <p:cNvSpPr txBox="1"/>
          <p:nvPr>
            <p:ph type="title"/>
          </p:nvPr>
        </p:nvSpPr>
        <p:spPr>
          <a:prstGeom prst="rect">
            <a:avLst/>
          </a:prstGeom>
        </p:spPr>
        <p:txBody>
          <a:bodyPr/>
          <a:lstStyle/>
          <a:p>
            <a:pPr/>
          </a:p>
        </p:txBody>
      </p:sp>
      <p:sp>
        <p:nvSpPr>
          <p:cNvPr id="371" name="Double-click to edit"/>
          <p:cNvSpPr txBox="1"/>
          <p:nvPr>
            <p:ph type="body" idx="1"/>
          </p:nvPr>
        </p:nvSpPr>
        <p:spPr>
          <a:prstGeom prst="rect">
            <a:avLst/>
          </a:prstGeom>
        </p:spPr>
        <p:txBody>
          <a:bodyPr/>
          <a:lstStyle/>
          <a:p>
            <a:pPr/>
          </a:p>
        </p:txBody>
      </p:sp>
      <p:sp>
        <p:nvSpPr>
          <p:cNvPr id="3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3" name="3 Nous «en Christ».025.jpeg" descr="3 Nous «en Christ».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7" name="Double-click to edit"/>
          <p:cNvSpPr txBox="1"/>
          <p:nvPr>
            <p:ph type="title"/>
          </p:nvPr>
        </p:nvSpPr>
        <p:spPr>
          <a:prstGeom prst="rect">
            <a:avLst/>
          </a:prstGeom>
        </p:spPr>
        <p:txBody>
          <a:bodyPr/>
          <a:lstStyle/>
          <a:p>
            <a:pPr/>
          </a:p>
        </p:txBody>
      </p:sp>
      <p:sp>
        <p:nvSpPr>
          <p:cNvPr id="1588" name="Double-click to edit"/>
          <p:cNvSpPr txBox="1"/>
          <p:nvPr>
            <p:ph type="body" idx="1"/>
          </p:nvPr>
        </p:nvSpPr>
        <p:spPr>
          <a:prstGeom prst="rect">
            <a:avLst/>
          </a:prstGeom>
        </p:spPr>
        <p:txBody>
          <a:bodyPr/>
          <a:lstStyle/>
          <a:p>
            <a:pPr/>
          </a:p>
        </p:txBody>
      </p:sp>
      <p:sp>
        <p:nvSpPr>
          <p:cNvPr id="158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0" name="3 Nous «en Christ».249.jpeg" descr="3 Nous «en Christ».2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2" name="Double-click to edit"/>
          <p:cNvSpPr txBox="1"/>
          <p:nvPr>
            <p:ph type="title"/>
          </p:nvPr>
        </p:nvSpPr>
        <p:spPr>
          <a:prstGeom prst="rect">
            <a:avLst/>
          </a:prstGeom>
        </p:spPr>
        <p:txBody>
          <a:bodyPr/>
          <a:lstStyle/>
          <a:p>
            <a:pPr/>
          </a:p>
        </p:txBody>
      </p:sp>
      <p:sp>
        <p:nvSpPr>
          <p:cNvPr id="1593" name="Double-click to edit"/>
          <p:cNvSpPr txBox="1"/>
          <p:nvPr>
            <p:ph type="body" idx="1"/>
          </p:nvPr>
        </p:nvSpPr>
        <p:spPr>
          <a:prstGeom prst="rect">
            <a:avLst/>
          </a:prstGeom>
        </p:spPr>
        <p:txBody>
          <a:bodyPr/>
          <a:lstStyle/>
          <a:p>
            <a:pPr/>
          </a:p>
        </p:txBody>
      </p:sp>
      <p:sp>
        <p:nvSpPr>
          <p:cNvPr id="15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5" name="3 Nous «en Christ»-2.250.jpeg" descr="3 Nous «en Christ»-2.25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9" name="Double-click to edit"/>
          <p:cNvSpPr txBox="1"/>
          <p:nvPr>
            <p:ph type="title"/>
          </p:nvPr>
        </p:nvSpPr>
        <p:spPr>
          <a:prstGeom prst="rect">
            <a:avLst/>
          </a:prstGeom>
        </p:spPr>
        <p:txBody>
          <a:bodyPr/>
          <a:lstStyle/>
          <a:p>
            <a:pPr/>
          </a:p>
        </p:txBody>
      </p:sp>
      <p:sp>
        <p:nvSpPr>
          <p:cNvPr id="1600" name="Double-click to edit"/>
          <p:cNvSpPr txBox="1"/>
          <p:nvPr>
            <p:ph type="body" idx="1"/>
          </p:nvPr>
        </p:nvSpPr>
        <p:spPr>
          <a:prstGeom prst="rect">
            <a:avLst/>
          </a:prstGeom>
        </p:spPr>
        <p:txBody>
          <a:bodyPr/>
          <a:lstStyle/>
          <a:p>
            <a:pPr/>
          </a:p>
        </p:txBody>
      </p:sp>
      <p:sp>
        <p:nvSpPr>
          <p:cNvPr id="16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2" name="3 Nous «en Christ».251.jpeg" descr="3 Nous «en Christ».2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4" name="Double-click to edit"/>
          <p:cNvSpPr txBox="1"/>
          <p:nvPr>
            <p:ph type="title"/>
          </p:nvPr>
        </p:nvSpPr>
        <p:spPr>
          <a:prstGeom prst="rect">
            <a:avLst/>
          </a:prstGeom>
        </p:spPr>
        <p:txBody>
          <a:bodyPr/>
          <a:lstStyle/>
          <a:p>
            <a:pPr/>
          </a:p>
        </p:txBody>
      </p:sp>
      <p:sp>
        <p:nvSpPr>
          <p:cNvPr id="1605" name="Double-click to edit"/>
          <p:cNvSpPr txBox="1"/>
          <p:nvPr>
            <p:ph type="body" idx="1"/>
          </p:nvPr>
        </p:nvSpPr>
        <p:spPr>
          <a:prstGeom prst="rect">
            <a:avLst/>
          </a:prstGeom>
        </p:spPr>
        <p:txBody>
          <a:bodyPr/>
          <a:lstStyle/>
          <a:p>
            <a:pPr/>
          </a:p>
        </p:txBody>
      </p:sp>
      <p:sp>
        <p:nvSpPr>
          <p:cNvPr id="16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07" name="3 Nous «en Christ»-2.252.jpeg" descr="3 Nous «en Christ»-2.2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9" name="Double-click to edit"/>
          <p:cNvSpPr txBox="1"/>
          <p:nvPr>
            <p:ph type="title"/>
          </p:nvPr>
        </p:nvSpPr>
        <p:spPr>
          <a:prstGeom prst="rect">
            <a:avLst/>
          </a:prstGeom>
        </p:spPr>
        <p:txBody>
          <a:bodyPr/>
          <a:lstStyle/>
          <a:p>
            <a:pPr/>
          </a:p>
        </p:txBody>
      </p:sp>
      <p:sp>
        <p:nvSpPr>
          <p:cNvPr id="1610" name="Double-click to edit"/>
          <p:cNvSpPr txBox="1"/>
          <p:nvPr>
            <p:ph type="body" idx="1"/>
          </p:nvPr>
        </p:nvSpPr>
        <p:spPr>
          <a:prstGeom prst="rect">
            <a:avLst/>
          </a:prstGeom>
        </p:spPr>
        <p:txBody>
          <a:bodyPr/>
          <a:lstStyle/>
          <a:p>
            <a:pPr/>
          </a:p>
        </p:txBody>
      </p:sp>
      <p:sp>
        <p:nvSpPr>
          <p:cNvPr id="16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2" name="3 Nous «en Christ».254.jpeg" descr="3 Nous «en Christ».2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4" name="Double-click to edit"/>
          <p:cNvSpPr txBox="1"/>
          <p:nvPr>
            <p:ph type="title"/>
          </p:nvPr>
        </p:nvSpPr>
        <p:spPr>
          <a:prstGeom prst="rect">
            <a:avLst/>
          </a:prstGeom>
        </p:spPr>
        <p:txBody>
          <a:bodyPr/>
          <a:lstStyle/>
          <a:p>
            <a:pPr/>
          </a:p>
        </p:txBody>
      </p:sp>
      <p:sp>
        <p:nvSpPr>
          <p:cNvPr id="1615" name="Double-click to edit"/>
          <p:cNvSpPr txBox="1"/>
          <p:nvPr>
            <p:ph type="body" idx="1"/>
          </p:nvPr>
        </p:nvSpPr>
        <p:spPr>
          <a:prstGeom prst="rect">
            <a:avLst/>
          </a:prstGeom>
        </p:spPr>
        <p:txBody>
          <a:bodyPr/>
          <a:lstStyle/>
          <a:p>
            <a:pPr/>
          </a:p>
        </p:txBody>
      </p:sp>
      <p:sp>
        <p:nvSpPr>
          <p:cNvPr id="16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17" name="3 Nous «en Christ».254.jpeg" descr="3 Nous «en Christ».2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9" name="Double-click to edit"/>
          <p:cNvSpPr txBox="1"/>
          <p:nvPr>
            <p:ph type="title"/>
          </p:nvPr>
        </p:nvSpPr>
        <p:spPr>
          <a:prstGeom prst="rect">
            <a:avLst/>
          </a:prstGeom>
        </p:spPr>
        <p:txBody>
          <a:bodyPr/>
          <a:lstStyle/>
          <a:p>
            <a:pPr/>
          </a:p>
        </p:txBody>
      </p:sp>
      <p:sp>
        <p:nvSpPr>
          <p:cNvPr id="1620" name="Double-click to edit"/>
          <p:cNvSpPr txBox="1"/>
          <p:nvPr>
            <p:ph type="body" idx="1"/>
          </p:nvPr>
        </p:nvSpPr>
        <p:spPr>
          <a:prstGeom prst="rect">
            <a:avLst/>
          </a:prstGeom>
        </p:spPr>
        <p:txBody>
          <a:bodyPr/>
          <a:lstStyle/>
          <a:p>
            <a:pPr/>
          </a:p>
        </p:txBody>
      </p:sp>
      <p:sp>
        <p:nvSpPr>
          <p:cNvPr id="16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2" name="3 Nous «en Christ».255.jpeg" descr="3 Nous «en Christ».2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4" name="Double-click to edit"/>
          <p:cNvSpPr txBox="1"/>
          <p:nvPr>
            <p:ph type="title"/>
          </p:nvPr>
        </p:nvSpPr>
        <p:spPr>
          <a:prstGeom prst="rect">
            <a:avLst/>
          </a:prstGeom>
        </p:spPr>
        <p:txBody>
          <a:bodyPr/>
          <a:lstStyle/>
          <a:p>
            <a:pPr/>
          </a:p>
        </p:txBody>
      </p:sp>
      <p:sp>
        <p:nvSpPr>
          <p:cNvPr id="1625" name="Double-click to edit"/>
          <p:cNvSpPr txBox="1"/>
          <p:nvPr>
            <p:ph type="body" idx="1"/>
          </p:nvPr>
        </p:nvSpPr>
        <p:spPr>
          <a:prstGeom prst="rect">
            <a:avLst/>
          </a:prstGeom>
        </p:spPr>
        <p:txBody>
          <a:bodyPr/>
          <a:lstStyle/>
          <a:p>
            <a:pPr/>
          </a:p>
        </p:txBody>
      </p:sp>
      <p:sp>
        <p:nvSpPr>
          <p:cNvPr id="16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27" name="3 Nous «en Christ».256.jpeg" descr="3 Nous «en Christ».2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9" name="Double-click to edit"/>
          <p:cNvSpPr txBox="1"/>
          <p:nvPr>
            <p:ph type="title"/>
          </p:nvPr>
        </p:nvSpPr>
        <p:spPr>
          <a:prstGeom prst="rect">
            <a:avLst/>
          </a:prstGeom>
        </p:spPr>
        <p:txBody>
          <a:bodyPr/>
          <a:lstStyle/>
          <a:p>
            <a:pPr/>
          </a:p>
        </p:txBody>
      </p:sp>
      <p:sp>
        <p:nvSpPr>
          <p:cNvPr id="1630" name="Double-click to edit"/>
          <p:cNvSpPr txBox="1"/>
          <p:nvPr>
            <p:ph type="body" idx="1"/>
          </p:nvPr>
        </p:nvSpPr>
        <p:spPr>
          <a:prstGeom prst="rect">
            <a:avLst/>
          </a:prstGeom>
        </p:spPr>
        <p:txBody>
          <a:bodyPr/>
          <a:lstStyle/>
          <a:p>
            <a:pPr/>
          </a:p>
        </p:txBody>
      </p:sp>
      <p:sp>
        <p:nvSpPr>
          <p:cNvPr id="16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2" name="3 Nous «en Christ».258.jpeg" descr="3 Nous «en Christ».2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4" name="Double-click to edit"/>
          <p:cNvSpPr txBox="1"/>
          <p:nvPr>
            <p:ph type="title"/>
          </p:nvPr>
        </p:nvSpPr>
        <p:spPr>
          <a:prstGeom prst="rect">
            <a:avLst/>
          </a:prstGeom>
        </p:spPr>
        <p:txBody>
          <a:bodyPr/>
          <a:lstStyle/>
          <a:p>
            <a:pPr/>
          </a:p>
        </p:txBody>
      </p:sp>
      <p:sp>
        <p:nvSpPr>
          <p:cNvPr id="1635" name="Double-click to edit"/>
          <p:cNvSpPr txBox="1"/>
          <p:nvPr>
            <p:ph type="body" idx="1"/>
          </p:nvPr>
        </p:nvSpPr>
        <p:spPr>
          <a:prstGeom prst="rect">
            <a:avLst/>
          </a:prstGeom>
        </p:spPr>
        <p:txBody>
          <a:bodyPr/>
          <a:lstStyle/>
          <a:p>
            <a:pPr/>
          </a:p>
        </p:txBody>
      </p:sp>
      <p:sp>
        <p:nvSpPr>
          <p:cNvPr id="16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7" name="3 Nous «en Christ».258.jpeg" descr="3 Nous «en Christ».2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Double-click to edit"/>
          <p:cNvSpPr txBox="1"/>
          <p:nvPr>
            <p:ph type="title"/>
          </p:nvPr>
        </p:nvSpPr>
        <p:spPr>
          <a:prstGeom prst="rect">
            <a:avLst/>
          </a:prstGeom>
        </p:spPr>
        <p:txBody>
          <a:bodyPr/>
          <a:lstStyle/>
          <a:p>
            <a:pPr/>
          </a:p>
        </p:txBody>
      </p:sp>
      <p:sp>
        <p:nvSpPr>
          <p:cNvPr id="376" name="Double-click to edit"/>
          <p:cNvSpPr txBox="1"/>
          <p:nvPr>
            <p:ph type="body" idx="1"/>
          </p:nvPr>
        </p:nvSpPr>
        <p:spPr>
          <a:prstGeom prst="rect">
            <a:avLst/>
          </a:prstGeom>
        </p:spPr>
        <p:txBody>
          <a:bodyPr/>
          <a:lstStyle/>
          <a:p>
            <a:pPr/>
          </a:p>
        </p:txBody>
      </p:sp>
      <p:sp>
        <p:nvSpPr>
          <p:cNvPr id="3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8" name="3 Nous «en Christ».026.jpeg" descr="3 Nous «en Christ».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9" name="Double-click to edit"/>
          <p:cNvSpPr txBox="1"/>
          <p:nvPr>
            <p:ph type="title"/>
          </p:nvPr>
        </p:nvSpPr>
        <p:spPr>
          <a:prstGeom prst="rect">
            <a:avLst/>
          </a:prstGeom>
        </p:spPr>
        <p:txBody>
          <a:bodyPr/>
          <a:lstStyle/>
          <a:p>
            <a:pPr/>
          </a:p>
        </p:txBody>
      </p:sp>
      <p:sp>
        <p:nvSpPr>
          <p:cNvPr id="1640" name="Double-click to edit"/>
          <p:cNvSpPr txBox="1"/>
          <p:nvPr>
            <p:ph type="body" idx="1"/>
          </p:nvPr>
        </p:nvSpPr>
        <p:spPr>
          <a:prstGeom prst="rect">
            <a:avLst/>
          </a:prstGeom>
        </p:spPr>
        <p:txBody>
          <a:bodyPr/>
          <a:lstStyle/>
          <a:p>
            <a:pPr/>
          </a:p>
        </p:txBody>
      </p:sp>
      <p:sp>
        <p:nvSpPr>
          <p:cNvPr id="16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2" name="3 Nous «en Christ».260.jpeg" descr="3 Nous «en Christ».2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4" name="Double-click to edit"/>
          <p:cNvSpPr txBox="1"/>
          <p:nvPr>
            <p:ph type="title"/>
          </p:nvPr>
        </p:nvSpPr>
        <p:spPr>
          <a:prstGeom prst="rect">
            <a:avLst/>
          </a:prstGeom>
        </p:spPr>
        <p:txBody>
          <a:bodyPr/>
          <a:lstStyle/>
          <a:p>
            <a:pPr/>
          </a:p>
        </p:txBody>
      </p:sp>
      <p:sp>
        <p:nvSpPr>
          <p:cNvPr id="1645" name="Double-click to edit"/>
          <p:cNvSpPr txBox="1"/>
          <p:nvPr>
            <p:ph type="body" idx="1"/>
          </p:nvPr>
        </p:nvSpPr>
        <p:spPr>
          <a:prstGeom prst="rect">
            <a:avLst/>
          </a:prstGeom>
        </p:spPr>
        <p:txBody>
          <a:bodyPr/>
          <a:lstStyle/>
          <a:p>
            <a:pPr/>
          </a:p>
        </p:txBody>
      </p:sp>
      <p:sp>
        <p:nvSpPr>
          <p:cNvPr id="16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47" name="3 Nous «en Christ».260.jpeg" descr="3 Nous «en Christ».2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9" name="Double-click to edit"/>
          <p:cNvSpPr txBox="1"/>
          <p:nvPr>
            <p:ph type="title"/>
          </p:nvPr>
        </p:nvSpPr>
        <p:spPr>
          <a:prstGeom prst="rect">
            <a:avLst/>
          </a:prstGeom>
        </p:spPr>
        <p:txBody>
          <a:bodyPr/>
          <a:lstStyle/>
          <a:p>
            <a:pPr/>
          </a:p>
        </p:txBody>
      </p:sp>
      <p:sp>
        <p:nvSpPr>
          <p:cNvPr id="1650" name="Double-click to edit"/>
          <p:cNvSpPr txBox="1"/>
          <p:nvPr>
            <p:ph type="body" idx="1"/>
          </p:nvPr>
        </p:nvSpPr>
        <p:spPr>
          <a:prstGeom prst="rect">
            <a:avLst/>
          </a:prstGeom>
        </p:spPr>
        <p:txBody>
          <a:bodyPr/>
          <a:lstStyle/>
          <a:p>
            <a:pPr/>
          </a:p>
        </p:txBody>
      </p:sp>
      <p:sp>
        <p:nvSpPr>
          <p:cNvPr id="16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2" name="3 Nous «en Christ».261.jpeg" descr="3 Nous «en Christ».2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4" name="Double-click to edit"/>
          <p:cNvSpPr txBox="1"/>
          <p:nvPr>
            <p:ph type="title"/>
          </p:nvPr>
        </p:nvSpPr>
        <p:spPr>
          <a:prstGeom prst="rect">
            <a:avLst/>
          </a:prstGeom>
        </p:spPr>
        <p:txBody>
          <a:bodyPr/>
          <a:lstStyle/>
          <a:p>
            <a:pPr/>
          </a:p>
        </p:txBody>
      </p:sp>
      <p:sp>
        <p:nvSpPr>
          <p:cNvPr id="1655" name="Double-click to edit"/>
          <p:cNvSpPr txBox="1"/>
          <p:nvPr>
            <p:ph type="body" idx="1"/>
          </p:nvPr>
        </p:nvSpPr>
        <p:spPr>
          <a:prstGeom prst="rect">
            <a:avLst/>
          </a:prstGeom>
        </p:spPr>
        <p:txBody>
          <a:bodyPr/>
          <a:lstStyle/>
          <a:p>
            <a:pPr/>
          </a:p>
        </p:txBody>
      </p:sp>
      <p:sp>
        <p:nvSpPr>
          <p:cNvPr id="16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7" name="3 Nous «en Christ».262.jpeg" descr="3 Nous «en Christ».2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9" name="Double-click to edit"/>
          <p:cNvSpPr txBox="1"/>
          <p:nvPr>
            <p:ph type="title"/>
          </p:nvPr>
        </p:nvSpPr>
        <p:spPr>
          <a:prstGeom prst="rect">
            <a:avLst/>
          </a:prstGeom>
        </p:spPr>
        <p:txBody>
          <a:bodyPr/>
          <a:lstStyle/>
          <a:p>
            <a:pPr/>
          </a:p>
        </p:txBody>
      </p:sp>
      <p:sp>
        <p:nvSpPr>
          <p:cNvPr id="1660" name="Double-click to edit"/>
          <p:cNvSpPr txBox="1"/>
          <p:nvPr>
            <p:ph type="body" idx="1"/>
          </p:nvPr>
        </p:nvSpPr>
        <p:spPr>
          <a:prstGeom prst="rect">
            <a:avLst/>
          </a:prstGeom>
        </p:spPr>
        <p:txBody>
          <a:bodyPr/>
          <a:lstStyle/>
          <a:p>
            <a:pPr/>
          </a:p>
        </p:txBody>
      </p:sp>
      <p:sp>
        <p:nvSpPr>
          <p:cNvPr id="16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2" name="3 Nous «en Christ».263.jpeg" descr="3 Nous «en Christ».2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4" name="Double-click to edit"/>
          <p:cNvSpPr txBox="1"/>
          <p:nvPr>
            <p:ph type="title"/>
          </p:nvPr>
        </p:nvSpPr>
        <p:spPr>
          <a:prstGeom prst="rect">
            <a:avLst/>
          </a:prstGeom>
        </p:spPr>
        <p:txBody>
          <a:bodyPr/>
          <a:lstStyle/>
          <a:p>
            <a:pPr/>
          </a:p>
        </p:txBody>
      </p:sp>
      <p:sp>
        <p:nvSpPr>
          <p:cNvPr id="1665" name="Double-click to edit"/>
          <p:cNvSpPr txBox="1"/>
          <p:nvPr>
            <p:ph type="body" idx="1"/>
          </p:nvPr>
        </p:nvSpPr>
        <p:spPr>
          <a:prstGeom prst="rect">
            <a:avLst/>
          </a:prstGeom>
        </p:spPr>
        <p:txBody>
          <a:bodyPr/>
          <a:lstStyle/>
          <a:p>
            <a:pPr/>
          </a:p>
        </p:txBody>
      </p:sp>
      <p:sp>
        <p:nvSpPr>
          <p:cNvPr id="16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67" name="3 Nous «en Christ».264.jpeg" descr="3 Nous «en Christ».2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9" name="Double-click to edit"/>
          <p:cNvSpPr txBox="1"/>
          <p:nvPr>
            <p:ph type="title"/>
          </p:nvPr>
        </p:nvSpPr>
        <p:spPr>
          <a:prstGeom prst="rect">
            <a:avLst/>
          </a:prstGeom>
        </p:spPr>
        <p:txBody>
          <a:bodyPr/>
          <a:lstStyle/>
          <a:p>
            <a:pPr/>
          </a:p>
        </p:txBody>
      </p:sp>
      <p:sp>
        <p:nvSpPr>
          <p:cNvPr id="1670" name="Double-click to edit"/>
          <p:cNvSpPr txBox="1"/>
          <p:nvPr>
            <p:ph type="body" idx="1"/>
          </p:nvPr>
        </p:nvSpPr>
        <p:spPr>
          <a:prstGeom prst="rect">
            <a:avLst/>
          </a:prstGeom>
        </p:spPr>
        <p:txBody>
          <a:bodyPr/>
          <a:lstStyle/>
          <a:p>
            <a:pPr/>
          </a:p>
        </p:txBody>
      </p:sp>
      <p:sp>
        <p:nvSpPr>
          <p:cNvPr id="16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72" name="3 Nous «en Christ».265.jpeg" descr="3 Nous «en Christ».2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4" name="Double-click to edit"/>
          <p:cNvSpPr txBox="1"/>
          <p:nvPr>
            <p:ph type="title"/>
          </p:nvPr>
        </p:nvSpPr>
        <p:spPr>
          <a:prstGeom prst="rect">
            <a:avLst/>
          </a:prstGeom>
        </p:spPr>
        <p:txBody>
          <a:bodyPr/>
          <a:lstStyle/>
          <a:p>
            <a:pPr/>
          </a:p>
        </p:txBody>
      </p:sp>
      <p:sp>
        <p:nvSpPr>
          <p:cNvPr id="1675" name="Double-click to edit"/>
          <p:cNvSpPr txBox="1"/>
          <p:nvPr>
            <p:ph type="body" idx="1"/>
          </p:nvPr>
        </p:nvSpPr>
        <p:spPr>
          <a:prstGeom prst="rect">
            <a:avLst/>
          </a:prstGeom>
        </p:spPr>
        <p:txBody>
          <a:bodyPr/>
          <a:lstStyle/>
          <a:p>
            <a:pPr/>
          </a:p>
        </p:txBody>
      </p:sp>
      <p:sp>
        <p:nvSpPr>
          <p:cNvPr id="16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77" name="3 Nous «en Christ».266.jpeg" descr="3 Nous «en Christ».2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9" name="Double-click to edit"/>
          <p:cNvSpPr txBox="1"/>
          <p:nvPr>
            <p:ph type="title"/>
          </p:nvPr>
        </p:nvSpPr>
        <p:spPr>
          <a:prstGeom prst="rect">
            <a:avLst/>
          </a:prstGeom>
        </p:spPr>
        <p:txBody>
          <a:bodyPr/>
          <a:lstStyle/>
          <a:p>
            <a:pPr/>
          </a:p>
        </p:txBody>
      </p:sp>
      <p:sp>
        <p:nvSpPr>
          <p:cNvPr id="1680" name="Double-click to edit"/>
          <p:cNvSpPr txBox="1"/>
          <p:nvPr>
            <p:ph type="body" idx="1"/>
          </p:nvPr>
        </p:nvSpPr>
        <p:spPr>
          <a:prstGeom prst="rect">
            <a:avLst/>
          </a:prstGeom>
        </p:spPr>
        <p:txBody>
          <a:bodyPr/>
          <a:lstStyle/>
          <a:p>
            <a:pPr/>
          </a:p>
        </p:txBody>
      </p:sp>
      <p:sp>
        <p:nvSpPr>
          <p:cNvPr id="16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82" name="3 Nous «en Christ»-2.267.jpeg" descr="3 Nous «en Christ»-2.2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4" name="Double-click to edit"/>
          <p:cNvSpPr txBox="1"/>
          <p:nvPr>
            <p:ph type="title"/>
          </p:nvPr>
        </p:nvSpPr>
        <p:spPr>
          <a:prstGeom prst="rect">
            <a:avLst/>
          </a:prstGeom>
        </p:spPr>
        <p:txBody>
          <a:bodyPr/>
          <a:lstStyle/>
          <a:p>
            <a:pPr/>
          </a:p>
        </p:txBody>
      </p:sp>
      <p:sp>
        <p:nvSpPr>
          <p:cNvPr id="1685" name="Double-click to edit"/>
          <p:cNvSpPr txBox="1"/>
          <p:nvPr>
            <p:ph type="body" idx="1"/>
          </p:nvPr>
        </p:nvSpPr>
        <p:spPr>
          <a:prstGeom prst="rect">
            <a:avLst/>
          </a:prstGeom>
        </p:spPr>
        <p:txBody>
          <a:bodyPr/>
          <a:lstStyle/>
          <a:p>
            <a:pPr/>
          </a:p>
        </p:txBody>
      </p:sp>
      <p:sp>
        <p:nvSpPr>
          <p:cNvPr id="16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87" name="3 Nous «en Christ».268.jpeg" descr="3 Nous «en Christ».2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Double-click to edit"/>
          <p:cNvSpPr txBox="1"/>
          <p:nvPr>
            <p:ph type="title"/>
          </p:nvPr>
        </p:nvSpPr>
        <p:spPr>
          <a:prstGeom prst="rect">
            <a:avLst/>
          </a:prstGeom>
        </p:spPr>
        <p:txBody>
          <a:bodyPr/>
          <a:lstStyle/>
          <a:p>
            <a:pPr/>
          </a:p>
        </p:txBody>
      </p:sp>
      <p:sp>
        <p:nvSpPr>
          <p:cNvPr id="381" name="Double-click to edit"/>
          <p:cNvSpPr txBox="1"/>
          <p:nvPr>
            <p:ph type="body" idx="1"/>
          </p:nvPr>
        </p:nvSpPr>
        <p:spPr>
          <a:prstGeom prst="rect">
            <a:avLst/>
          </a:prstGeom>
        </p:spPr>
        <p:txBody>
          <a:bodyPr/>
          <a:lstStyle/>
          <a:p>
            <a:pPr/>
          </a:p>
        </p:txBody>
      </p:sp>
      <p:sp>
        <p:nvSpPr>
          <p:cNvPr id="3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3" name="3 Nous «en Christ».027.jpeg" descr="3 Nous «en Christ».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9" name="Double-click to edit"/>
          <p:cNvSpPr txBox="1"/>
          <p:nvPr>
            <p:ph type="title"/>
          </p:nvPr>
        </p:nvSpPr>
        <p:spPr>
          <a:prstGeom prst="rect">
            <a:avLst/>
          </a:prstGeom>
        </p:spPr>
        <p:txBody>
          <a:bodyPr/>
          <a:lstStyle/>
          <a:p>
            <a:pPr/>
          </a:p>
        </p:txBody>
      </p:sp>
      <p:sp>
        <p:nvSpPr>
          <p:cNvPr id="1690" name="Double-click to edit"/>
          <p:cNvSpPr txBox="1"/>
          <p:nvPr>
            <p:ph type="body" idx="1"/>
          </p:nvPr>
        </p:nvSpPr>
        <p:spPr>
          <a:prstGeom prst="rect">
            <a:avLst/>
          </a:prstGeom>
        </p:spPr>
        <p:txBody>
          <a:bodyPr/>
          <a:lstStyle/>
          <a:p>
            <a:pPr/>
          </a:p>
        </p:txBody>
      </p:sp>
      <p:sp>
        <p:nvSpPr>
          <p:cNvPr id="16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92" name="3 Nous «en Christ».269.jpeg" descr="3 Nous «en Christ».2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4" name="Double-click to edit"/>
          <p:cNvSpPr txBox="1"/>
          <p:nvPr>
            <p:ph type="title"/>
          </p:nvPr>
        </p:nvSpPr>
        <p:spPr>
          <a:prstGeom prst="rect">
            <a:avLst/>
          </a:prstGeom>
        </p:spPr>
        <p:txBody>
          <a:bodyPr/>
          <a:lstStyle/>
          <a:p>
            <a:pPr/>
          </a:p>
        </p:txBody>
      </p:sp>
      <p:sp>
        <p:nvSpPr>
          <p:cNvPr id="1695" name="Double-click to edit"/>
          <p:cNvSpPr txBox="1"/>
          <p:nvPr>
            <p:ph type="body" idx="1"/>
          </p:nvPr>
        </p:nvSpPr>
        <p:spPr>
          <a:prstGeom prst="rect">
            <a:avLst/>
          </a:prstGeom>
        </p:spPr>
        <p:txBody>
          <a:bodyPr/>
          <a:lstStyle/>
          <a:p>
            <a:pPr/>
          </a:p>
        </p:txBody>
      </p:sp>
      <p:sp>
        <p:nvSpPr>
          <p:cNvPr id="16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97" name="3 Nous «en Christ».270.jpeg" descr="3 Nous «en Christ».2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9" name="Double-click to edit"/>
          <p:cNvSpPr txBox="1"/>
          <p:nvPr>
            <p:ph type="title"/>
          </p:nvPr>
        </p:nvSpPr>
        <p:spPr>
          <a:prstGeom prst="rect">
            <a:avLst/>
          </a:prstGeom>
        </p:spPr>
        <p:txBody>
          <a:bodyPr/>
          <a:lstStyle/>
          <a:p>
            <a:pPr/>
          </a:p>
        </p:txBody>
      </p:sp>
      <p:sp>
        <p:nvSpPr>
          <p:cNvPr id="1700" name="Double-click to edit"/>
          <p:cNvSpPr txBox="1"/>
          <p:nvPr>
            <p:ph type="body" idx="1"/>
          </p:nvPr>
        </p:nvSpPr>
        <p:spPr>
          <a:prstGeom prst="rect">
            <a:avLst/>
          </a:prstGeom>
        </p:spPr>
        <p:txBody>
          <a:bodyPr/>
          <a:lstStyle/>
          <a:p>
            <a:pPr/>
          </a:p>
        </p:txBody>
      </p:sp>
      <p:sp>
        <p:nvSpPr>
          <p:cNvPr id="17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2" name="3 Nous «en Christ».001.jpeg" descr="3 Nous «en Christ».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Double-click to edit"/>
          <p:cNvSpPr txBox="1"/>
          <p:nvPr>
            <p:ph type="title"/>
          </p:nvPr>
        </p:nvSpPr>
        <p:spPr>
          <a:prstGeom prst="rect">
            <a:avLst/>
          </a:prstGeom>
        </p:spPr>
        <p:txBody>
          <a:bodyPr/>
          <a:lstStyle/>
          <a:p>
            <a:pPr/>
          </a:p>
        </p:txBody>
      </p:sp>
      <p:sp>
        <p:nvSpPr>
          <p:cNvPr id="386" name="Double-click to edit"/>
          <p:cNvSpPr txBox="1"/>
          <p:nvPr>
            <p:ph type="body" idx="1"/>
          </p:nvPr>
        </p:nvSpPr>
        <p:spPr>
          <a:prstGeom prst="rect">
            <a:avLst/>
          </a:prstGeom>
        </p:spPr>
        <p:txBody>
          <a:bodyPr/>
          <a:lstStyle/>
          <a:p>
            <a:pPr/>
          </a:p>
        </p:txBody>
      </p:sp>
      <p:sp>
        <p:nvSpPr>
          <p:cNvPr id="3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8" name="3 Nous «en Christ».028.jpeg" descr="3 Nous «en Christ».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Double-click to edit"/>
          <p:cNvSpPr txBox="1"/>
          <p:nvPr>
            <p:ph type="title"/>
          </p:nvPr>
        </p:nvSpPr>
        <p:spPr>
          <a:prstGeom prst="rect">
            <a:avLst/>
          </a:prstGeom>
        </p:spPr>
        <p:txBody>
          <a:bodyPr/>
          <a:lstStyle/>
          <a:p>
            <a:pPr/>
          </a:p>
        </p:txBody>
      </p:sp>
      <p:sp>
        <p:nvSpPr>
          <p:cNvPr id="391" name="Double-click to edit"/>
          <p:cNvSpPr txBox="1"/>
          <p:nvPr>
            <p:ph type="body" idx="1"/>
          </p:nvPr>
        </p:nvSpPr>
        <p:spPr>
          <a:prstGeom prst="rect">
            <a:avLst/>
          </a:prstGeom>
        </p:spPr>
        <p:txBody>
          <a:bodyPr/>
          <a:lstStyle/>
          <a:p>
            <a:pPr/>
          </a:p>
        </p:txBody>
      </p:sp>
      <p:sp>
        <p:nvSpPr>
          <p:cNvPr id="3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3" name="3 Nous «en Christ».029.jpeg" descr="3 Nous «en Christ».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uble-click to edit"/>
          <p:cNvSpPr txBox="1"/>
          <p:nvPr>
            <p:ph type="title"/>
          </p:nvPr>
        </p:nvSpPr>
        <p:spPr>
          <a:prstGeom prst="rect">
            <a:avLst/>
          </a:prstGeom>
        </p:spPr>
        <p:txBody>
          <a:bodyPr/>
          <a:lstStyle/>
          <a:p>
            <a:pPr/>
          </a:p>
        </p:txBody>
      </p:sp>
      <p:sp>
        <p:nvSpPr>
          <p:cNvPr id="261" name="Double-click to edit"/>
          <p:cNvSpPr txBox="1"/>
          <p:nvPr>
            <p:ph type="body" idx="1"/>
          </p:nvPr>
        </p:nvSpPr>
        <p:spPr>
          <a:prstGeom prst="rect">
            <a:avLst/>
          </a:prstGeom>
        </p:spPr>
        <p:txBody>
          <a:bodyPr/>
          <a:lstStyle/>
          <a:p>
            <a:pPr/>
          </a:p>
        </p:txBody>
      </p:sp>
      <p:sp>
        <p:nvSpPr>
          <p:cNvPr id="26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3 Nous «en Christ»-2.003.jpeg" descr="3 Nous «en Christ»-2.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Double-click to edit"/>
          <p:cNvSpPr txBox="1"/>
          <p:nvPr>
            <p:ph type="title"/>
          </p:nvPr>
        </p:nvSpPr>
        <p:spPr>
          <a:prstGeom prst="rect">
            <a:avLst/>
          </a:prstGeom>
        </p:spPr>
        <p:txBody>
          <a:bodyPr/>
          <a:lstStyle/>
          <a:p>
            <a:pPr/>
          </a:p>
        </p:txBody>
      </p:sp>
      <p:sp>
        <p:nvSpPr>
          <p:cNvPr id="396" name="Double-click to edit"/>
          <p:cNvSpPr txBox="1"/>
          <p:nvPr>
            <p:ph type="body" idx="1"/>
          </p:nvPr>
        </p:nvSpPr>
        <p:spPr>
          <a:prstGeom prst="rect">
            <a:avLst/>
          </a:prstGeom>
        </p:spPr>
        <p:txBody>
          <a:bodyPr/>
          <a:lstStyle/>
          <a:p>
            <a:pPr/>
          </a:p>
        </p:txBody>
      </p:sp>
      <p:sp>
        <p:nvSpPr>
          <p:cNvPr id="3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8" name="3 Nous «en Christ»-2.030.jpeg" descr="3 Nous «en Christ»-2.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Double-click to edit"/>
          <p:cNvSpPr txBox="1"/>
          <p:nvPr>
            <p:ph type="title"/>
          </p:nvPr>
        </p:nvSpPr>
        <p:spPr>
          <a:prstGeom prst="rect">
            <a:avLst/>
          </a:prstGeom>
        </p:spPr>
        <p:txBody>
          <a:bodyPr/>
          <a:lstStyle/>
          <a:p>
            <a:pPr/>
          </a:p>
        </p:txBody>
      </p:sp>
      <p:sp>
        <p:nvSpPr>
          <p:cNvPr id="401" name="Double-click to edit"/>
          <p:cNvSpPr txBox="1"/>
          <p:nvPr>
            <p:ph type="body" idx="1"/>
          </p:nvPr>
        </p:nvSpPr>
        <p:spPr>
          <a:prstGeom prst="rect">
            <a:avLst/>
          </a:prstGeom>
        </p:spPr>
        <p:txBody>
          <a:bodyPr/>
          <a:lstStyle/>
          <a:p>
            <a:pPr/>
          </a:p>
        </p:txBody>
      </p:sp>
      <p:sp>
        <p:nvSpPr>
          <p:cNvPr id="4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3" name="3 Nous «en Christ».031.jpeg" descr="3 Nous «en Christ».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Double-click to edit"/>
          <p:cNvSpPr txBox="1"/>
          <p:nvPr>
            <p:ph type="title"/>
          </p:nvPr>
        </p:nvSpPr>
        <p:spPr>
          <a:prstGeom prst="rect">
            <a:avLst/>
          </a:prstGeom>
        </p:spPr>
        <p:txBody>
          <a:bodyPr/>
          <a:lstStyle/>
          <a:p>
            <a:pPr/>
          </a:p>
        </p:txBody>
      </p:sp>
      <p:sp>
        <p:nvSpPr>
          <p:cNvPr id="406" name="Double-click to edit"/>
          <p:cNvSpPr txBox="1"/>
          <p:nvPr>
            <p:ph type="body" idx="1"/>
          </p:nvPr>
        </p:nvSpPr>
        <p:spPr>
          <a:prstGeom prst="rect">
            <a:avLst/>
          </a:prstGeom>
        </p:spPr>
        <p:txBody>
          <a:bodyPr/>
          <a:lstStyle/>
          <a:p>
            <a:pPr/>
          </a:p>
        </p:txBody>
      </p:sp>
      <p:sp>
        <p:nvSpPr>
          <p:cNvPr id="4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8" name="3 Nous «en Christ».032.jpeg" descr="3 Nous «en Christ».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Double-click to edit"/>
          <p:cNvSpPr txBox="1"/>
          <p:nvPr>
            <p:ph type="title"/>
          </p:nvPr>
        </p:nvSpPr>
        <p:spPr>
          <a:prstGeom prst="rect">
            <a:avLst/>
          </a:prstGeom>
        </p:spPr>
        <p:txBody>
          <a:bodyPr/>
          <a:lstStyle/>
          <a:p>
            <a:pPr/>
          </a:p>
        </p:txBody>
      </p:sp>
      <p:sp>
        <p:nvSpPr>
          <p:cNvPr id="411" name="Double-click to edit"/>
          <p:cNvSpPr txBox="1"/>
          <p:nvPr>
            <p:ph type="body" idx="1"/>
          </p:nvPr>
        </p:nvSpPr>
        <p:spPr>
          <a:prstGeom prst="rect">
            <a:avLst/>
          </a:prstGeom>
        </p:spPr>
        <p:txBody>
          <a:bodyPr/>
          <a:lstStyle/>
          <a:p>
            <a:pPr/>
          </a:p>
        </p:txBody>
      </p:sp>
      <p:sp>
        <p:nvSpPr>
          <p:cNvPr id="4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3" name="3 Nous «en Christ».033.jpeg" descr="3 Nous «en Christ».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Double-click to edit"/>
          <p:cNvSpPr txBox="1"/>
          <p:nvPr>
            <p:ph type="title"/>
          </p:nvPr>
        </p:nvSpPr>
        <p:spPr>
          <a:prstGeom prst="rect">
            <a:avLst/>
          </a:prstGeom>
        </p:spPr>
        <p:txBody>
          <a:bodyPr/>
          <a:lstStyle/>
          <a:p>
            <a:pPr/>
          </a:p>
        </p:txBody>
      </p:sp>
      <p:sp>
        <p:nvSpPr>
          <p:cNvPr id="416" name="Double-click to edit"/>
          <p:cNvSpPr txBox="1"/>
          <p:nvPr>
            <p:ph type="body" idx="1"/>
          </p:nvPr>
        </p:nvSpPr>
        <p:spPr>
          <a:prstGeom prst="rect">
            <a:avLst/>
          </a:prstGeom>
        </p:spPr>
        <p:txBody>
          <a:bodyPr/>
          <a:lstStyle/>
          <a:p>
            <a:pPr/>
          </a:p>
        </p:txBody>
      </p:sp>
      <p:sp>
        <p:nvSpPr>
          <p:cNvPr id="4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8" name="3 Nous «en Christ».001.jpeg" descr="3 Nous «en Christ».0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Double-click to edit"/>
          <p:cNvSpPr txBox="1"/>
          <p:nvPr>
            <p:ph type="title"/>
          </p:nvPr>
        </p:nvSpPr>
        <p:spPr>
          <a:prstGeom prst="rect">
            <a:avLst/>
          </a:prstGeom>
        </p:spPr>
        <p:txBody>
          <a:bodyPr/>
          <a:lstStyle/>
          <a:p>
            <a:pPr/>
          </a:p>
        </p:txBody>
      </p:sp>
      <p:sp>
        <p:nvSpPr>
          <p:cNvPr id="423" name="Double-click to edit"/>
          <p:cNvSpPr txBox="1"/>
          <p:nvPr>
            <p:ph type="body" idx="1"/>
          </p:nvPr>
        </p:nvSpPr>
        <p:spPr>
          <a:prstGeom prst="rect">
            <a:avLst/>
          </a:prstGeom>
        </p:spPr>
        <p:txBody>
          <a:bodyPr/>
          <a:lstStyle/>
          <a:p>
            <a:pPr/>
          </a:p>
        </p:txBody>
      </p:sp>
      <p:sp>
        <p:nvSpPr>
          <p:cNvPr id="4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5" name="3 Nous «en Christ»-2.035.jpeg" descr="3 Nous «en Christ»-2.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Double-click to edit"/>
          <p:cNvSpPr txBox="1"/>
          <p:nvPr>
            <p:ph type="title"/>
          </p:nvPr>
        </p:nvSpPr>
        <p:spPr>
          <a:prstGeom prst="rect">
            <a:avLst/>
          </a:prstGeom>
        </p:spPr>
        <p:txBody>
          <a:bodyPr/>
          <a:lstStyle/>
          <a:p>
            <a:pPr/>
          </a:p>
        </p:txBody>
      </p:sp>
      <p:sp>
        <p:nvSpPr>
          <p:cNvPr id="428" name="Double-click to edit"/>
          <p:cNvSpPr txBox="1"/>
          <p:nvPr>
            <p:ph type="body" idx="1"/>
          </p:nvPr>
        </p:nvSpPr>
        <p:spPr>
          <a:prstGeom prst="rect">
            <a:avLst/>
          </a:prstGeom>
        </p:spPr>
        <p:txBody>
          <a:bodyPr/>
          <a:lstStyle/>
          <a:p>
            <a:pPr/>
          </a:p>
        </p:txBody>
      </p:sp>
      <p:sp>
        <p:nvSpPr>
          <p:cNvPr id="4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0" name="3 Nous «en Christ»-2.036.jpeg" descr="3 Nous «en Christ»-2.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Double-click to edit"/>
          <p:cNvSpPr txBox="1"/>
          <p:nvPr>
            <p:ph type="title"/>
          </p:nvPr>
        </p:nvSpPr>
        <p:spPr>
          <a:prstGeom prst="rect">
            <a:avLst/>
          </a:prstGeom>
        </p:spPr>
        <p:txBody>
          <a:bodyPr/>
          <a:lstStyle/>
          <a:p>
            <a:pPr/>
          </a:p>
        </p:txBody>
      </p:sp>
      <p:sp>
        <p:nvSpPr>
          <p:cNvPr id="433" name="Double-click to edit"/>
          <p:cNvSpPr txBox="1"/>
          <p:nvPr>
            <p:ph type="body" idx="1"/>
          </p:nvPr>
        </p:nvSpPr>
        <p:spPr>
          <a:prstGeom prst="rect">
            <a:avLst/>
          </a:prstGeom>
        </p:spPr>
        <p:txBody>
          <a:bodyPr/>
          <a:lstStyle/>
          <a:p>
            <a:pPr/>
          </a:p>
        </p:txBody>
      </p:sp>
      <p:sp>
        <p:nvSpPr>
          <p:cNvPr id="4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5" name="3 Nous «en Christ».037.jpeg" descr="3 Nous «en Christ».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Double-click to edit"/>
          <p:cNvSpPr txBox="1"/>
          <p:nvPr>
            <p:ph type="title"/>
          </p:nvPr>
        </p:nvSpPr>
        <p:spPr>
          <a:prstGeom prst="rect">
            <a:avLst/>
          </a:prstGeom>
        </p:spPr>
        <p:txBody>
          <a:bodyPr/>
          <a:lstStyle/>
          <a:p>
            <a:pPr/>
          </a:p>
        </p:txBody>
      </p:sp>
      <p:sp>
        <p:nvSpPr>
          <p:cNvPr id="438" name="Double-click to edit"/>
          <p:cNvSpPr txBox="1"/>
          <p:nvPr>
            <p:ph type="body" idx="1"/>
          </p:nvPr>
        </p:nvSpPr>
        <p:spPr>
          <a:prstGeom prst="rect">
            <a:avLst/>
          </a:prstGeom>
        </p:spPr>
        <p:txBody>
          <a:bodyPr/>
          <a:lstStyle/>
          <a:p>
            <a:pPr/>
          </a:p>
        </p:txBody>
      </p:sp>
      <p:sp>
        <p:nvSpPr>
          <p:cNvPr id="4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0" name="3 Nous «en Christ»-2.038.jpeg" descr="3 Nous «en Christ»-2.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Double-click to edit"/>
          <p:cNvSpPr txBox="1"/>
          <p:nvPr>
            <p:ph type="title"/>
          </p:nvPr>
        </p:nvSpPr>
        <p:spPr>
          <a:prstGeom prst="rect">
            <a:avLst/>
          </a:prstGeom>
        </p:spPr>
        <p:txBody>
          <a:bodyPr/>
          <a:lstStyle/>
          <a:p>
            <a:pPr/>
          </a:p>
        </p:txBody>
      </p:sp>
      <p:sp>
        <p:nvSpPr>
          <p:cNvPr id="443" name="Double-click to edit"/>
          <p:cNvSpPr txBox="1"/>
          <p:nvPr>
            <p:ph type="body" idx="1"/>
          </p:nvPr>
        </p:nvSpPr>
        <p:spPr>
          <a:prstGeom prst="rect">
            <a:avLst/>
          </a:prstGeom>
        </p:spPr>
        <p:txBody>
          <a:bodyPr/>
          <a:lstStyle/>
          <a:p>
            <a:pPr/>
          </a:p>
        </p:txBody>
      </p:sp>
      <p:sp>
        <p:nvSpPr>
          <p:cNvPr id="4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5" name="3 Nous «en Christ»-2.039.jpeg" descr="3 Nous «en Christ»-2.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ouble-click to edit"/>
          <p:cNvSpPr txBox="1"/>
          <p:nvPr>
            <p:ph type="title"/>
          </p:nvPr>
        </p:nvSpPr>
        <p:spPr>
          <a:prstGeom prst="rect">
            <a:avLst/>
          </a:prstGeom>
        </p:spPr>
        <p:txBody>
          <a:bodyPr/>
          <a:lstStyle/>
          <a:p>
            <a:pPr/>
          </a:p>
        </p:txBody>
      </p:sp>
      <p:sp>
        <p:nvSpPr>
          <p:cNvPr id="266" name="Double-click to edit"/>
          <p:cNvSpPr txBox="1"/>
          <p:nvPr>
            <p:ph type="body" idx="1"/>
          </p:nvPr>
        </p:nvSpPr>
        <p:spPr>
          <a:prstGeom prst="rect">
            <a:avLst/>
          </a:prstGeom>
        </p:spPr>
        <p:txBody>
          <a:bodyPr/>
          <a:lstStyle/>
          <a:p>
            <a:pPr/>
          </a:p>
        </p:txBody>
      </p:sp>
      <p:sp>
        <p:nvSpPr>
          <p:cNvPr id="26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3 Nous «en Christ».004.jpeg" descr="3 Nous «en Christ».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Double-click to edit"/>
          <p:cNvSpPr txBox="1"/>
          <p:nvPr>
            <p:ph type="title"/>
          </p:nvPr>
        </p:nvSpPr>
        <p:spPr>
          <a:prstGeom prst="rect">
            <a:avLst/>
          </a:prstGeom>
        </p:spPr>
        <p:txBody>
          <a:bodyPr/>
          <a:lstStyle/>
          <a:p>
            <a:pPr/>
          </a:p>
        </p:txBody>
      </p:sp>
      <p:sp>
        <p:nvSpPr>
          <p:cNvPr id="448" name="Double-click to edit"/>
          <p:cNvSpPr txBox="1"/>
          <p:nvPr>
            <p:ph type="body" idx="1"/>
          </p:nvPr>
        </p:nvSpPr>
        <p:spPr>
          <a:prstGeom prst="rect">
            <a:avLst/>
          </a:prstGeom>
        </p:spPr>
        <p:txBody>
          <a:bodyPr/>
          <a:lstStyle/>
          <a:p>
            <a:pPr/>
          </a:p>
        </p:txBody>
      </p:sp>
      <p:sp>
        <p:nvSpPr>
          <p:cNvPr id="4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0" name="3 Nous «en Christ».040.jpeg" descr="3 Nous «en Christ».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Double-click to edit"/>
          <p:cNvSpPr txBox="1"/>
          <p:nvPr>
            <p:ph type="title"/>
          </p:nvPr>
        </p:nvSpPr>
        <p:spPr>
          <a:prstGeom prst="rect">
            <a:avLst/>
          </a:prstGeom>
        </p:spPr>
        <p:txBody>
          <a:bodyPr/>
          <a:lstStyle/>
          <a:p>
            <a:pPr/>
          </a:p>
        </p:txBody>
      </p:sp>
      <p:sp>
        <p:nvSpPr>
          <p:cNvPr id="453" name="Double-click to edit"/>
          <p:cNvSpPr txBox="1"/>
          <p:nvPr>
            <p:ph type="body" idx="1"/>
          </p:nvPr>
        </p:nvSpPr>
        <p:spPr>
          <a:prstGeom prst="rect">
            <a:avLst/>
          </a:prstGeom>
        </p:spPr>
        <p:txBody>
          <a:bodyPr/>
          <a:lstStyle/>
          <a:p>
            <a:pPr/>
          </a:p>
        </p:txBody>
      </p:sp>
      <p:sp>
        <p:nvSpPr>
          <p:cNvPr id="4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5" name="3 Nous «en Christ».041.jpeg" descr="3 Nous «en Christ».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Double-click to edit"/>
          <p:cNvSpPr txBox="1"/>
          <p:nvPr>
            <p:ph type="title"/>
          </p:nvPr>
        </p:nvSpPr>
        <p:spPr>
          <a:prstGeom prst="rect">
            <a:avLst/>
          </a:prstGeom>
        </p:spPr>
        <p:txBody>
          <a:bodyPr/>
          <a:lstStyle/>
          <a:p>
            <a:pPr/>
          </a:p>
        </p:txBody>
      </p:sp>
      <p:sp>
        <p:nvSpPr>
          <p:cNvPr id="458" name="Double-click to edit"/>
          <p:cNvSpPr txBox="1"/>
          <p:nvPr>
            <p:ph type="body" idx="1"/>
          </p:nvPr>
        </p:nvSpPr>
        <p:spPr>
          <a:prstGeom prst="rect">
            <a:avLst/>
          </a:prstGeom>
        </p:spPr>
        <p:txBody>
          <a:bodyPr/>
          <a:lstStyle/>
          <a:p>
            <a:pPr/>
          </a:p>
        </p:txBody>
      </p:sp>
      <p:sp>
        <p:nvSpPr>
          <p:cNvPr id="4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0" name="3 Nous «en Christ».042.jpeg" descr="3 Nous «en Christ».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Double-click to edit"/>
          <p:cNvSpPr txBox="1"/>
          <p:nvPr>
            <p:ph type="title"/>
          </p:nvPr>
        </p:nvSpPr>
        <p:spPr>
          <a:prstGeom prst="rect">
            <a:avLst/>
          </a:prstGeom>
        </p:spPr>
        <p:txBody>
          <a:bodyPr/>
          <a:lstStyle/>
          <a:p>
            <a:pPr/>
          </a:p>
        </p:txBody>
      </p:sp>
      <p:sp>
        <p:nvSpPr>
          <p:cNvPr id="463" name="Double-click to edit"/>
          <p:cNvSpPr txBox="1"/>
          <p:nvPr>
            <p:ph type="body" idx="1"/>
          </p:nvPr>
        </p:nvSpPr>
        <p:spPr>
          <a:prstGeom prst="rect">
            <a:avLst/>
          </a:prstGeom>
        </p:spPr>
        <p:txBody>
          <a:bodyPr/>
          <a:lstStyle/>
          <a:p>
            <a:pPr/>
          </a:p>
        </p:txBody>
      </p:sp>
      <p:sp>
        <p:nvSpPr>
          <p:cNvPr id="4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5" name="3 Nous «en Christ».043.jpeg" descr="3 Nous «en Christ».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Double-click to edit"/>
          <p:cNvSpPr txBox="1"/>
          <p:nvPr>
            <p:ph type="title"/>
          </p:nvPr>
        </p:nvSpPr>
        <p:spPr>
          <a:prstGeom prst="rect">
            <a:avLst/>
          </a:prstGeom>
        </p:spPr>
        <p:txBody>
          <a:bodyPr/>
          <a:lstStyle/>
          <a:p>
            <a:pPr/>
          </a:p>
        </p:txBody>
      </p:sp>
      <p:sp>
        <p:nvSpPr>
          <p:cNvPr id="468" name="Double-click to edit"/>
          <p:cNvSpPr txBox="1"/>
          <p:nvPr>
            <p:ph type="body" idx="1"/>
          </p:nvPr>
        </p:nvSpPr>
        <p:spPr>
          <a:prstGeom prst="rect">
            <a:avLst/>
          </a:prstGeom>
        </p:spPr>
        <p:txBody>
          <a:bodyPr/>
          <a:lstStyle/>
          <a:p>
            <a:pPr/>
          </a:p>
        </p:txBody>
      </p:sp>
      <p:sp>
        <p:nvSpPr>
          <p:cNvPr id="4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0" name="3 Nous «en Christ».044.jpeg" descr="3 Nous «en Christ».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Double-click to edit"/>
          <p:cNvSpPr txBox="1"/>
          <p:nvPr>
            <p:ph type="title"/>
          </p:nvPr>
        </p:nvSpPr>
        <p:spPr>
          <a:prstGeom prst="rect">
            <a:avLst/>
          </a:prstGeom>
        </p:spPr>
        <p:txBody>
          <a:bodyPr/>
          <a:lstStyle/>
          <a:p>
            <a:pPr/>
          </a:p>
        </p:txBody>
      </p:sp>
      <p:sp>
        <p:nvSpPr>
          <p:cNvPr id="473" name="Double-click to edit"/>
          <p:cNvSpPr txBox="1"/>
          <p:nvPr>
            <p:ph type="body" idx="1"/>
          </p:nvPr>
        </p:nvSpPr>
        <p:spPr>
          <a:prstGeom prst="rect">
            <a:avLst/>
          </a:prstGeom>
        </p:spPr>
        <p:txBody>
          <a:bodyPr/>
          <a:lstStyle/>
          <a:p>
            <a:pPr/>
          </a:p>
        </p:txBody>
      </p:sp>
      <p:sp>
        <p:nvSpPr>
          <p:cNvPr id="4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5" name="3 Nous «en Christ»-2.045.jpeg" descr="3 Nous «en Christ»-2.04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Double-click to edit"/>
          <p:cNvSpPr txBox="1"/>
          <p:nvPr>
            <p:ph type="title"/>
          </p:nvPr>
        </p:nvSpPr>
        <p:spPr>
          <a:prstGeom prst="rect">
            <a:avLst/>
          </a:prstGeom>
        </p:spPr>
        <p:txBody>
          <a:bodyPr/>
          <a:lstStyle/>
          <a:p>
            <a:pPr/>
          </a:p>
        </p:txBody>
      </p:sp>
      <p:sp>
        <p:nvSpPr>
          <p:cNvPr id="480" name="Double-click to edit"/>
          <p:cNvSpPr txBox="1"/>
          <p:nvPr>
            <p:ph type="body" idx="1"/>
          </p:nvPr>
        </p:nvSpPr>
        <p:spPr>
          <a:prstGeom prst="rect">
            <a:avLst/>
          </a:prstGeom>
        </p:spPr>
        <p:txBody>
          <a:bodyPr/>
          <a:lstStyle/>
          <a:p>
            <a:pPr/>
          </a:p>
        </p:txBody>
      </p:sp>
      <p:sp>
        <p:nvSpPr>
          <p:cNvPr id="4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2" name="3 Nous «en Christ».046.jpeg" descr="3 Nous «en Christ».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Double-click to edit"/>
          <p:cNvSpPr txBox="1"/>
          <p:nvPr>
            <p:ph type="title"/>
          </p:nvPr>
        </p:nvSpPr>
        <p:spPr>
          <a:prstGeom prst="rect">
            <a:avLst/>
          </a:prstGeom>
        </p:spPr>
        <p:txBody>
          <a:bodyPr/>
          <a:lstStyle/>
          <a:p>
            <a:pPr/>
          </a:p>
        </p:txBody>
      </p:sp>
      <p:sp>
        <p:nvSpPr>
          <p:cNvPr id="485" name="Double-click to edit"/>
          <p:cNvSpPr txBox="1"/>
          <p:nvPr>
            <p:ph type="body" idx="1"/>
          </p:nvPr>
        </p:nvSpPr>
        <p:spPr>
          <a:prstGeom prst="rect">
            <a:avLst/>
          </a:prstGeom>
        </p:spPr>
        <p:txBody>
          <a:bodyPr/>
          <a:lstStyle/>
          <a:p>
            <a:pPr/>
          </a:p>
        </p:txBody>
      </p:sp>
      <p:sp>
        <p:nvSpPr>
          <p:cNvPr id="4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7" name="3 Nous «en Christ».047.jpeg" descr="3 Nous «en Christ».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Double-click to edit"/>
          <p:cNvSpPr txBox="1"/>
          <p:nvPr>
            <p:ph type="title"/>
          </p:nvPr>
        </p:nvSpPr>
        <p:spPr>
          <a:prstGeom prst="rect">
            <a:avLst/>
          </a:prstGeom>
        </p:spPr>
        <p:txBody>
          <a:bodyPr/>
          <a:lstStyle/>
          <a:p>
            <a:pPr/>
          </a:p>
        </p:txBody>
      </p:sp>
      <p:sp>
        <p:nvSpPr>
          <p:cNvPr id="490" name="Double-click to edit"/>
          <p:cNvSpPr txBox="1"/>
          <p:nvPr>
            <p:ph type="body" idx="1"/>
          </p:nvPr>
        </p:nvSpPr>
        <p:spPr>
          <a:prstGeom prst="rect">
            <a:avLst/>
          </a:prstGeom>
        </p:spPr>
        <p:txBody>
          <a:bodyPr/>
          <a:lstStyle/>
          <a:p>
            <a:pPr/>
          </a:p>
        </p:txBody>
      </p:sp>
      <p:sp>
        <p:nvSpPr>
          <p:cNvPr id="4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2" name="3 Nous «en Christ».048.jpeg" descr="3 Nous «en Christ».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Double-click to edit"/>
          <p:cNvSpPr txBox="1"/>
          <p:nvPr>
            <p:ph type="title"/>
          </p:nvPr>
        </p:nvSpPr>
        <p:spPr>
          <a:prstGeom prst="rect">
            <a:avLst/>
          </a:prstGeom>
        </p:spPr>
        <p:txBody>
          <a:bodyPr/>
          <a:lstStyle/>
          <a:p>
            <a:pPr/>
          </a:p>
        </p:txBody>
      </p:sp>
      <p:sp>
        <p:nvSpPr>
          <p:cNvPr id="495" name="Double-click to edit"/>
          <p:cNvSpPr txBox="1"/>
          <p:nvPr>
            <p:ph type="body" idx="1"/>
          </p:nvPr>
        </p:nvSpPr>
        <p:spPr>
          <a:prstGeom prst="rect">
            <a:avLst/>
          </a:prstGeom>
        </p:spPr>
        <p:txBody>
          <a:bodyPr/>
          <a:lstStyle/>
          <a:p>
            <a:pPr/>
          </a:p>
        </p:txBody>
      </p:sp>
      <p:sp>
        <p:nvSpPr>
          <p:cNvPr id="4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7" name="3 Nous «en Christ»-2.049.jpeg" descr="3 Nous «en Christ»-2.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ouble-click to edit"/>
          <p:cNvSpPr txBox="1"/>
          <p:nvPr>
            <p:ph type="title"/>
          </p:nvPr>
        </p:nvSpPr>
        <p:spPr>
          <a:prstGeom prst="rect">
            <a:avLst/>
          </a:prstGeom>
        </p:spPr>
        <p:txBody>
          <a:bodyPr/>
          <a:lstStyle/>
          <a:p>
            <a:pPr/>
          </a:p>
        </p:txBody>
      </p:sp>
      <p:sp>
        <p:nvSpPr>
          <p:cNvPr id="271" name="Double-click to edit"/>
          <p:cNvSpPr txBox="1"/>
          <p:nvPr>
            <p:ph type="body" idx="1"/>
          </p:nvPr>
        </p:nvSpPr>
        <p:spPr>
          <a:prstGeom prst="rect">
            <a:avLst/>
          </a:prstGeom>
        </p:spPr>
        <p:txBody>
          <a:bodyPr/>
          <a:lstStyle/>
          <a:p>
            <a:pPr/>
          </a:p>
        </p:txBody>
      </p:sp>
      <p:sp>
        <p:nvSpPr>
          <p:cNvPr id="27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3" name="3 Nous «en Christ»-2.005.jpeg" descr="3 Nous «en Christ»-2.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Double-click to edit"/>
          <p:cNvSpPr txBox="1"/>
          <p:nvPr>
            <p:ph type="title"/>
          </p:nvPr>
        </p:nvSpPr>
        <p:spPr>
          <a:prstGeom prst="rect">
            <a:avLst/>
          </a:prstGeom>
        </p:spPr>
        <p:txBody>
          <a:bodyPr/>
          <a:lstStyle/>
          <a:p>
            <a:pPr/>
          </a:p>
        </p:txBody>
      </p:sp>
      <p:sp>
        <p:nvSpPr>
          <p:cNvPr id="500" name="Double-click to edit"/>
          <p:cNvSpPr txBox="1"/>
          <p:nvPr>
            <p:ph type="body" idx="1"/>
          </p:nvPr>
        </p:nvSpPr>
        <p:spPr>
          <a:prstGeom prst="rect">
            <a:avLst/>
          </a:prstGeom>
        </p:spPr>
        <p:txBody>
          <a:bodyPr/>
          <a:lstStyle/>
          <a:p>
            <a:pPr/>
          </a:p>
        </p:txBody>
      </p:sp>
      <p:sp>
        <p:nvSpPr>
          <p:cNvPr id="5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2" name="3 Nous «en Christ».050.jpeg" descr="3 Nous «en Christ».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Double-click to edit"/>
          <p:cNvSpPr txBox="1"/>
          <p:nvPr>
            <p:ph type="title"/>
          </p:nvPr>
        </p:nvSpPr>
        <p:spPr>
          <a:prstGeom prst="rect">
            <a:avLst/>
          </a:prstGeom>
        </p:spPr>
        <p:txBody>
          <a:bodyPr/>
          <a:lstStyle/>
          <a:p>
            <a:pPr/>
          </a:p>
        </p:txBody>
      </p:sp>
      <p:sp>
        <p:nvSpPr>
          <p:cNvPr id="505" name="Double-click to edit"/>
          <p:cNvSpPr txBox="1"/>
          <p:nvPr>
            <p:ph type="body" idx="1"/>
          </p:nvPr>
        </p:nvSpPr>
        <p:spPr>
          <a:prstGeom prst="rect">
            <a:avLst/>
          </a:prstGeom>
        </p:spPr>
        <p:txBody>
          <a:bodyPr/>
          <a:lstStyle/>
          <a:p>
            <a:pPr/>
          </a:p>
        </p:txBody>
      </p:sp>
      <p:sp>
        <p:nvSpPr>
          <p:cNvPr id="5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7" name="3 Nous «en Christ».051.jpeg" descr="3 Nous «en Christ».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Double-click to edit"/>
          <p:cNvSpPr txBox="1"/>
          <p:nvPr>
            <p:ph type="title"/>
          </p:nvPr>
        </p:nvSpPr>
        <p:spPr>
          <a:prstGeom prst="rect">
            <a:avLst/>
          </a:prstGeom>
        </p:spPr>
        <p:txBody>
          <a:bodyPr/>
          <a:lstStyle/>
          <a:p>
            <a:pPr/>
          </a:p>
        </p:txBody>
      </p:sp>
      <p:sp>
        <p:nvSpPr>
          <p:cNvPr id="510" name="Double-click to edit"/>
          <p:cNvSpPr txBox="1"/>
          <p:nvPr>
            <p:ph type="body" idx="1"/>
          </p:nvPr>
        </p:nvSpPr>
        <p:spPr>
          <a:prstGeom prst="rect">
            <a:avLst/>
          </a:prstGeom>
        </p:spPr>
        <p:txBody>
          <a:bodyPr/>
          <a:lstStyle/>
          <a:p>
            <a:pPr/>
          </a:p>
        </p:txBody>
      </p:sp>
      <p:sp>
        <p:nvSpPr>
          <p:cNvPr id="5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2" name="3 Nous «en Christ»-2.052.jpeg" descr="3 Nous «en Christ»-2.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Double-click to edit"/>
          <p:cNvSpPr txBox="1"/>
          <p:nvPr>
            <p:ph type="title"/>
          </p:nvPr>
        </p:nvSpPr>
        <p:spPr>
          <a:prstGeom prst="rect">
            <a:avLst/>
          </a:prstGeom>
        </p:spPr>
        <p:txBody>
          <a:bodyPr/>
          <a:lstStyle/>
          <a:p>
            <a:pPr/>
          </a:p>
        </p:txBody>
      </p:sp>
      <p:sp>
        <p:nvSpPr>
          <p:cNvPr id="515" name="Double-click to edit"/>
          <p:cNvSpPr txBox="1"/>
          <p:nvPr>
            <p:ph type="body" idx="1"/>
          </p:nvPr>
        </p:nvSpPr>
        <p:spPr>
          <a:prstGeom prst="rect">
            <a:avLst/>
          </a:prstGeom>
        </p:spPr>
        <p:txBody>
          <a:bodyPr/>
          <a:lstStyle/>
          <a:p>
            <a:pPr/>
          </a:p>
        </p:txBody>
      </p:sp>
      <p:sp>
        <p:nvSpPr>
          <p:cNvPr id="5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7" name="3 Nous «en Christ»-2.053.jpeg" descr="3 Nous «en Christ»-2.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Double-click to edit"/>
          <p:cNvSpPr txBox="1"/>
          <p:nvPr>
            <p:ph type="title"/>
          </p:nvPr>
        </p:nvSpPr>
        <p:spPr>
          <a:prstGeom prst="rect">
            <a:avLst/>
          </a:prstGeom>
        </p:spPr>
        <p:txBody>
          <a:bodyPr/>
          <a:lstStyle/>
          <a:p>
            <a:pPr/>
          </a:p>
        </p:txBody>
      </p:sp>
      <p:sp>
        <p:nvSpPr>
          <p:cNvPr id="520" name="Double-click to edit"/>
          <p:cNvSpPr txBox="1"/>
          <p:nvPr>
            <p:ph type="body" idx="1"/>
          </p:nvPr>
        </p:nvSpPr>
        <p:spPr>
          <a:prstGeom prst="rect">
            <a:avLst/>
          </a:prstGeom>
        </p:spPr>
        <p:txBody>
          <a:bodyPr/>
          <a:lstStyle/>
          <a:p>
            <a:pPr/>
          </a:p>
        </p:txBody>
      </p:sp>
      <p:sp>
        <p:nvSpPr>
          <p:cNvPr id="5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2" name="3 Nous «en Christ».054.jpeg" descr="3 Nous «en Christ».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Double-click to edit"/>
          <p:cNvSpPr txBox="1"/>
          <p:nvPr>
            <p:ph type="title"/>
          </p:nvPr>
        </p:nvSpPr>
        <p:spPr>
          <a:prstGeom prst="rect">
            <a:avLst/>
          </a:prstGeom>
        </p:spPr>
        <p:txBody>
          <a:bodyPr/>
          <a:lstStyle/>
          <a:p>
            <a:pPr/>
          </a:p>
        </p:txBody>
      </p:sp>
      <p:sp>
        <p:nvSpPr>
          <p:cNvPr id="525" name="Double-click to edit"/>
          <p:cNvSpPr txBox="1"/>
          <p:nvPr>
            <p:ph type="body" idx="1"/>
          </p:nvPr>
        </p:nvSpPr>
        <p:spPr>
          <a:prstGeom prst="rect">
            <a:avLst/>
          </a:prstGeom>
        </p:spPr>
        <p:txBody>
          <a:bodyPr/>
          <a:lstStyle/>
          <a:p>
            <a:pPr/>
          </a:p>
        </p:txBody>
      </p:sp>
      <p:sp>
        <p:nvSpPr>
          <p:cNvPr id="5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7" name="3 Nous «en Christ».055.jpeg" descr="3 Nous «en Christ».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Double-click to edit"/>
          <p:cNvSpPr txBox="1"/>
          <p:nvPr>
            <p:ph type="title"/>
          </p:nvPr>
        </p:nvSpPr>
        <p:spPr>
          <a:prstGeom prst="rect">
            <a:avLst/>
          </a:prstGeom>
        </p:spPr>
        <p:txBody>
          <a:bodyPr/>
          <a:lstStyle/>
          <a:p>
            <a:pPr/>
          </a:p>
        </p:txBody>
      </p:sp>
      <p:sp>
        <p:nvSpPr>
          <p:cNvPr id="530" name="Double-click to edit"/>
          <p:cNvSpPr txBox="1"/>
          <p:nvPr>
            <p:ph type="body" idx="1"/>
          </p:nvPr>
        </p:nvSpPr>
        <p:spPr>
          <a:prstGeom prst="rect">
            <a:avLst/>
          </a:prstGeom>
        </p:spPr>
        <p:txBody>
          <a:bodyPr/>
          <a:lstStyle/>
          <a:p>
            <a:pPr/>
          </a:p>
        </p:txBody>
      </p:sp>
      <p:sp>
        <p:nvSpPr>
          <p:cNvPr id="5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2" name="3 Nous «en Christ»-2.056.jpeg" descr="3 Nous «en Christ»-2.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Double-click to edit"/>
          <p:cNvSpPr txBox="1"/>
          <p:nvPr>
            <p:ph type="title"/>
          </p:nvPr>
        </p:nvSpPr>
        <p:spPr>
          <a:prstGeom prst="rect">
            <a:avLst/>
          </a:prstGeom>
        </p:spPr>
        <p:txBody>
          <a:bodyPr/>
          <a:lstStyle/>
          <a:p>
            <a:pPr/>
          </a:p>
        </p:txBody>
      </p:sp>
      <p:sp>
        <p:nvSpPr>
          <p:cNvPr id="535" name="Double-click to edit"/>
          <p:cNvSpPr txBox="1"/>
          <p:nvPr>
            <p:ph type="body" idx="1"/>
          </p:nvPr>
        </p:nvSpPr>
        <p:spPr>
          <a:prstGeom prst="rect">
            <a:avLst/>
          </a:prstGeom>
        </p:spPr>
        <p:txBody>
          <a:bodyPr/>
          <a:lstStyle/>
          <a:p>
            <a:pPr/>
          </a:p>
        </p:txBody>
      </p:sp>
      <p:sp>
        <p:nvSpPr>
          <p:cNvPr id="5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7" name="3 Nous «en Christ»-2.057.jpeg" descr="3 Nous «en Christ»-2.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Double-click to edit"/>
          <p:cNvSpPr txBox="1"/>
          <p:nvPr>
            <p:ph type="title"/>
          </p:nvPr>
        </p:nvSpPr>
        <p:spPr>
          <a:prstGeom prst="rect">
            <a:avLst/>
          </a:prstGeom>
        </p:spPr>
        <p:txBody>
          <a:bodyPr/>
          <a:lstStyle/>
          <a:p>
            <a:pPr/>
          </a:p>
        </p:txBody>
      </p:sp>
      <p:sp>
        <p:nvSpPr>
          <p:cNvPr id="540" name="Double-click to edit"/>
          <p:cNvSpPr txBox="1"/>
          <p:nvPr>
            <p:ph type="body" idx="1"/>
          </p:nvPr>
        </p:nvSpPr>
        <p:spPr>
          <a:prstGeom prst="rect">
            <a:avLst/>
          </a:prstGeom>
        </p:spPr>
        <p:txBody>
          <a:bodyPr/>
          <a:lstStyle/>
          <a:p>
            <a:pPr/>
          </a:p>
        </p:txBody>
      </p:sp>
      <p:sp>
        <p:nvSpPr>
          <p:cNvPr id="5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2" name="3 Nous «en Christ».058.jpeg" descr="3 Nous «en Christ».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Double-click to edit"/>
          <p:cNvSpPr txBox="1"/>
          <p:nvPr>
            <p:ph type="title"/>
          </p:nvPr>
        </p:nvSpPr>
        <p:spPr>
          <a:prstGeom prst="rect">
            <a:avLst/>
          </a:prstGeom>
        </p:spPr>
        <p:txBody>
          <a:bodyPr/>
          <a:lstStyle/>
          <a:p>
            <a:pPr/>
          </a:p>
        </p:txBody>
      </p:sp>
      <p:sp>
        <p:nvSpPr>
          <p:cNvPr id="545" name="Double-click to edit"/>
          <p:cNvSpPr txBox="1"/>
          <p:nvPr>
            <p:ph type="body" idx="1"/>
          </p:nvPr>
        </p:nvSpPr>
        <p:spPr>
          <a:prstGeom prst="rect">
            <a:avLst/>
          </a:prstGeom>
        </p:spPr>
        <p:txBody>
          <a:bodyPr/>
          <a:lstStyle/>
          <a:p>
            <a:pPr/>
          </a:p>
        </p:txBody>
      </p:sp>
      <p:sp>
        <p:nvSpPr>
          <p:cNvPr id="5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7" name="3 Nous «en Christ».059.jpeg" descr="3 Nous «en Christ».0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ouble-click to edit"/>
          <p:cNvSpPr txBox="1"/>
          <p:nvPr>
            <p:ph type="title"/>
          </p:nvPr>
        </p:nvSpPr>
        <p:spPr>
          <a:prstGeom prst="rect">
            <a:avLst/>
          </a:prstGeom>
        </p:spPr>
        <p:txBody>
          <a:bodyPr/>
          <a:lstStyle/>
          <a:p>
            <a:pPr/>
          </a:p>
        </p:txBody>
      </p:sp>
      <p:sp>
        <p:nvSpPr>
          <p:cNvPr id="276" name="Double-click to edit"/>
          <p:cNvSpPr txBox="1"/>
          <p:nvPr>
            <p:ph type="body" idx="1"/>
          </p:nvPr>
        </p:nvSpPr>
        <p:spPr>
          <a:prstGeom prst="rect">
            <a:avLst/>
          </a:prstGeom>
        </p:spPr>
        <p:txBody>
          <a:bodyPr/>
          <a:lstStyle/>
          <a:p>
            <a:pPr/>
          </a:p>
        </p:txBody>
      </p:sp>
      <p:sp>
        <p:nvSpPr>
          <p:cNvPr id="27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3 Nous «en Christ».006.jpeg" descr="3 Nous «en Christ».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Double-click to edit"/>
          <p:cNvSpPr txBox="1"/>
          <p:nvPr>
            <p:ph type="title"/>
          </p:nvPr>
        </p:nvSpPr>
        <p:spPr>
          <a:prstGeom prst="rect">
            <a:avLst/>
          </a:prstGeom>
        </p:spPr>
        <p:txBody>
          <a:bodyPr/>
          <a:lstStyle/>
          <a:p>
            <a:pPr/>
          </a:p>
        </p:txBody>
      </p:sp>
      <p:sp>
        <p:nvSpPr>
          <p:cNvPr id="550" name="Double-click to edit"/>
          <p:cNvSpPr txBox="1"/>
          <p:nvPr>
            <p:ph type="body" idx="1"/>
          </p:nvPr>
        </p:nvSpPr>
        <p:spPr>
          <a:prstGeom prst="rect">
            <a:avLst/>
          </a:prstGeom>
        </p:spPr>
        <p:txBody>
          <a:bodyPr/>
          <a:lstStyle/>
          <a:p>
            <a:pPr/>
          </a:p>
        </p:txBody>
      </p:sp>
      <p:sp>
        <p:nvSpPr>
          <p:cNvPr id="5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2" name="3 Nous «en Christ»-2.060.jpeg" descr="3 Nous «en Christ»-2.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Double-click to edit"/>
          <p:cNvSpPr txBox="1"/>
          <p:nvPr>
            <p:ph type="title"/>
          </p:nvPr>
        </p:nvSpPr>
        <p:spPr>
          <a:prstGeom prst="rect">
            <a:avLst/>
          </a:prstGeom>
        </p:spPr>
        <p:txBody>
          <a:bodyPr/>
          <a:lstStyle/>
          <a:p>
            <a:pPr/>
          </a:p>
        </p:txBody>
      </p:sp>
      <p:sp>
        <p:nvSpPr>
          <p:cNvPr id="555" name="Double-click to edit"/>
          <p:cNvSpPr txBox="1"/>
          <p:nvPr>
            <p:ph type="body" idx="1"/>
          </p:nvPr>
        </p:nvSpPr>
        <p:spPr>
          <a:prstGeom prst="rect">
            <a:avLst/>
          </a:prstGeom>
        </p:spPr>
        <p:txBody>
          <a:bodyPr/>
          <a:lstStyle/>
          <a:p>
            <a:pPr/>
          </a:p>
        </p:txBody>
      </p:sp>
      <p:sp>
        <p:nvSpPr>
          <p:cNvPr id="5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7" name="3 Nous «en Christ».061.jpeg" descr="3 Nous «en Christ».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Double-click to edit"/>
          <p:cNvSpPr txBox="1"/>
          <p:nvPr>
            <p:ph type="title"/>
          </p:nvPr>
        </p:nvSpPr>
        <p:spPr>
          <a:prstGeom prst="rect">
            <a:avLst/>
          </a:prstGeom>
        </p:spPr>
        <p:txBody>
          <a:bodyPr/>
          <a:lstStyle/>
          <a:p>
            <a:pPr/>
          </a:p>
        </p:txBody>
      </p:sp>
      <p:sp>
        <p:nvSpPr>
          <p:cNvPr id="560" name="Double-click to edit"/>
          <p:cNvSpPr txBox="1"/>
          <p:nvPr>
            <p:ph type="body" idx="1"/>
          </p:nvPr>
        </p:nvSpPr>
        <p:spPr>
          <a:prstGeom prst="rect">
            <a:avLst/>
          </a:prstGeom>
        </p:spPr>
        <p:txBody>
          <a:bodyPr/>
          <a:lstStyle/>
          <a:p>
            <a:pPr/>
          </a:p>
        </p:txBody>
      </p:sp>
      <p:sp>
        <p:nvSpPr>
          <p:cNvPr id="5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2" name="3 Nous «en Christ»-2.062.jpeg" descr="3 Nous «en Christ»-2.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Double-click to edit"/>
          <p:cNvSpPr txBox="1"/>
          <p:nvPr>
            <p:ph type="title"/>
          </p:nvPr>
        </p:nvSpPr>
        <p:spPr>
          <a:prstGeom prst="rect">
            <a:avLst/>
          </a:prstGeom>
        </p:spPr>
        <p:txBody>
          <a:bodyPr/>
          <a:lstStyle/>
          <a:p>
            <a:pPr/>
          </a:p>
        </p:txBody>
      </p:sp>
      <p:sp>
        <p:nvSpPr>
          <p:cNvPr id="565" name="Double-click to edit"/>
          <p:cNvSpPr txBox="1"/>
          <p:nvPr>
            <p:ph type="body" idx="1"/>
          </p:nvPr>
        </p:nvSpPr>
        <p:spPr>
          <a:prstGeom prst="rect">
            <a:avLst/>
          </a:prstGeom>
        </p:spPr>
        <p:txBody>
          <a:bodyPr/>
          <a:lstStyle/>
          <a:p>
            <a:pPr/>
          </a:p>
        </p:txBody>
      </p:sp>
      <p:sp>
        <p:nvSpPr>
          <p:cNvPr id="5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7" name="3 Nous «en Christ»-2.063.jpeg" descr="3 Nous «en Christ»-2.0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Double-click to edit"/>
          <p:cNvSpPr txBox="1"/>
          <p:nvPr>
            <p:ph type="title"/>
          </p:nvPr>
        </p:nvSpPr>
        <p:spPr>
          <a:prstGeom prst="rect">
            <a:avLst/>
          </a:prstGeom>
        </p:spPr>
        <p:txBody>
          <a:bodyPr/>
          <a:lstStyle/>
          <a:p>
            <a:pPr/>
          </a:p>
        </p:txBody>
      </p:sp>
      <p:sp>
        <p:nvSpPr>
          <p:cNvPr id="570" name="Double-click to edit"/>
          <p:cNvSpPr txBox="1"/>
          <p:nvPr>
            <p:ph type="body" idx="1"/>
          </p:nvPr>
        </p:nvSpPr>
        <p:spPr>
          <a:prstGeom prst="rect">
            <a:avLst/>
          </a:prstGeom>
        </p:spPr>
        <p:txBody>
          <a:bodyPr/>
          <a:lstStyle/>
          <a:p>
            <a:pPr/>
          </a:p>
        </p:txBody>
      </p:sp>
      <p:sp>
        <p:nvSpPr>
          <p:cNvPr id="5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2" name="3 Nous «en Christ».064.jpeg" descr="3 Nous «en Christ».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Double-click to edit"/>
          <p:cNvSpPr txBox="1"/>
          <p:nvPr>
            <p:ph type="title"/>
          </p:nvPr>
        </p:nvSpPr>
        <p:spPr>
          <a:prstGeom prst="rect">
            <a:avLst/>
          </a:prstGeom>
        </p:spPr>
        <p:txBody>
          <a:bodyPr/>
          <a:lstStyle/>
          <a:p>
            <a:pPr/>
          </a:p>
        </p:txBody>
      </p:sp>
      <p:sp>
        <p:nvSpPr>
          <p:cNvPr id="575" name="Double-click to edit"/>
          <p:cNvSpPr txBox="1"/>
          <p:nvPr>
            <p:ph type="body" idx="1"/>
          </p:nvPr>
        </p:nvSpPr>
        <p:spPr>
          <a:prstGeom prst="rect">
            <a:avLst/>
          </a:prstGeom>
        </p:spPr>
        <p:txBody>
          <a:bodyPr/>
          <a:lstStyle/>
          <a:p>
            <a:pPr/>
          </a:p>
        </p:txBody>
      </p:sp>
      <p:sp>
        <p:nvSpPr>
          <p:cNvPr id="5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7" name="3 Nous «en Christ».065.jpeg" descr="3 Nous «en Christ».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Double-click to edit"/>
          <p:cNvSpPr txBox="1"/>
          <p:nvPr>
            <p:ph type="title"/>
          </p:nvPr>
        </p:nvSpPr>
        <p:spPr>
          <a:prstGeom prst="rect">
            <a:avLst/>
          </a:prstGeom>
        </p:spPr>
        <p:txBody>
          <a:bodyPr/>
          <a:lstStyle/>
          <a:p>
            <a:pPr/>
          </a:p>
        </p:txBody>
      </p:sp>
      <p:sp>
        <p:nvSpPr>
          <p:cNvPr id="580" name="Double-click to edit"/>
          <p:cNvSpPr txBox="1"/>
          <p:nvPr>
            <p:ph type="body" idx="1"/>
          </p:nvPr>
        </p:nvSpPr>
        <p:spPr>
          <a:prstGeom prst="rect">
            <a:avLst/>
          </a:prstGeom>
        </p:spPr>
        <p:txBody>
          <a:bodyPr/>
          <a:lstStyle/>
          <a:p>
            <a:pPr/>
          </a:p>
        </p:txBody>
      </p:sp>
      <p:sp>
        <p:nvSpPr>
          <p:cNvPr id="5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2" name="3 Nous «en Christ».066.jpeg" descr="3 Nous «en Christ».0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Double-click to edit"/>
          <p:cNvSpPr txBox="1"/>
          <p:nvPr>
            <p:ph type="title"/>
          </p:nvPr>
        </p:nvSpPr>
        <p:spPr>
          <a:prstGeom prst="rect">
            <a:avLst/>
          </a:prstGeom>
        </p:spPr>
        <p:txBody>
          <a:bodyPr/>
          <a:lstStyle/>
          <a:p>
            <a:pPr/>
          </a:p>
        </p:txBody>
      </p:sp>
      <p:sp>
        <p:nvSpPr>
          <p:cNvPr id="585" name="Double-click to edit"/>
          <p:cNvSpPr txBox="1"/>
          <p:nvPr>
            <p:ph type="body" idx="1"/>
          </p:nvPr>
        </p:nvSpPr>
        <p:spPr>
          <a:prstGeom prst="rect">
            <a:avLst/>
          </a:prstGeom>
        </p:spPr>
        <p:txBody>
          <a:bodyPr/>
          <a:lstStyle/>
          <a:p>
            <a:pPr/>
          </a:p>
        </p:txBody>
      </p:sp>
      <p:sp>
        <p:nvSpPr>
          <p:cNvPr id="5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7" name="3 Nous «en Christ».067.jpeg" descr="3 Nous «en Christ».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Double-click to edit"/>
          <p:cNvSpPr txBox="1"/>
          <p:nvPr>
            <p:ph type="title"/>
          </p:nvPr>
        </p:nvSpPr>
        <p:spPr>
          <a:prstGeom prst="rect">
            <a:avLst/>
          </a:prstGeom>
        </p:spPr>
        <p:txBody>
          <a:bodyPr/>
          <a:lstStyle/>
          <a:p>
            <a:pPr/>
          </a:p>
        </p:txBody>
      </p:sp>
      <p:sp>
        <p:nvSpPr>
          <p:cNvPr id="590" name="Double-click to edit"/>
          <p:cNvSpPr txBox="1"/>
          <p:nvPr>
            <p:ph type="body" idx="1"/>
          </p:nvPr>
        </p:nvSpPr>
        <p:spPr>
          <a:prstGeom prst="rect">
            <a:avLst/>
          </a:prstGeom>
        </p:spPr>
        <p:txBody>
          <a:bodyPr/>
          <a:lstStyle/>
          <a:p>
            <a:pPr/>
          </a:p>
        </p:txBody>
      </p:sp>
      <p:sp>
        <p:nvSpPr>
          <p:cNvPr id="5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2" name="3 Nous «en Christ»-2.068.jpeg" descr="3 Nous «en Christ»-2.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Double-click to edit"/>
          <p:cNvSpPr txBox="1"/>
          <p:nvPr>
            <p:ph type="title"/>
          </p:nvPr>
        </p:nvSpPr>
        <p:spPr>
          <a:prstGeom prst="rect">
            <a:avLst/>
          </a:prstGeom>
        </p:spPr>
        <p:txBody>
          <a:bodyPr/>
          <a:lstStyle/>
          <a:p>
            <a:pPr/>
          </a:p>
        </p:txBody>
      </p:sp>
      <p:sp>
        <p:nvSpPr>
          <p:cNvPr id="595" name="Double-click to edit"/>
          <p:cNvSpPr txBox="1"/>
          <p:nvPr>
            <p:ph type="body" idx="1"/>
          </p:nvPr>
        </p:nvSpPr>
        <p:spPr>
          <a:prstGeom prst="rect">
            <a:avLst/>
          </a:prstGeom>
        </p:spPr>
        <p:txBody>
          <a:bodyPr/>
          <a:lstStyle/>
          <a:p>
            <a:pPr/>
          </a:p>
        </p:txBody>
      </p:sp>
      <p:sp>
        <p:nvSpPr>
          <p:cNvPr id="5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7" name="3 Nous «en Christ».069.jpeg" descr="3 Nous «en Christ».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prstGeom prst="rect">
            <a:avLst/>
          </a:prstGeom>
        </p:spPr>
        <p:txBody>
          <a:bodyPr/>
          <a:lstStyle/>
          <a:p>
            <a:pPr/>
          </a:p>
        </p:txBody>
      </p:sp>
      <p:sp>
        <p:nvSpPr>
          <p:cNvPr id="281" name="Double-click to edit"/>
          <p:cNvSpPr txBox="1"/>
          <p:nvPr>
            <p:ph type="body" idx="1"/>
          </p:nvPr>
        </p:nvSpPr>
        <p:spPr>
          <a:prstGeom prst="rect">
            <a:avLst/>
          </a:prstGeom>
        </p:spPr>
        <p:txBody>
          <a:bodyPr/>
          <a:lstStyle/>
          <a:p>
            <a:pPr/>
          </a:p>
        </p:txBody>
      </p:sp>
      <p:sp>
        <p:nvSpPr>
          <p:cNvPr id="28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 name="3 Nous «en Christ»-2.007.jpeg" descr="3 Nous «en Christ»-2.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Double-click to edit"/>
          <p:cNvSpPr txBox="1"/>
          <p:nvPr>
            <p:ph type="title"/>
          </p:nvPr>
        </p:nvSpPr>
        <p:spPr>
          <a:prstGeom prst="rect">
            <a:avLst/>
          </a:prstGeom>
        </p:spPr>
        <p:txBody>
          <a:bodyPr/>
          <a:lstStyle/>
          <a:p>
            <a:pPr/>
          </a:p>
        </p:txBody>
      </p:sp>
      <p:sp>
        <p:nvSpPr>
          <p:cNvPr id="600" name="Double-click to edit"/>
          <p:cNvSpPr txBox="1"/>
          <p:nvPr>
            <p:ph type="body" idx="1"/>
          </p:nvPr>
        </p:nvSpPr>
        <p:spPr>
          <a:prstGeom prst="rect">
            <a:avLst/>
          </a:prstGeom>
        </p:spPr>
        <p:txBody>
          <a:bodyPr/>
          <a:lstStyle/>
          <a:p>
            <a:pPr/>
          </a:p>
        </p:txBody>
      </p:sp>
      <p:sp>
        <p:nvSpPr>
          <p:cNvPr id="6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2" name="3 Nous «en Christ»-2.070.jpeg" descr="3 Nous «en Christ»-2.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Double-click to edit"/>
          <p:cNvSpPr txBox="1"/>
          <p:nvPr>
            <p:ph type="title"/>
          </p:nvPr>
        </p:nvSpPr>
        <p:spPr>
          <a:prstGeom prst="rect">
            <a:avLst/>
          </a:prstGeom>
        </p:spPr>
        <p:txBody>
          <a:bodyPr/>
          <a:lstStyle/>
          <a:p>
            <a:pPr/>
          </a:p>
        </p:txBody>
      </p:sp>
      <p:sp>
        <p:nvSpPr>
          <p:cNvPr id="605" name="Double-click to edit"/>
          <p:cNvSpPr txBox="1"/>
          <p:nvPr>
            <p:ph type="body" idx="1"/>
          </p:nvPr>
        </p:nvSpPr>
        <p:spPr>
          <a:prstGeom prst="rect">
            <a:avLst/>
          </a:prstGeom>
        </p:spPr>
        <p:txBody>
          <a:bodyPr/>
          <a:lstStyle/>
          <a:p>
            <a:pPr/>
          </a:p>
        </p:txBody>
      </p:sp>
      <p:sp>
        <p:nvSpPr>
          <p:cNvPr id="6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7" name="3 Nous «en Christ»-2.071.jpeg" descr="3 Nous «en Christ»-2.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Double-click to edit"/>
          <p:cNvSpPr txBox="1"/>
          <p:nvPr>
            <p:ph type="title"/>
          </p:nvPr>
        </p:nvSpPr>
        <p:spPr>
          <a:prstGeom prst="rect">
            <a:avLst/>
          </a:prstGeom>
        </p:spPr>
        <p:txBody>
          <a:bodyPr/>
          <a:lstStyle/>
          <a:p>
            <a:pPr/>
          </a:p>
        </p:txBody>
      </p:sp>
      <p:sp>
        <p:nvSpPr>
          <p:cNvPr id="610" name="Double-click to edit"/>
          <p:cNvSpPr txBox="1"/>
          <p:nvPr>
            <p:ph type="body" idx="1"/>
          </p:nvPr>
        </p:nvSpPr>
        <p:spPr>
          <a:prstGeom prst="rect">
            <a:avLst/>
          </a:prstGeom>
        </p:spPr>
        <p:txBody>
          <a:bodyPr/>
          <a:lstStyle/>
          <a:p>
            <a:pPr/>
          </a:p>
        </p:txBody>
      </p:sp>
      <p:sp>
        <p:nvSpPr>
          <p:cNvPr id="6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2" name="3 Nous «en Christ»-2.072.jpeg" descr="3 Nous «en Christ»-2.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Double-click to edit"/>
          <p:cNvSpPr txBox="1"/>
          <p:nvPr>
            <p:ph type="title"/>
          </p:nvPr>
        </p:nvSpPr>
        <p:spPr>
          <a:prstGeom prst="rect">
            <a:avLst/>
          </a:prstGeom>
        </p:spPr>
        <p:txBody>
          <a:bodyPr/>
          <a:lstStyle/>
          <a:p>
            <a:pPr/>
          </a:p>
        </p:txBody>
      </p:sp>
      <p:sp>
        <p:nvSpPr>
          <p:cNvPr id="615" name="Double-click to edit"/>
          <p:cNvSpPr txBox="1"/>
          <p:nvPr>
            <p:ph type="body" idx="1"/>
          </p:nvPr>
        </p:nvSpPr>
        <p:spPr>
          <a:prstGeom prst="rect">
            <a:avLst/>
          </a:prstGeom>
        </p:spPr>
        <p:txBody>
          <a:bodyPr/>
          <a:lstStyle/>
          <a:p>
            <a:pPr/>
          </a:p>
        </p:txBody>
      </p:sp>
      <p:sp>
        <p:nvSpPr>
          <p:cNvPr id="6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7" name="3 Nous «en Christ».073.jpeg" descr="3 Nous «en Christ».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Double-click to edit"/>
          <p:cNvSpPr txBox="1"/>
          <p:nvPr>
            <p:ph type="title"/>
          </p:nvPr>
        </p:nvSpPr>
        <p:spPr>
          <a:prstGeom prst="rect">
            <a:avLst/>
          </a:prstGeom>
        </p:spPr>
        <p:txBody>
          <a:bodyPr/>
          <a:lstStyle/>
          <a:p>
            <a:pPr/>
          </a:p>
        </p:txBody>
      </p:sp>
      <p:sp>
        <p:nvSpPr>
          <p:cNvPr id="620" name="Double-click to edit"/>
          <p:cNvSpPr txBox="1"/>
          <p:nvPr>
            <p:ph type="body" idx="1"/>
          </p:nvPr>
        </p:nvSpPr>
        <p:spPr>
          <a:prstGeom prst="rect">
            <a:avLst/>
          </a:prstGeom>
        </p:spPr>
        <p:txBody>
          <a:bodyPr/>
          <a:lstStyle/>
          <a:p>
            <a:pPr/>
          </a:p>
        </p:txBody>
      </p:sp>
      <p:sp>
        <p:nvSpPr>
          <p:cNvPr id="6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2" name="3 Nous «en Christ».074.jpeg" descr="3 Nous «en Christ».0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Double-click to edit"/>
          <p:cNvSpPr txBox="1"/>
          <p:nvPr>
            <p:ph type="title"/>
          </p:nvPr>
        </p:nvSpPr>
        <p:spPr>
          <a:prstGeom prst="rect">
            <a:avLst/>
          </a:prstGeom>
        </p:spPr>
        <p:txBody>
          <a:bodyPr/>
          <a:lstStyle/>
          <a:p>
            <a:pPr/>
          </a:p>
        </p:txBody>
      </p:sp>
      <p:sp>
        <p:nvSpPr>
          <p:cNvPr id="625" name="Double-click to edit"/>
          <p:cNvSpPr txBox="1"/>
          <p:nvPr>
            <p:ph type="body" idx="1"/>
          </p:nvPr>
        </p:nvSpPr>
        <p:spPr>
          <a:prstGeom prst="rect">
            <a:avLst/>
          </a:prstGeom>
        </p:spPr>
        <p:txBody>
          <a:bodyPr/>
          <a:lstStyle/>
          <a:p>
            <a:pPr/>
          </a:p>
        </p:txBody>
      </p:sp>
      <p:sp>
        <p:nvSpPr>
          <p:cNvPr id="6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7" name="3 Nous «en Christ».075.jpeg" descr="3 Nous «en Christ».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Double-click to edit"/>
          <p:cNvSpPr txBox="1"/>
          <p:nvPr>
            <p:ph type="title"/>
          </p:nvPr>
        </p:nvSpPr>
        <p:spPr>
          <a:prstGeom prst="rect">
            <a:avLst/>
          </a:prstGeom>
        </p:spPr>
        <p:txBody>
          <a:bodyPr/>
          <a:lstStyle/>
          <a:p>
            <a:pPr/>
          </a:p>
        </p:txBody>
      </p:sp>
      <p:sp>
        <p:nvSpPr>
          <p:cNvPr id="630" name="Double-click to edit"/>
          <p:cNvSpPr txBox="1"/>
          <p:nvPr>
            <p:ph type="body" idx="1"/>
          </p:nvPr>
        </p:nvSpPr>
        <p:spPr>
          <a:prstGeom prst="rect">
            <a:avLst/>
          </a:prstGeom>
        </p:spPr>
        <p:txBody>
          <a:bodyPr/>
          <a:lstStyle/>
          <a:p>
            <a:pPr/>
          </a:p>
        </p:txBody>
      </p:sp>
      <p:sp>
        <p:nvSpPr>
          <p:cNvPr id="6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2" name="3 Nous «en Christ»-2.076.jpeg" descr="3 Nous «en Christ»-2.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Double-click to edit"/>
          <p:cNvSpPr txBox="1"/>
          <p:nvPr>
            <p:ph type="title"/>
          </p:nvPr>
        </p:nvSpPr>
        <p:spPr>
          <a:prstGeom prst="rect">
            <a:avLst/>
          </a:prstGeom>
        </p:spPr>
        <p:txBody>
          <a:bodyPr/>
          <a:lstStyle/>
          <a:p>
            <a:pPr/>
          </a:p>
        </p:txBody>
      </p:sp>
      <p:sp>
        <p:nvSpPr>
          <p:cNvPr id="635" name="Double-click to edit"/>
          <p:cNvSpPr txBox="1"/>
          <p:nvPr>
            <p:ph type="body" idx="1"/>
          </p:nvPr>
        </p:nvSpPr>
        <p:spPr>
          <a:prstGeom prst="rect">
            <a:avLst/>
          </a:prstGeom>
        </p:spPr>
        <p:txBody>
          <a:bodyPr/>
          <a:lstStyle/>
          <a:p>
            <a:pPr/>
          </a:p>
        </p:txBody>
      </p:sp>
      <p:sp>
        <p:nvSpPr>
          <p:cNvPr id="6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7" name="3 Nous «en Christ»-2.077.jpeg" descr="3 Nous «en Christ»-2.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Double-click to edit"/>
          <p:cNvSpPr txBox="1"/>
          <p:nvPr>
            <p:ph type="title"/>
          </p:nvPr>
        </p:nvSpPr>
        <p:spPr>
          <a:prstGeom prst="rect">
            <a:avLst/>
          </a:prstGeom>
        </p:spPr>
        <p:txBody>
          <a:bodyPr/>
          <a:lstStyle/>
          <a:p>
            <a:pPr/>
          </a:p>
        </p:txBody>
      </p:sp>
      <p:sp>
        <p:nvSpPr>
          <p:cNvPr id="640" name="Double-click to edit"/>
          <p:cNvSpPr txBox="1"/>
          <p:nvPr>
            <p:ph type="body" idx="1"/>
          </p:nvPr>
        </p:nvSpPr>
        <p:spPr>
          <a:prstGeom prst="rect">
            <a:avLst/>
          </a:prstGeom>
        </p:spPr>
        <p:txBody>
          <a:bodyPr/>
          <a:lstStyle/>
          <a:p>
            <a:pPr/>
          </a:p>
        </p:txBody>
      </p:sp>
      <p:sp>
        <p:nvSpPr>
          <p:cNvPr id="6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2" name="3 Nous «en Christ»-2.078.jpeg" descr="3 Nous «en Christ»-2.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Double-click to edit"/>
          <p:cNvSpPr txBox="1"/>
          <p:nvPr>
            <p:ph type="title"/>
          </p:nvPr>
        </p:nvSpPr>
        <p:spPr>
          <a:prstGeom prst="rect">
            <a:avLst/>
          </a:prstGeom>
        </p:spPr>
        <p:txBody>
          <a:bodyPr/>
          <a:lstStyle/>
          <a:p>
            <a:pPr/>
          </a:p>
        </p:txBody>
      </p:sp>
      <p:sp>
        <p:nvSpPr>
          <p:cNvPr id="645" name="Double-click to edit"/>
          <p:cNvSpPr txBox="1"/>
          <p:nvPr>
            <p:ph type="body" idx="1"/>
          </p:nvPr>
        </p:nvSpPr>
        <p:spPr>
          <a:prstGeom prst="rect">
            <a:avLst/>
          </a:prstGeom>
        </p:spPr>
        <p:txBody>
          <a:bodyPr/>
          <a:lstStyle/>
          <a:p>
            <a:pPr/>
          </a:p>
        </p:txBody>
      </p:sp>
      <p:sp>
        <p:nvSpPr>
          <p:cNvPr id="6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7" name="3 Nous «en Christ».079.jpeg" descr="3 Nous «en Christ».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Double-click to edit"/>
          <p:cNvSpPr txBox="1"/>
          <p:nvPr>
            <p:ph type="title"/>
          </p:nvPr>
        </p:nvSpPr>
        <p:spPr>
          <a:prstGeom prst="rect">
            <a:avLst/>
          </a:prstGeom>
        </p:spPr>
        <p:txBody>
          <a:bodyPr/>
          <a:lstStyle/>
          <a:p>
            <a:pPr/>
          </a:p>
        </p:txBody>
      </p:sp>
      <p:sp>
        <p:nvSpPr>
          <p:cNvPr id="286" name="Double-click to edit"/>
          <p:cNvSpPr txBox="1"/>
          <p:nvPr>
            <p:ph type="body" idx="1"/>
          </p:nvPr>
        </p:nvSpPr>
        <p:spPr>
          <a:prstGeom prst="rect">
            <a:avLst/>
          </a:prstGeom>
        </p:spPr>
        <p:txBody>
          <a:bodyPr/>
          <a:lstStyle/>
          <a:p>
            <a:pPr/>
          </a:p>
        </p:txBody>
      </p:sp>
      <p:sp>
        <p:nvSpPr>
          <p:cNvPr id="28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3 Nous «en Christ»-2.008.jpeg" descr="3 Nous «en Christ»-2.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Double-click to edit"/>
          <p:cNvSpPr txBox="1"/>
          <p:nvPr>
            <p:ph type="title"/>
          </p:nvPr>
        </p:nvSpPr>
        <p:spPr>
          <a:prstGeom prst="rect">
            <a:avLst/>
          </a:prstGeom>
        </p:spPr>
        <p:txBody>
          <a:bodyPr/>
          <a:lstStyle/>
          <a:p>
            <a:pPr/>
          </a:p>
        </p:txBody>
      </p:sp>
      <p:sp>
        <p:nvSpPr>
          <p:cNvPr id="650" name="Double-click to edit"/>
          <p:cNvSpPr txBox="1"/>
          <p:nvPr>
            <p:ph type="body" idx="1"/>
          </p:nvPr>
        </p:nvSpPr>
        <p:spPr>
          <a:prstGeom prst="rect">
            <a:avLst/>
          </a:prstGeom>
        </p:spPr>
        <p:txBody>
          <a:bodyPr/>
          <a:lstStyle/>
          <a:p>
            <a:pPr/>
          </a:p>
        </p:txBody>
      </p:sp>
      <p:sp>
        <p:nvSpPr>
          <p:cNvPr id="6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2" name="3 Nous «en Christ»-2.080.jpeg" descr="3 Nous «en Christ»-2.08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Double-click to edit"/>
          <p:cNvSpPr txBox="1"/>
          <p:nvPr>
            <p:ph type="title"/>
          </p:nvPr>
        </p:nvSpPr>
        <p:spPr>
          <a:prstGeom prst="rect">
            <a:avLst/>
          </a:prstGeom>
        </p:spPr>
        <p:txBody>
          <a:bodyPr/>
          <a:lstStyle/>
          <a:p>
            <a:pPr/>
          </a:p>
        </p:txBody>
      </p:sp>
      <p:sp>
        <p:nvSpPr>
          <p:cNvPr id="657" name="Double-click to edit"/>
          <p:cNvSpPr txBox="1"/>
          <p:nvPr>
            <p:ph type="body" idx="1"/>
          </p:nvPr>
        </p:nvSpPr>
        <p:spPr>
          <a:prstGeom prst="rect">
            <a:avLst/>
          </a:prstGeom>
        </p:spPr>
        <p:txBody>
          <a:bodyPr/>
          <a:lstStyle/>
          <a:p>
            <a:pPr/>
          </a:p>
        </p:txBody>
      </p:sp>
      <p:sp>
        <p:nvSpPr>
          <p:cNvPr id="6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9" name="3 Nous «en Christ».081.jpeg" descr="3 Nous «en Christ».0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Double-click to edit"/>
          <p:cNvSpPr txBox="1"/>
          <p:nvPr>
            <p:ph type="title"/>
          </p:nvPr>
        </p:nvSpPr>
        <p:spPr>
          <a:prstGeom prst="rect">
            <a:avLst/>
          </a:prstGeom>
        </p:spPr>
        <p:txBody>
          <a:bodyPr/>
          <a:lstStyle/>
          <a:p>
            <a:pPr/>
          </a:p>
        </p:txBody>
      </p:sp>
      <p:sp>
        <p:nvSpPr>
          <p:cNvPr id="662" name="Double-click to edit"/>
          <p:cNvSpPr txBox="1"/>
          <p:nvPr>
            <p:ph type="body" idx="1"/>
          </p:nvPr>
        </p:nvSpPr>
        <p:spPr>
          <a:prstGeom prst="rect">
            <a:avLst/>
          </a:prstGeom>
        </p:spPr>
        <p:txBody>
          <a:bodyPr/>
          <a:lstStyle/>
          <a:p>
            <a:pPr/>
          </a:p>
        </p:txBody>
      </p:sp>
      <p:sp>
        <p:nvSpPr>
          <p:cNvPr id="6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4" name="3 Nous «en Christ»-2.082.jpeg" descr="3 Nous «en Christ»-2.08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Double-click to edit"/>
          <p:cNvSpPr txBox="1"/>
          <p:nvPr>
            <p:ph type="title"/>
          </p:nvPr>
        </p:nvSpPr>
        <p:spPr>
          <a:prstGeom prst="rect">
            <a:avLst/>
          </a:prstGeom>
        </p:spPr>
        <p:txBody>
          <a:bodyPr/>
          <a:lstStyle/>
          <a:p>
            <a:pPr/>
          </a:p>
        </p:txBody>
      </p:sp>
      <p:sp>
        <p:nvSpPr>
          <p:cNvPr id="669" name="Double-click to edit"/>
          <p:cNvSpPr txBox="1"/>
          <p:nvPr>
            <p:ph type="body" idx="1"/>
          </p:nvPr>
        </p:nvSpPr>
        <p:spPr>
          <a:prstGeom prst="rect">
            <a:avLst/>
          </a:prstGeom>
        </p:spPr>
        <p:txBody>
          <a:bodyPr/>
          <a:lstStyle/>
          <a:p>
            <a:pPr/>
          </a:p>
        </p:txBody>
      </p:sp>
      <p:sp>
        <p:nvSpPr>
          <p:cNvPr id="6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1" name="3 Nous «en Christ».083.jpeg" descr="3 Nous «en Christ».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Double-click to edit"/>
          <p:cNvSpPr txBox="1"/>
          <p:nvPr>
            <p:ph type="title"/>
          </p:nvPr>
        </p:nvSpPr>
        <p:spPr>
          <a:prstGeom prst="rect">
            <a:avLst/>
          </a:prstGeom>
        </p:spPr>
        <p:txBody>
          <a:bodyPr/>
          <a:lstStyle/>
          <a:p>
            <a:pPr/>
          </a:p>
        </p:txBody>
      </p:sp>
      <p:sp>
        <p:nvSpPr>
          <p:cNvPr id="674" name="Double-click to edit"/>
          <p:cNvSpPr txBox="1"/>
          <p:nvPr>
            <p:ph type="body" idx="1"/>
          </p:nvPr>
        </p:nvSpPr>
        <p:spPr>
          <a:prstGeom prst="rect">
            <a:avLst/>
          </a:prstGeom>
        </p:spPr>
        <p:txBody>
          <a:bodyPr/>
          <a:lstStyle/>
          <a:p>
            <a:pPr/>
          </a:p>
        </p:txBody>
      </p:sp>
      <p:sp>
        <p:nvSpPr>
          <p:cNvPr id="6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6" name="3 Nous «en Christ».084.jpeg" descr="3 Nous «en Christ».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Double-click to edit"/>
          <p:cNvSpPr txBox="1"/>
          <p:nvPr>
            <p:ph type="title"/>
          </p:nvPr>
        </p:nvSpPr>
        <p:spPr>
          <a:prstGeom prst="rect">
            <a:avLst/>
          </a:prstGeom>
        </p:spPr>
        <p:txBody>
          <a:bodyPr/>
          <a:lstStyle/>
          <a:p>
            <a:pPr/>
          </a:p>
        </p:txBody>
      </p:sp>
      <p:sp>
        <p:nvSpPr>
          <p:cNvPr id="679" name="Double-click to edit"/>
          <p:cNvSpPr txBox="1"/>
          <p:nvPr>
            <p:ph type="body" idx="1"/>
          </p:nvPr>
        </p:nvSpPr>
        <p:spPr>
          <a:prstGeom prst="rect">
            <a:avLst/>
          </a:prstGeom>
        </p:spPr>
        <p:txBody>
          <a:bodyPr/>
          <a:lstStyle/>
          <a:p>
            <a:pPr/>
          </a:p>
        </p:txBody>
      </p:sp>
      <p:sp>
        <p:nvSpPr>
          <p:cNvPr id="6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1" name="3 Nous «en Christ».085.jpeg" descr="3 Nous «en Christ».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Double-click to edit"/>
          <p:cNvSpPr txBox="1"/>
          <p:nvPr>
            <p:ph type="title"/>
          </p:nvPr>
        </p:nvSpPr>
        <p:spPr>
          <a:prstGeom prst="rect">
            <a:avLst/>
          </a:prstGeom>
        </p:spPr>
        <p:txBody>
          <a:bodyPr/>
          <a:lstStyle/>
          <a:p>
            <a:pPr/>
          </a:p>
        </p:txBody>
      </p:sp>
      <p:sp>
        <p:nvSpPr>
          <p:cNvPr id="684" name="Double-click to edit"/>
          <p:cNvSpPr txBox="1"/>
          <p:nvPr>
            <p:ph type="body" idx="1"/>
          </p:nvPr>
        </p:nvSpPr>
        <p:spPr>
          <a:prstGeom prst="rect">
            <a:avLst/>
          </a:prstGeom>
        </p:spPr>
        <p:txBody>
          <a:bodyPr/>
          <a:lstStyle/>
          <a:p>
            <a:pPr/>
          </a:p>
        </p:txBody>
      </p:sp>
      <p:sp>
        <p:nvSpPr>
          <p:cNvPr id="6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6" name="3 Nous «en Christ»-2.086.jpeg" descr="3 Nous «en Christ»-2.08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Double-click to edit"/>
          <p:cNvSpPr txBox="1"/>
          <p:nvPr>
            <p:ph type="title"/>
          </p:nvPr>
        </p:nvSpPr>
        <p:spPr>
          <a:prstGeom prst="rect">
            <a:avLst/>
          </a:prstGeom>
        </p:spPr>
        <p:txBody>
          <a:bodyPr/>
          <a:lstStyle/>
          <a:p>
            <a:pPr/>
          </a:p>
        </p:txBody>
      </p:sp>
      <p:sp>
        <p:nvSpPr>
          <p:cNvPr id="691" name="Double-click to edit"/>
          <p:cNvSpPr txBox="1"/>
          <p:nvPr>
            <p:ph type="body" idx="1"/>
          </p:nvPr>
        </p:nvSpPr>
        <p:spPr>
          <a:prstGeom prst="rect">
            <a:avLst/>
          </a:prstGeom>
        </p:spPr>
        <p:txBody>
          <a:bodyPr/>
          <a:lstStyle/>
          <a:p>
            <a:pPr/>
          </a:p>
        </p:txBody>
      </p:sp>
      <p:sp>
        <p:nvSpPr>
          <p:cNvPr id="6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3" name="3 Nous «en Christ».087.jpeg" descr="3 Nous «en Christ».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Double-click to edit"/>
          <p:cNvSpPr txBox="1"/>
          <p:nvPr>
            <p:ph type="title"/>
          </p:nvPr>
        </p:nvSpPr>
        <p:spPr>
          <a:prstGeom prst="rect">
            <a:avLst/>
          </a:prstGeom>
        </p:spPr>
        <p:txBody>
          <a:bodyPr/>
          <a:lstStyle/>
          <a:p>
            <a:pPr/>
          </a:p>
        </p:txBody>
      </p:sp>
      <p:sp>
        <p:nvSpPr>
          <p:cNvPr id="696" name="Double-click to edit"/>
          <p:cNvSpPr txBox="1"/>
          <p:nvPr>
            <p:ph type="body" idx="1"/>
          </p:nvPr>
        </p:nvSpPr>
        <p:spPr>
          <a:prstGeom prst="rect">
            <a:avLst/>
          </a:prstGeom>
        </p:spPr>
        <p:txBody>
          <a:bodyPr/>
          <a:lstStyle/>
          <a:p>
            <a:pPr/>
          </a:p>
        </p:txBody>
      </p:sp>
      <p:sp>
        <p:nvSpPr>
          <p:cNvPr id="6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8" name="3 Nous «en Christ»-2.088.jpeg" descr="3 Nous «en Christ»-2.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Double-click to edit"/>
          <p:cNvSpPr txBox="1"/>
          <p:nvPr>
            <p:ph type="title"/>
          </p:nvPr>
        </p:nvSpPr>
        <p:spPr>
          <a:prstGeom prst="rect">
            <a:avLst/>
          </a:prstGeom>
        </p:spPr>
        <p:txBody>
          <a:bodyPr/>
          <a:lstStyle/>
          <a:p>
            <a:pPr/>
          </a:p>
        </p:txBody>
      </p:sp>
      <p:sp>
        <p:nvSpPr>
          <p:cNvPr id="701" name="Double-click to edit"/>
          <p:cNvSpPr txBox="1"/>
          <p:nvPr>
            <p:ph type="body" idx="1"/>
          </p:nvPr>
        </p:nvSpPr>
        <p:spPr>
          <a:prstGeom prst="rect">
            <a:avLst/>
          </a:prstGeom>
        </p:spPr>
        <p:txBody>
          <a:bodyPr/>
          <a:lstStyle/>
          <a:p>
            <a:pPr/>
          </a:p>
        </p:txBody>
      </p:sp>
      <p:sp>
        <p:nvSpPr>
          <p:cNvPr id="7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3" name="3 Nous «en Christ».089.jpeg" descr="3 Nous «en Christ».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Double-click to edit"/>
          <p:cNvSpPr txBox="1"/>
          <p:nvPr>
            <p:ph type="title"/>
          </p:nvPr>
        </p:nvSpPr>
        <p:spPr>
          <a:prstGeom prst="rect">
            <a:avLst/>
          </a:prstGeom>
        </p:spPr>
        <p:txBody>
          <a:bodyPr/>
          <a:lstStyle/>
          <a:p>
            <a:pPr/>
          </a:p>
        </p:txBody>
      </p:sp>
      <p:sp>
        <p:nvSpPr>
          <p:cNvPr id="291" name="Double-click to edit"/>
          <p:cNvSpPr txBox="1"/>
          <p:nvPr>
            <p:ph type="body" idx="1"/>
          </p:nvPr>
        </p:nvSpPr>
        <p:spPr>
          <a:prstGeom prst="rect">
            <a:avLst/>
          </a:prstGeom>
        </p:spPr>
        <p:txBody>
          <a:bodyPr/>
          <a:lstStyle/>
          <a:p>
            <a:pPr/>
          </a:p>
        </p:txBody>
      </p:sp>
      <p:sp>
        <p:nvSpPr>
          <p:cNvPr id="29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 name="3 Nous «en Christ».009.jpeg" descr="3 Nous «en Christ».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Double-click to edit"/>
          <p:cNvSpPr txBox="1"/>
          <p:nvPr>
            <p:ph type="title"/>
          </p:nvPr>
        </p:nvSpPr>
        <p:spPr>
          <a:prstGeom prst="rect">
            <a:avLst/>
          </a:prstGeom>
        </p:spPr>
        <p:txBody>
          <a:bodyPr/>
          <a:lstStyle/>
          <a:p>
            <a:pPr/>
          </a:p>
        </p:txBody>
      </p:sp>
      <p:sp>
        <p:nvSpPr>
          <p:cNvPr id="706" name="Double-click to edit"/>
          <p:cNvSpPr txBox="1"/>
          <p:nvPr>
            <p:ph type="body" idx="1"/>
          </p:nvPr>
        </p:nvSpPr>
        <p:spPr>
          <a:prstGeom prst="rect">
            <a:avLst/>
          </a:prstGeom>
        </p:spPr>
        <p:txBody>
          <a:bodyPr/>
          <a:lstStyle/>
          <a:p>
            <a:pPr/>
          </a:p>
        </p:txBody>
      </p:sp>
      <p:sp>
        <p:nvSpPr>
          <p:cNvPr id="7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8" name="3 Nous «en Christ».090.jpeg" descr="3 Nous «en Christ».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Double-click to edit"/>
          <p:cNvSpPr txBox="1"/>
          <p:nvPr>
            <p:ph type="title"/>
          </p:nvPr>
        </p:nvSpPr>
        <p:spPr>
          <a:prstGeom prst="rect">
            <a:avLst/>
          </a:prstGeom>
        </p:spPr>
        <p:txBody>
          <a:bodyPr/>
          <a:lstStyle/>
          <a:p>
            <a:pPr/>
          </a:p>
        </p:txBody>
      </p:sp>
      <p:sp>
        <p:nvSpPr>
          <p:cNvPr id="711" name="Double-click to edit"/>
          <p:cNvSpPr txBox="1"/>
          <p:nvPr>
            <p:ph type="body" idx="1"/>
          </p:nvPr>
        </p:nvSpPr>
        <p:spPr>
          <a:prstGeom prst="rect">
            <a:avLst/>
          </a:prstGeom>
        </p:spPr>
        <p:txBody>
          <a:bodyPr/>
          <a:lstStyle/>
          <a:p>
            <a:pPr/>
          </a:p>
        </p:txBody>
      </p:sp>
      <p:sp>
        <p:nvSpPr>
          <p:cNvPr id="7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3" name="3 Nous «en Christ»-2.091.jpeg" descr="3 Nous «en Christ»-2.09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Double-click to edit"/>
          <p:cNvSpPr txBox="1"/>
          <p:nvPr>
            <p:ph type="title"/>
          </p:nvPr>
        </p:nvSpPr>
        <p:spPr>
          <a:prstGeom prst="rect">
            <a:avLst/>
          </a:prstGeom>
        </p:spPr>
        <p:txBody>
          <a:bodyPr/>
          <a:lstStyle/>
          <a:p>
            <a:pPr/>
          </a:p>
        </p:txBody>
      </p:sp>
      <p:sp>
        <p:nvSpPr>
          <p:cNvPr id="718" name="Double-click to edit"/>
          <p:cNvSpPr txBox="1"/>
          <p:nvPr>
            <p:ph type="body" idx="1"/>
          </p:nvPr>
        </p:nvSpPr>
        <p:spPr>
          <a:prstGeom prst="rect">
            <a:avLst/>
          </a:prstGeom>
        </p:spPr>
        <p:txBody>
          <a:bodyPr/>
          <a:lstStyle/>
          <a:p>
            <a:pPr/>
          </a:p>
        </p:txBody>
      </p:sp>
      <p:sp>
        <p:nvSpPr>
          <p:cNvPr id="7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0" name="3 Nous «en Christ»-2.092.jpeg" descr="3 Nous «en Christ»-2.0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Double-click to edit"/>
          <p:cNvSpPr txBox="1"/>
          <p:nvPr>
            <p:ph type="title"/>
          </p:nvPr>
        </p:nvSpPr>
        <p:spPr>
          <a:prstGeom prst="rect">
            <a:avLst/>
          </a:prstGeom>
        </p:spPr>
        <p:txBody>
          <a:bodyPr/>
          <a:lstStyle/>
          <a:p>
            <a:pPr/>
          </a:p>
        </p:txBody>
      </p:sp>
      <p:sp>
        <p:nvSpPr>
          <p:cNvPr id="723" name="Double-click to edit"/>
          <p:cNvSpPr txBox="1"/>
          <p:nvPr>
            <p:ph type="body" idx="1"/>
          </p:nvPr>
        </p:nvSpPr>
        <p:spPr>
          <a:prstGeom prst="rect">
            <a:avLst/>
          </a:prstGeom>
        </p:spPr>
        <p:txBody>
          <a:bodyPr/>
          <a:lstStyle/>
          <a:p>
            <a:pPr/>
          </a:p>
        </p:txBody>
      </p:sp>
      <p:sp>
        <p:nvSpPr>
          <p:cNvPr id="7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5" name="3 Nous «en Christ».093.jpeg" descr="3 Nous «en Christ».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Double-click to edit"/>
          <p:cNvSpPr txBox="1"/>
          <p:nvPr>
            <p:ph type="title"/>
          </p:nvPr>
        </p:nvSpPr>
        <p:spPr>
          <a:prstGeom prst="rect">
            <a:avLst/>
          </a:prstGeom>
        </p:spPr>
        <p:txBody>
          <a:bodyPr/>
          <a:lstStyle/>
          <a:p>
            <a:pPr/>
          </a:p>
        </p:txBody>
      </p:sp>
      <p:sp>
        <p:nvSpPr>
          <p:cNvPr id="728" name="Double-click to edit"/>
          <p:cNvSpPr txBox="1"/>
          <p:nvPr>
            <p:ph type="body" idx="1"/>
          </p:nvPr>
        </p:nvSpPr>
        <p:spPr>
          <a:prstGeom prst="rect">
            <a:avLst/>
          </a:prstGeom>
        </p:spPr>
        <p:txBody>
          <a:bodyPr/>
          <a:lstStyle/>
          <a:p>
            <a:pPr/>
          </a:p>
        </p:txBody>
      </p:sp>
      <p:sp>
        <p:nvSpPr>
          <p:cNvPr id="7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0" name="3 Nous «en Christ».094.jpeg" descr="3 Nous «en Christ».0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Double-click to edit"/>
          <p:cNvSpPr txBox="1"/>
          <p:nvPr>
            <p:ph type="title"/>
          </p:nvPr>
        </p:nvSpPr>
        <p:spPr>
          <a:prstGeom prst="rect">
            <a:avLst/>
          </a:prstGeom>
        </p:spPr>
        <p:txBody>
          <a:bodyPr/>
          <a:lstStyle/>
          <a:p>
            <a:pPr/>
          </a:p>
        </p:txBody>
      </p:sp>
      <p:sp>
        <p:nvSpPr>
          <p:cNvPr id="733" name="Double-click to edit"/>
          <p:cNvSpPr txBox="1"/>
          <p:nvPr>
            <p:ph type="body" idx="1"/>
          </p:nvPr>
        </p:nvSpPr>
        <p:spPr>
          <a:prstGeom prst="rect">
            <a:avLst/>
          </a:prstGeom>
        </p:spPr>
        <p:txBody>
          <a:bodyPr/>
          <a:lstStyle/>
          <a:p>
            <a:pPr/>
          </a:p>
        </p:txBody>
      </p:sp>
      <p:sp>
        <p:nvSpPr>
          <p:cNvPr id="7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5" name="3 Nous «en Christ».095.jpeg" descr="3 Nous «en Christ».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Double-click to edit"/>
          <p:cNvSpPr txBox="1"/>
          <p:nvPr>
            <p:ph type="title"/>
          </p:nvPr>
        </p:nvSpPr>
        <p:spPr>
          <a:prstGeom prst="rect">
            <a:avLst/>
          </a:prstGeom>
        </p:spPr>
        <p:txBody>
          <a:bodyPr/>
          <a:lstStyle/>
          <a:p>
            <a:pPr/>
          </a:p>
        </p:txBody>
      </p:sp>
      <p:sp>
        <p:nvSpPr>
          <p:cNvPr id="738" name="Double-click to edit"/>
          <p:cNvSpPr txBox="1"/>
          <p:nvPr>
            <p:ph type="body" idx="1"/>
          </p:nvPr>
        </p:nvSpPr>
        <p:spPr>
          <a:prstGeom prst="rect">
            <a:avLst/>
          </a:prstGeom>
        </p:spPr>
        <p:txBody>
          <a:bodyPr/>
          <a:lstStyle/>
          <a:p>
            <a:pPr/>
          </a:p>
        </p:txBody>
      </p:sp>
      <p:sp>
        <p:nvSpPr>
          <p:cNvPr id="7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0" name="3 Nous «en Christ».096.jpeg" descr="3 Nous «en Christ».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Double-click to edit"/>
          <p:cNvSpPr txBox="1"/>
          <p:nvPr>
            <p:ph type="title"/>
          </p:nvPr>
        </p:nvSpPr>
        <p:spPr>
          <a:prstGeom prst="rect">
            <a:avLst/>
          </a:prstGeom>
        </p:spPr>
        <p:txBody>
          <a:bodyPr/>
          <a:lstStyle/>
          <a:p>
            <a:pPr/>
          </a:p>
        </p:txBody>
      </p:sp>
      <p:sp>
        <p:nvSpPr>
          <p:cNvPr id="743" name="Double-click to edit"/>
          <p:cNvSpPr txBox="1"/>
          <p:nvPr>
            <p:ph type="body" idx="1"/>
          </p:nvPr>
        </p:nvSpPr>
        <p:spPr>
          <a:prstGeom prst="rect">
            <a:avLst/>
          </a:prstGeom>
        </p:spPr>
        <p:txBody>
          <a:bodyPr/>
          <a:lstStyle/>
          <a:p>
            <a:pPr/>
          </a:p>
        </p:txBody>
      </p:sp>
      <p:sp>
        <p:nvSpPr>
          <p:cNvPr id="7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5" name="3 Nous «en Christ».097.jpeg" descr="3 Nous «en Christ».0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Double-click to edit"/>
          <p:cNvSpPr txBox="1"/>
          <p:nvPr>
            <p:ph type="title"/>
          </p:nvPr>
        </p:nvSpPr>
        <p:spPr>
          <a:prstGeom prst="rect">
            <a:avLst/>
          </a:prstGeom>
        </p:spPr>
        <p:txBody>
          <a:bodyPr/>
          <a:lstStyle/>
          <a:p>
            <a:pPr/>
          </a:p>
        </p:txBody>
      </p:sp>
      <p:sp>
        <p:nvSpPr>
          <p:cNvPr id="748" name="Double-click to edit"/>
          <p:cNvSpPr txBox="1"/>
          <p:nvPr>
            <p:ph type="body" idx="1"/>
          </p:nvPr>
        </p:nvSpPr>
        <p:spPr>
          <a:prstGeom prst="rect">
            <a:avLst/>
          </a:prstGeom>
        </p:spPr>
        <p:txBody>
          <a:bodyPr/>
          <a:lstStyle/>
          <a:p>
            <a:pPr/>
          </a:p>
        </p:txBody>
      </p:sp>
      <p:sp>
        <p:nvSpPr>
          <p:cNvPr id="7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0" name="3 Nous «en Christ».098.jpeg" descr="3 Nous «en Christ».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Double-click to edit"/>
          <p:cNvSpPr txBox="1"/>
          <p:nvPr>
            <p:ph type="title"/>
          </p:nvPr>
        </p:nvSpPr>
        <p:spPr>
          <a:prstGeom prst="rect">
            <a:avLst/>
          </a:prstGeom>
        </p:spPr>
        <p:txBody>
          <a:bodyPr/>
          <a:lstStyle/>
          <a:p>
            <a:pPr/>
          </a:p>
        </p:txBody>
      </p:sp>
      <p:sp>
        <p:nvSpPr>
          <p:cNvPr id="753" name="Double-click to edit"/>
          <p:cNvSpPr txBox="1"/>
          <p:nvPr>
            <p:ph type="body" idx="1"/>
          </p:nvPr>
        </p:nvSpPr>
        <p:spPr>
          <a:prstGeom prst="rect">
            <a:avLst/>
          </a:prstGeom>
        </p:spPr>
        <p:txBody>
          <a:bodyPr/>
          <a:lstStyle/>
          <a:p>
            <a:pPr/>
          </a:p>
        </p:txBody>
      </p:sp>
      <p:sp>
        <p:nvSpPr>
          <p:cNvPr id="7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5" name="3 Nous «en Christ».099.jpeg" descr="3 Nous «en Christ».0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