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1.xml" ContentType="application/vnd.openxmlformats-officedocument.presentationml.notesSlide+xml"/>
  <Override PartName="/ppt/media/image19.jpeg" ContentType="image/jpeg"/>
  <Override PartName="/ppt/notesSlides/notesSlide2.xml" ContentType="application/vnd.openxmlformats-officedocument.presentationml.notesSlide+xml"/>
  <Override PartName="/ppt/media/image20.jpeg" ContentType="image/jpeg"/>
  <Override PartName="/ppt/notesSlides/notesSlide3.xml" ContentType="application/vnd.openxmlformats-officedocument.presentationml.notesSlide+xml"/>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notesSlides/notesSlide4.xml" ContentType="application/vnd.openxmlformats-officedocument.presentationml.notesSlide+xml"/>
  <Override PartName="/ppt/media/image59.jpeg" ContentType="image/jpeg"/>
  <Override PartName="/ppt/media/image60.jpeg" ContentType="image/jpeg"/>
  <Override PartName="/ppt/media/image61.jpeg" ContentType="image/jpeg"/>
  <Override PartName="/ppt/media/image62.jpeg" ContentType="image/jpeg"/>
  <Override PartName="/ppt/notesSlides/notesSlide5.xml" ContentType="application/vnd.openxmlformats-officedocument.presentationml.notesSlide+xml"/>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notesSlides/notesSlide6.xml" ContentType="application/vnd.openxmlformats-officedocument.presentationml.notesSlide+xml"/>
  <Override PartName="/ppt/media/image68.jpeg" ContentType="image/jpeg"/>
  <Override PartName="/ppt/media/image69.jpeg" ContentType="image/jpeg"/>
  <Override PartName="/ppt/notesSlides/notesSlide7.xml" ContentType="application/vnd.openxmlformats-officedocument.presentationml.notesSlide+xml"/>
  <Override PartName="/ppt/media/image70.jpeg" ContentType="image/jpeg"/>
  <Override PartName="/ppt/media/image71.jpeg" ContentType="image/jpeg"/>
  <Override PartName="/ppt/notesSlides/notesSlide8.xml" ContentType="application/vnd.openxmlformats-officedocument.presentationml.notesSlide+xml"/>
  <Override PartName="/ppt/media/image72.jpeg" ContentType="image/jpeg"/>
  <Override PartName="/ppt/media/image73.jpeg" ContentType="image/jpeg"/>
  <Override PartName="/ppt/notesSlides/notesSlide9.xml" ContentType="application/vnd.openxmlformats-officedocument.presentationml.notesSlide+xml"/>
  <Override PartName="/ppt/media/image74.jpeg" ContentType="image/jpeg"/>
  <Override PartName="/ppt/media/image75.jpeg" ContentType="image/jpeg"/>
  <Override PartName="/ppt/notesSlides/notesSlide10.xml" ContentType="application/vnd.openxmlformats-officedocument.presentationml.notesSlide+xml"/>
  <Override PartName="/ppt/media/image76.jpeg" ContentType="image/jpeg"/>
  <Override PartName="/ppt/media/image77.jpeg" ContentType="image/jpeg"/>
  <Override PartName="/ppt/media/image78.jpeg" ContentType="image/jpeg"/>
  <Override PartName="/ppt/notesSlides/notesSlide11.xml" ContentType="application/vnd.openxmlformats-officedocument.presentationml.notesSlide+xml"/>
  <Override PartName="/ppt/media/image79.jpeg" ContentType="image/jpeg"/>
  <Override PartName="/ppt/media/image80.jpeg" ContentType="image/jpeg"/>
  <Override PartName="/ppt/media/image81.jpeg" ContentType="image/jpeg"/>
  <Override PartName="/ppt/notesSlides/notesSlide12.xml" ContentType="application/vnd.openxmlformats-officedocument.presentationml.notesSlide+xml"/>
  <Override PartName="/ppt/media/image82.jpeg" ContentType="image/jpeg"/>
  <Override PartName="/ppt/media/image83.jpeg" ContentType="image/jpeg"/>
  <Override PartName="/ppt/notesSlides/notesSlide13.xml" ContentType="application/vnd.openxmlformats-officedocument.presentationml.notesSlide+xml"/>
  <Override PartName="/ppt/media/image84.jpeg" ContentType="image/jpeg"/>
  <Override PartName="/ppt/media/image85.jpeg" ContentType="image/jpeg"/>
  <Override PartName="/ppt/media/image86.jpeg" ContentType="image/jpeg"/>
  <Override PartName="/ppt/media/image87.jpeg" ContentType="image/jpeg"/>
  <Override PartName="/ppt/notesSlides/notesSlide14.xml" ContentType="application/vnd.openxmlformats-officedocument.presentationml.notesSlide+xml"/>
  <Override PartName="/ppt/media/image88.jpeg" ContentType="image/jpeg"/>
  <Override PartName="/ppt/media/image89.jpeg" ContentType="image/jpeg"/>
  <Override PartName="/ppt/media/image90.jpeg" ContentType="image/jpeg"/>
  <Override PartName="/ppt/media/image91.jpeg" ContentType="image/jpeg"/>
  <Override PartName="/ppt/notesSlides/notesSlide15.xml" ContentType="application/vnd.openxmlformats-officedocument.presentationml.notesSlide+xml"/>
  <Override PartName="/ppt/media/image92.jpeg" ContentType="image/jpeg"/>
  <Override PartName="/ppt/media/image93.jpeg" ContentType="image/jpeg"/>
  <Override PartName="/ppt/media/image94.jpeg" ContentType="image/jpeg"/>
  <Override PartName="/ppt/media/image95.jpeg" ContentType="image/jpeg"/>
  <Override PartName="/ppt/notesSlides/notesSlide16.xml" ContentType="application/vnd.openxmlformats-officedocument.presentationml.notesSlide+xml"/>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notesSlides/notesSlide17.xml" ContentType="application/vnd.openxmlformats-officedocument.presentationml.notesSlide+xml"/>
  <Override PartName="/ppt/media/image103.jpeg" ContentType="image/jpeg"/>
  <Override PartName="/ppt/media/image104.jpeg" ContentType="image/jpeg"/>
  <Override PartName="/ppt/media/image105.jpeg" ContentType="image/jpeg"/>
  <Override PartName="/ppt/notesSlides/notesSlide18.xml" ContentType="application/vnd.openxmlformats-officedocument.presentationml.notesSlide+xml"/>
  <Override PartName="/ppt/media/image106.jpeg" ContentType="image/jpeg"/>
  <Override PartName="/ppt/media/image107.jpeg" ContentType="image/jpeg"/>
  <Override PartName="/ppt/notesSlides/notesSlide19.xml" ContentType="application/vnd.openxmlformats-officedocument.presentationml.notesSlide+xml"/>
  <Override PartName="/ppt/media/image108.jpeg" ContentType="image/jpeg"/>
  <Override PartName="/ppt/media/image109.jpeg" ContentType="image/jpeg"/>
  <Override PartName="/ppt/media/image110.jpeg" ContentType="image/jpeg"/>
  <Override PartName="/ppt/notesSlides/notesSlide20.xml" ContentType="application/vnd.openxmlformats-officedocument.presentationml.notesSlide+xml"/>
  <Override PartName="/ppt/media/image111.jpeg" ContentType="image/jpeg"/>
  <Override PartName="/ppt/media/image112.jpeg" ContentType="image/jpeg"/>
  <Override PartName="/ppt/notesSlides/notesSlide21.xml" ContentType="application/vnd.openxmlformats-officedocument.presentationml.notesSlide+xml"/>
  <Override PartName="/ppt/media/image113.jpeg" ContentType="image/jpeg"/>
  <Override PartName="/ppt/media/image114.jpeg" ContentType="image/jpeg"/>
  <Override PartName="/ppt/media/image115.jpeg" ContentType="image/jpeg"/>
  <Override PartName="/ppt/media/image116.jpeg" ContentType="image/jpeg"/>
  <Override PartName="/ppt/notesSlides/notesSlide22.xml" ContentType="application/vnd.openxmlformats-officedocument.presentationml.notesSlide+xml"/>
  <Override PartName="/ppt/media/image117.jpeg" ContentType="image/jpeg"/>
  <Override PartName="/ppt/notesSlides/notesSlide23.xml" ContentType="application/vnd.openxmlformats-officedocument.presentationml.notesSlide+xml"/>
  <Override PartName="/ppt/media/image118.jpeg" ContentType="image/jpeg"/>
  <Override PartName="/ppt/notesSlides/notesSlide24.xml" ContentType="application/vnd.openxmlformats-officedocument.presentationml.notesSlide+xml"/>
  <Override PartName="/ppt/media/image119.jpeg" ContentType="image/jpeg"/>
  <Override PartName="/ppt/media/image120.jpeg" ContentType="image/jpeg"/>
  <Override PartName="/ppt/media/image121.jpeg" ContentType="image/jpeg"/>
  <Override PartName="/ppt/media/image122.jpeg" ContentType="image/jpeg"/>
  <Override PartName="/ppt/notesSlides/notesSlide25.xml" ContentType="application/vnd.openxmlformats-officedocument.presentationml.notesSlide+xml"/>
  <Override PartName="/ppt/media/image123.jpeg" ContentType="image/jpeg"/>
  <Override PartName="/ppt/notesSlides/notesSlide26.xml" ContentType="application/vnd.openxmlformats-officedocument.presentationml.notesSlide+xml"/>
  <Override PartName="/ppt/media/image124.jpeg" ContentType="image/jpeg"/>
  <Override PartName="/ppt/media/image125.jpeg" ContentType="image/jpeg"/>
  <Override PartName="/ppt/media/image126.jpeg" ContentType="image/jpeg"/>
  <Override PartName="/ppt/media/image127.jpeg" ContentType="image/jpeg"/>
  <Override PartName="/ppt/notesSlides/notesSlide27.xml" ContentType="application/vnd.openxmlformats-officedocument.presentationml.notesSlide+xml"/>
  <Override PartName="/ppt/media/image128.jpeg" ContentType="image/jpeg"/>
  <Override PartName="/ppt/media/image129.jpeg" ContentType="image/jpeg"/>
  <Override PartName="/ppt/media/image130.jpeg" ContentType="image/jpeg"/>
  <Override PartName="/ppt/notesSlides/notesSlide28.xml" ContentType="application/vnd.openxmlformats-officedocument.presentationml.notesSlide+xml"/>
  <Override PartName="/ppt/media/image131.jpeg" ContentType="image/jpeg"/>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notesSlides/notesSlide29.xml" ContentType="application/vnd.openxmlformats-officedocument.presentationml.notesSlide+xml"/>
  <Override PartName="/ppt/media/image146.jpeg" ContentType="image/jpeg"/>
  <Override PartName="/ppt/media/image147.jpeg" ContentType="image/jpeg"/>
  <Override PartName="/ppt/notesSlides/notesSlide30.xml" ContentType="application/vnd.openxmlformats-officedocument.presentationml.notesSlide+xml"/>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notesSlides/notesSlide31.xml" ContentType="application/vnd.openxmlformats-officedocument.presentationml.notesSlide+xml"/>
  <Override PartName="/ppt/media/image153.jpeg" ContentType="image/jpeg"/>
  <Override PartName="/ppt/media/image154.jpeg" ContentType="image/jpeg"/>
  <Override PartName="/ppt/media/image155.jpeg" ContentType="image/jpeg"/>
  <Override PartName="/ppt/notesSlides/notesSlide32.xml" ContentType="application/vnd.openxmlformats-officedocument.presentationml.notesSlide+xml"/>
  <Override PartName="/ppt/media/image156.jpeg" ContentType="image/jpeg"/>
  <Override PartName="/ppt/media/image157.jpeg" ContentType="image/jpeg"/>
  <Override PartName="/ppt/media/image158.jpeg" ContentType="image/jpeg"/>
  <Override PartName="/ppt/media/image159.jpeg" ContentType="image/jpeg"/>
  <Override PartName="/ppt/notesSlides/notesSlide33.xml" ContentType="application/vnd.openxmlformats-officedocument.presentationml.notesSlide+xml"/>
  <Override PartName="/ppt/media/image160.jpeg" ContentType="image/jpeg"/>
  <Override PartName="/ppt/media/image161.jpeg" ContentType="image/jpeg"/>
  <Override PartName="/ppt/media/image162.jpeg" ContentType="image/jpeg"/>
  <Override PartName="/ppt/notesSlides/notesSlide34.xml" ContentType="application/vnd.openxmlformats-officedocument.presentationml.notesSlide+xml"/>
  <Override PartName="/ppt/media/image163.jpeg" ContentType="image/jpeg"/>
  <Override PartName="/ppt/media/image164.jpeg" ContentType="image/jpeg"/>
  <Override PartName="/ppt/notesSlides/notesSlide35.xml" ContentType="application/vnd.openxmlformats-officedocument.presentationml.notesSlide+xml"/>
  <Override PartName="/ppt/media/image165.jpeg" ContentType="image/jpeg"/>
  <Override PartName="/ppt/media/image166.jpeg" ContentType="image/jpeg"/>
  <Override PartName="/ppt/media/image167.jpeg" ContentType="image/jpeg"/>
  <Override PartName="/ppt/notesSlides/notesSlide36.xml" ContentType="application/vnd.openxmlformats-officedocument.presentationml.notesSlide+xml"/>
  <Override PartName="/ppt/media/image168.jpeg" ContentType="image/jpeg"/>
  <Override PartName="/ppt/media/image169.jpeg" ContentType="image/jpeg"/>
  <Override PartName="/ppt/notesSlides/notesSlide37.xml" ContentType="application/vnd.openxmlformats-officedocument.presentationml.notesSlide+xml"/>
  <Override PartName="/ppt/media/image170.jpeg" ContentType="image/jpeg"/>
  <Override PartName="/ppt/media/image171.jpeg" ContentType="image/jpeg"/>
  <Override PartName="/ppt/notesSlides/notesSlide38.xml" ContentType="application/vnd.openxmlformats-officedocument.presentationml.notesSlide+xml"/>
  <Override PartName="/ppt/media/image172.jpeg" ContentType="image/jpeg"/>
  <Override PartName="/ppt/media/image173.jpeg" ContentType="image/jpeg"/>
  <Override PartName="/ppt/notesSlides/notesSlide39.xml" ContentType="application/vnd.openxmlformats-officedocument.presentationml.notesSlide+xml"/>
  <Override PartName="/ppt/media/image174.jpeg" ContentType="image/jpeg"/>
  <Override PartName="/ppt/media/image175.jpeg" ContentType="image/jpeg"/>
  <Override PartName="/ppt/notesSlides/notesSlide40.xml" ContentType="application/vnd.openxmlformats-officedocument.presentationml.notesSlide+xml"/>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notesSlides/notesSlide41.xml" ContentType="application/vnd.openxmlformats-officedocument.presentationml.notesSlide+xml"/>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notesSlides/notesSlide42.xml" ContentType="application/vnd.openxmlformats-officedocument.presentationml.notesSlide+xml"/>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5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5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6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16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17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177.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18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18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lvl1pPr>
              <a:lnSpc>
                <a:spcPct val="90000"/>
              </a:lnSpc>
              <a:defRPr sz="3000"/>
            </a:lvl1pPr>
          </a:lstStyle>
          <a:p>
            <a:pPr/>
            <a:r>
              <a:t>L'iniquité implique que nous avons une nature pécheresse. Le péché est présent en nous.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lnSpc>
                <a:spcPct val="90000"/>
              </a:lnSpc>
              <a:buClr>
                <a:srgbClr val="000000"/>
              </a:buClr>
              <a:buFont typeface="Arial"/>
              <a:defRPr b="1" sz="3000">
                <a:solidFill>
                  <a:schemeClr val="accent3">
                    <a:satOff val="18648"/>
                    <a:lumOff val="5971"/>
                  </a:schemeClr>
                </a:solidFill>
              </a:defRPr>
            </a:pPr>
            <a:r>
              <a:t>Genèse 1: 26</a:t>
            </a:r>
          </a:p>
          <a:p>
            <a:pPr>
              <a:lnSpc>
                <a:spcPct val="90000"/>
              </a:lnSpc>
              <a:buClr>
                <a:srgbClr val="000000"/>
              </a:buClr>
              <a:buFont typeface="Arial"/>
              <a:defRPr sz="3000"/>
            </a:pPr>
            <a:r>
              <a:t>«Puis Dieu dit: Faisons l’homme à notre image, selon notre ressemblance, et qu’il domine sur les poissons de la mer, sur les oiseaux du ciel, sur le bétail, sur toute la terre, et sur tous les reptiles qui rampent sur la terre.»</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Psaume 8: 4-6</a:t>
            </a:r>
          </a:p>
          <a:p>
            <a:pPr>
              <a:lnSpc>
                <a:spcPct val="90000"/>
              </a:lnSpc>
              <a:buClr>
                <a:srgbClr val="000000"/>
              </a:buClr>
              <a:buFont typeface="Arial"/>
              <a:defRPr sz="3000"/>
            </a:pPr>
            <a:r>
              <a:t>«Quand je contemple les cieux, ouvrage de tes mains, La lune et les étoiles que tu as créées: Qu’est-ce que l’homme, pour que tu te souviennes de lui? Et le fils de l’homme, pour que tu prennes garde à lui? Tu l’as fait de peu inférieur à Dieu, et tu l’as couronné de gloire et de magnificence.»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lvl1pPr>
              <a:lnSpc>
                <a:spcPct val="90000"/>
              </a:lnSpc>
              <a:buClr>
                <a:srgbClr val="000000"/>
              </a:buClr>
              <a:buFont typeface="Arial"/>
              <a:defRPr b="1" sz="3000"/>
            </a:lvl1pPr>
          </a:lstStyle>
          <a:p>
            <a:pPr/>
            <a:r>
              <a:t>2. A qui appartient la terre et tout ce qu’elle renferme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lvl1pPr>
              <a:lnSpc>
                <a:spcPct val="90000"/>
              </a:lnSpc>
              <a:buClr>
                <a:srgbClr val="000000"/>
              </a:buClr>
              <a:buFont typeface="Arial"/>
              <a:defRPr b="1" sz="3000"/>
            </a:lvl1pPr>
          </a:lstStyle>
          <a:p>
            <a:pPr/>
            <a:r>
              <a:t>3. Comment Jésus a-t-Il racheté l’humanité d’entre les mains de l’Adversaire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lvl1pPr>
              <a:lnSpc>
                <a:spcPct val="90000"/>
              </a:lnSpc>
              <a:buClr>
                <a:srgbClr val="000000"/>
              </a:buClr>
              <a:buFont typeface="Arial"/>
              <a:defRPr b="1" sz="3000"/>
            </a:lvl1pPr>
          </a:lstStyle>
          <a:p>
            <a:pPr/>
            <a:r>
              <a:t>3. Comment Jésus a-t-Il racheté l’humanité d’entre les mains de l’Adversaire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lvl1pPr>
              <a:lnSpc>
                <a:spcPct val="90000"/>
              </a:lnSpc>
              <a:buClr>
                <a:srgbClr val="000000"/>
              </a:buClr>
              <a:buFont typeface="Arial"/>
              <a:defRPr b="1" sz="3000"/>
            </a:lvl1pPr>
          </a:lstStyle>
          <a:p>
            <a:pPr/>
            <a:r>
              <a:t>4. Pourquoi les chrétiens doivent-ils glorifier Dieu dans leur âme et leur corps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lvl1pPr>
              <a:lnSpc>
                <a:spcPct val="90000"/>
              </a:lnSpc>
              <a:buClr>
                <a:srgbClr val="000000"/>
              </a:buClr>
              <a:buFont typeface="Arial"/>
              <a:defRPr b="1" sz="3000"/>
            </a:lvl1pPr>
          </a:lstStyle>
          <a:p>
            <a:pPr/>
            <a:r>
              <a:t>5. Quel rôle remplissent les croyants aux yeux de Dieu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lvl1pPr>
              <a:lnSpc>
                <a:spcPct val="90000"/>
              </a:lnSpc>
              <a:buClr>
                <a:srgbClr val="000000"/>
              </a:buClr>
              <a:buFont typeface="Arial"/>
              <a:defRPr b="1" sz="3000"/>
            </a:lvl1pPr>
          </a:lstStyle>
          <a:p>
            <a:pPr/>
            <a:r>
              <a:t>6. Quel rôle remplissent les croyants aux yeux de Dieu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lvl1pPr>
              <a:lnSpc>
                <a:spcPct val="90000"/>
              </a:lnSpc>
              <a:buClr>
                <a:srgbClr val="000000"/>
              </a:buClr>
              <a:buFont typeface="Arial"/>
              <a:defRPr b="1" sz="3000"/>
            </a:lvl1pPr>
          </a:lstStyle>
          <a:p>
            <a:pPr/>
            <a:r>
              <a:t>7. Dans notre qualité d’ambassadeur du Christ, quelle est notre plus importante responsabilité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lvl1pPr>
              <a:lnSpc>
                <a:spcPct val="90000"/>
              </a:lnSpc>
              <a:buClr>
                <a:srgbClr val="000000"/>
              </a:buClr>
              <a:buFont typeface="Arial"/>
              <a:defRPr b="1" sz="3000"/>
            </a:lvl1pPr>
          </a:lstStyle>
          <a:p>
            <a:pPr/>
            <a:r>
              <a:t>8. Que doit connaître et faire un administrateur fidèle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hape 830"/>
          <p:cNvSpPr/>
          <p:nvPr>
            <p:ph type="sldImg"/>
          </p:nvPr>
        </p:nvSpPr>
        <p:spPr>
          <a:prstGeom prst="rect">
            <a:avLst/>
          </a:prstGeom>
        </p:spPr>
        <p:txBody>
          <a:bodyPr/>
          <a:lstStyle/>
          <a:p>
            <a:pPr/>
          </a:p>
        </p:txBody>
      </p:sp>
      <p:sp>
        <p:nvSpPr>
          <p:cNvPr id="831" name="Shape 831"/>
          <p:cNvSpPr/>
          <p:nvPr>
            <p:ph type="body" sz="quarter" idx="1"/>
          </p:nvPr>
        </p:nvSpPr>
        <p:spPr>
          <a:prstGeom prst="rect">
            <a:avLst/>
          </a:prstGeom>
        </p:spPr>
        <p:txBody>
          <a:bodyPr/>
          <a:lstStyle>
            <a:lvl1pPr>
              <a:lnSpc>
                <a:spcPct val="90000"/>
              </a:lnSpc>
              <a:buClr>
                <a:srgbClr val="000000"/>
              </a:buClr>
              <a:buFont typeface="Arial"/>
              <a:defRPr b="1" sz="3000"/>
            </a:lvl1pPr>
          </a:lstStyle>
          <a:p>
            <a:pPr/>
            <a:r>
              <a:t>8. Que doit connaître et faire un administrateur fidèle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lvl1pPr>
              <a:lnSpc>
                <a:spcPct val="90000"/>
              </a:lnSpc>
              <a:defRPr sz="3000"/>
            </a:lvl1pPr>
          </a:lstStyle>
          <a:p>
            <a:pPr/>
            <a:r>
              <a:t>La transgression montre que le péché nous gouverne et nous asservit. Puisque nous avons une nature intrinsèque de péché en nous, puisque nous sommes nés, il est facile pour le péché de dominer, d'asservir et de nous tenir à l'écart du Seigneur.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hape 847"/>
          <p:cNvSpPr/>
          <p:nvPr>
            <p:ph type="sldImg"/>
          </p:nvPr>
        </p:nvSpPr>
        <p:spPr>
          <a:prstGeom prst="rect">
            <a:avLst/>
          </a:prstGeom>
        </p:spPr>
        <p:txBody>
          <a:bodyPr/>
          <a:lstStyle/>
          <a:p>
            <a:pPr/>
          </a:p>
        </p:txBody>
      </p:sp>
      <p:sp>
        <p:nvSpPr>
          <p:cNvPr id="848" name="Shape 848"/>
          <p:cNvSpPr/>
          <p:nvPr>
            <p:ph type="body" sz="quarter" idx="1"/>
          </p:nvPr>
        </p:nvSpPr>
        <p:spPr>
          <a:prstGeom prst="rect">
            <a:avLst/>
          </a:prstGeom>
        </p:spPr>
        <p:txBody>
          <a:bodyPr/>
          <a:lstStyle>
            <a:lvl1pPr>
              <a:lnSpc>
                <a:spcPct val="90000"/>
              </a:lnSpc>
              <a:buClr>
                <a:srgbClr val="000000"/>
              </a:buClr>
              <a:buFont typeface="Arial"/>
              <a:defRPr b="1" sz="3000"/>
            </a:lvl1pPr>
          </a:lstStyle>
          <a:p>
            <a:pPr/>
            <a:r>
              <a:t>8. Que doit connaître et faire un administrateur fidèle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hape 859"/>
          <p:cNvSpPr/>
          <p:nvPr>
            <p:ph type="sldImg"/>
          </p:nvPr>
        </p:nvSpPr>
        <p:spPr>
          <a:prstGeom prst="rect">
            <a:avLst/>
          </a:prstGeom>
        </p:spPr>
        <p:txBody>
          <a:bodyPr/>
          <a:lstStyle/>
          <a:p>
            <a:pPr/>
          </a:p>
        </p:txBody>
      </p:sp>
      <p:sp>
        <p:nvSpPr>
          <p:cNvPr id="860" name="Shape 860"/>
          <p:cNvSpPr/>
          <p:nvPr>
            <p:ph type="body" sz="quarter" idx="1"/>
          </p:nvPr>
        </p:nvSpPr>
        <p:spPr>
          <a:prstGeom prst="rect">
            <a:avLst/>
          </a:prstGeom>
        </p:spPr>
        <p:txBody>
          <a:bodyPr/>
          <a:lstStyle>
            <a:lvl1pPr>
              <a:lnSpc>
                <a:spcPct val="90000"/>
              </a:lnSpc>
              <a:buClr>
                <a:srgbClr val="000000"/>
              </a:buClr>
              <a:buFont typeface="Arial"/>
              <a:defRPr b="1" sz="3000"/>
            </a:lvl1pPr>
          </a:lstStyle>
          <a:p>
            <a:pPr/>
            <a:r>
              <a:t>8. Que doit connaître et faire un administrateur fidèle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hape 881"/>
          <p:cNvSpPr/>
          <p:nvPr>
            <p:ph type="sldImg"/>
          </p:nvPr>
        </p:nvSpPr>
        <p:spPr>
          <a:prstGeom prst="rect">
            <a:avLst/>
          </a:prstGeom>
        </p:spPr>
        <p:txBody>
          <a:bodyPr/>
          <a:lstStyle/>
          <a:p>
            <a:pPr/>
          </a:p>
        </p:txBody>
      </p:sp>
      <p:sp>
        <p:nvSpPr>
          <p:cNvPr id="882" name="Shape 882"/>
          <p:cNvSpPr/>
          <p:nvPr>
            <p:ph type="body" sz="quarter" idx="1"/>
          </p:nvPr>
        </p:nvSpPr>
        <p:spPr>
          <a:prstGeom prst="rect">
            <a:avLst/>
          </a:prstGeom>
        </p:spPr>
        <p:txBody>
          <a:bodyPr/>
          <a:lstStyle>
            <a:lvl1pPr>
              <a:lnSpc>
                <a:spcPct val="90000"/>
              </a:lnSpc>
              <a:buClr>
                <a:srgbClr val="000000"/>
              </a:buClr>
              <a:buFont typeface="Arial"/>
              <a:defRPr b="1" sz="3000"/>
            </a:lvl1pPr>
          </a:lstStyle>
          <a:p>
            <a:pPr/>
            <a:r>
              <a:t>9. Quelle est la volonté du propriétaire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hape 888"/>
          <p:cNvSpPr/>
          <p:nvPr>
            <p:ph type="sldImg"/>
          </p:nvPr>
        </p:nvSpPr>
        <p:spPr>
          <a:prstGeom prst="rect">
            <a:avLst/>
          </a:prstGeom>
        </p:spPr>
        <p:txBody>
          <a:bodyPr/>
          <a:lstStyle/>
          <a:p>
            <a:pPr/>
          </a:p>
        </p:txBody>
      </p:sp>
      <p:sp>
        <p:nvSpPr>
          <p:cNvPr id="889" name="Shape 889"/>
          <p:cNvSpPr/>
          <p:nvPr>
            <p:ph type="body" sz="quarter" idx="1"/>
          </p:nvPr>
        </p:nvSpPr>
        <p:spPr>
          <a:prstGeom prst="rect">
            <a:avLst/>
          </a:prstGeom>
        </p:spPr>
        <p:txBody>
          <a:bodyPr/>
          <a:lstStyle>
            <a:lvl1pPr>
              <a:lnSpc>
                <a:spcPct val="90000"/>
              </a:lnSpc>
              <a:buClr>
                <a:srgbClr val="000000"/>
              </a:buClr>
              <a:buFont typeface="Arial"/>
              <a:defRPr b="1" sz="3000"/>
            </a:lvl1pPr>
          </a:lstStyle>
          <a:p>
            <a:pPr/>
            <a:r>
              <a:t>9. Quelle est la volonté du propriétaire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hape 895"/>
          <p:cNvSpPr/>
          <p:nvPr>
            <p:ph type="sldImg"/>
          </p:nvPr>
        </p:nvSpPr>
        <p:spPr>
          <a:prstGeom prst="rect">
            <a:avLst/>
          </a:prstGeom>
        </p:spPr>
        <p:txBody>
          <a:bodyPr/>
          <a:lstStyle/>
          <a:p>
            <a:pPr/>
          </a:p>
        </p:txBody>
      </p:sp>
      <p:sp>
        <p:nvSpPr>
          <p:cNvPr id="896" name="Shape 896"/>
          <p:cNvSpPr/>
          <p:nvPr>
            <p:ph type="body" sz="quarter" idx="1"/>
          </p:nvPr>
        </p:nvSpPr>
        <p:spPr>
          <a:prstGeom prst="rect">
            <a:avLst/>
          </a:prstGeom>
        </p:spPr>
        <p:txBody>
          <a:bodyPr/>
          <a:lstStyle>
            <a:lvl1pPr>
              <a:lnSpc>
                <a:spcPct val="90000"/>
              </a:lnSpc>
              <a:buClr>
                <a:srgbClr val="000000"/>
              </a:buClr>
              <a:buFont typeface="Arial"/>
              <a:defRPr b="1" sz="3000"/>
            </a:lvl1pPr>
          </a:lstStyle>
          <a:p>
            <a:pPr/>
            <a:r>
              <a:t>9. Quelle est la volonté du propriétaire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lvl1pPr>
              <a:lnSpc>
                <a:spcPct val="90000"/>
              </a:lnSpc>
              <a:buClr>
                <a:srgbClr val="000000"/>
              </a:buClr>
              <a:buFont typeface="Arial"/>
              <a:defRPr b="1" sz="3000"/>
            </a:lvl1pPr>
          </a:lstStyle>
          <a:p>
            <a:pPr/>
            <a:r>
              <a:t>10. Comment devons-nous gérer nos dons et vers qui doivent-ils être dirigés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Shape 924"/>
          <p:cNvSpPr/>
          <p:nvPr>
            <p:ph type="sldImg"/>
          </p:nvPr>
        </p:nvSpPr>
        <p:spPr>
          <a:prstGeom prst="rect">
            <a:avLst/>
          </a:prstGeom>
        </p:spPr>
        <p:txBody>
          <a:bodyPr/>
          <a:lstStyle/>
          <a:p>
            <a:pPr/>
          </a:p>
        </p:txBody>
      </p:sp>
      <p:sp>
        <p:nvSpPr>
          <p:cNvPr id="925" name="Shape 925"/>
          <p:cNvSpPr/>
          <p:nvPr>
            <p:ph type="body" sz="quarter" idx="1"/>
          </p:nvPr>
        </p:nvSpPr>
        <p:spPr>
          <a:prstGeom prst="rect">
            <a:avLst/>
          </a:prstGeom>
        </p:spPr>
        <p:txBody>
          <a:bodyPr/>
          <a:lstStyle>
            <a:lvl1pPr>
              <a:lnSpc>
                <a:spcPct val="90000"/>
              </a:lnSpc>
              <a:buClr>
                <a:srgbClr val="000000"/>
              </a:buClr>
              <a:buFont typeface="Arial"/>
              <a:defRPr b="1" sz="3000"/>
            </a:lvl1pPr>
          </a:lstStyle>
          <a:p>
            <a:pPr/>
            <a:r>
              <a:t>10. Comment devons-nous gérer nos dons et vers qui doivent-ils être dirigés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Shape 946"/>
          <p:cNvSpPr/>
          <p:nvPr>
            <p:ph type="sldImg"/>
          </p:nvPr>
        </p:nvSpPr>
        <p:spPr>
          <a:prstGeom prst="rect">
            <a:avLst/>
          </a:prstGeom>
        </p:spPr>
        <p:txBody>
          <a:bodyPr/>
          <a:lstStyle/>
          <a:p>
            <a:pPr/>
          </a:p>
        </p:txBody>
      </p:sp>
      <p:sp>
        <p:nvSpPr>
          <p:cNvPr id="947" name="Shape 947"/>
          <p:cNvSpPr/>
          <p:nvPr>
            <p:ph type="body" sz="quarter" idx="1"/>
          </p:nvPr>
        </p:nvSpPr>
        <p:spPr>
          <a:prstGeom prst="rect">
            <a:avLst/>
          </a:prstGeom>
        </p:spPr>
        <p:txBody>
          <a:bodyPr/>
          <a:lstStyle>
            <a:lvl1pPr>
              <a:lnSpc>
                <a:spcPct val="90000"/>
              </a:lnSpc>
              <a:buClr>
                <a:srgbClr val="000000"/>
              </a:buClr>
              <a:buFont typeface="Arial"/>
              <a:defRPr b="1" sz="3000"/>
            </a:lvl1pPr>
          </a:lstStyle>
          <a:p>
            <a:pPr/>
            <a:r>
              <a:t>11. Que doit-on éviter en tant qu’administrateurs fidèles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lvl1pPr>
              <a:lnSpc>
                <a:spcPct val="90000"/>
              </a:lnSpc>
              <a:buClr>
                <a:srgbClr val="000000"/>
              </a:buClr>
              <a:buFont typeface="Arial"/>
              <a:defRPr b="1" sz="3000"/>
            </a:lvl1pPr>
          </a:lstStyle>
          <a:p>
            <a:pPr/>
            <a:r>
              <a:t>11. Que doit-on éviter en tant qu’administrateurs fidèles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lvl1pPr>
              <a:lnSpc>
                <a:spcPct val="90000"/>
              </a:lnSpc>
              <a:buClr>
                <a:srgbClr val="000000"/>
              </a:buClr>
              <a:buFont typeface="Arial"/>
              <a:defRPr b="1" sz="3000"/>
            </a:lvl1pPr>
          </a:lstStyle>
          <a:p>
            <a:pPr/>
            <a:r>
              <a:t>12. Comment soutenons-nous l’œuvre de Dieu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lnSpc>
                <a:spcPct val="90000"/>
              </a:lnSpc>
              <a:defRPr sz="3000"/>
            </a:pPr>
            <a:r>
              <a:t>Le péché, c'est manquer la marque. Le péché nous blâme et nous condamne.“Car le salaire du péché, c’est la mort;…” </a:t>
            </a:r>
            <a:r>
              <a:rPr b="1"/>
              <a:t>Romains 6: 23a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Shape 1052"/>
          <p:cNvSpPr/>
          <p:nvPr>
            <p:ph type="sldImg"/>
          </p:nvPr>
        </p:nvSpPr>
        <p:spPr>
          <a:prstGeom prst="rect">
            <a:avLst/>
          </a:prstGeom>
        </p:spPr>
        <p:txBody>
          <a:bodyPr/>
          <a:lstStyle/>
          <a:p>
            <a:pPr/>
          </a:p>
        </p:txBody>
      </p:sp>
      <p:sp>
        <p:nvSpPr>
          <p:cNvPr id="1053" name="Shape 1053"/>
          <p:cNvSpPr/>
          <p:nvPr>
            <p:ph type="body" sz="quarter" idx="1"/>
          </p:nvPr>
        </p:nvSpPr>
        <p:spPr>
          <a:prstGeom prst="rect">
            <a:avLst/>
          </a:prstGeom>
        </p:spPr>
        <p:txBody>
          <a:bodyPr/>
          <a:lstStyle/>
          <a:p>
            <a:pPr>
              <a:lnSpc>
                <a:spcPct val="90000"/>
              </a:lnSpc>
              <a:buClr>
                <a:srgbClr val="000000"/>
              </a:buClr>
              <a:buFont typeface="Arial"/>
              <a:defRPr b="1" sz="3000">
                <a:solidFill>
                  <a:schemeClr val="accent3">
                    <a:satOff val="18648"/>
                    <a:lumOff val="5971"/>
                  </a:schemeClr>
                </a:solidFill>
              </a:defRPr>
            </a:pPr>
            <a:r>
              <a:t>Malachie 3: 6,7</a:t>
            </a:r>
          </a:p>
          <a:p>
            <a:pPr>
              <a:lnSpc>
                <a:spcPct val="90000"/>
              </a:lnSpc>
              <a:buClr>
                <a:srgbClr val="000000"/>
              </a:buClr>
              <a:buFont typeface="Arial"/>
              <a:defRPr sz="3000"/>
            </a:pPr>
            <a:r>
              <a:t>Car je suis l'Éternel, je ne change pas; Et vous, enfants de Jacob, vous n'avez pas été consumés. Depuis le temps de vos pères, vous vous êtes écartés de mes ordonnances, Vous ne les avez point observées. Revenez à moi, et je reviendrai à vous, dit l'Éternel des armées. Et vous dites: En quoi devons-nous revenir?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Shape 1079"/>
          <p:cNvSpPr/>
          <p:nvPr>
            <p:ph type="sldImg"/>
          </p:nvPr>
        </p:nvSpPr>
        <p:spPr>
          <a:prstGeom prst="rect">
            <a:avLst/>
          </a:prstGeom>
        </p:spPr>
        <p:txBody>
          <a:bodyPr/>
          <a:lstStyle/>
          <a:p>
            <a:pPr/>
          </a:p>
        </p:txBody>
      </p:sp>
      <p:sp>
        <p:nvSpPr>
          <p:cNvPr id="1080" name="Shape 1080"/>
          <p:cNvSpPr/>
          <p:nvPr>
            <p:ph type="body" sz="quarter" idx="1"/>
          </p:nvPr>
        </p:nvSpPr>
        <p:spPr>
          <a:prstGeom prst="rect">
            <a:avLst/>
          </a:prstGeom>
        </p:spPr>
        <p:txBody>
          <a:bodyPr/>
          <a:lstStyle>
            <a:lvl1pPr>
              <a:lnSpc>
                <a:spcPct val="90000"/>
              </a:lnSpc>
              <a:buClr>
                <a:srgbClr val="000000"/>
              </a:buClr>
              <a:buFont typeface="Arial"/>
              <a:defRPr b="1" sz="3000"/>
            </a:lvl1pPr>
          </a:lstStyle>
          <a:p>
            <a:pPr/>
            <a:r>
              <a:t>12. Comment soutenons-nous l’œuvre de Dieu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Shape 1096"/>
          <p:cNvSpPr/>
          <p:nvPr>
            <p:ph type="sldImg"/>
          </p:nvPr>
        </p:nvSpPr>
        <p:spPr>
          <a:prstGeom prst="rect">
            <a:avLst/>
          </a:prstGeom>
        </p:spPr>
        <p:txBody>
          <a:bodyPr/>
          <a:lstStyle/>
          <a:p>
            <a:pPr/>
          </a:p>
        </p:txBody>
      </p:sp>
      <p:sp>
        <p:nvSpPr>
          <p:cNvPr id="1097" name="Shape 1097"/>
          <p:cNvSpPr/>
          <p:nvPr>
            <p:ph type="body" sz="quarter" idx="1"/>
          </p:nvPr>
        </p:nvSpPr>
        <p:spPr>
          <a:prstGeom prst="rect">
            <a:avLst/>
          </a:prstGeom>
        </p:spPr>
        <p:txBody>
          <a:bodyPr/>
          <a:lstStyle>
            <a:lvl1pPr>
              <a:lnSpc>
                <a:spcPct val="90000"/>
              </a:lnSpc>
              <a:buClr>
                <a:srgbClr val="000000"/>
              </a:buClr>
              <a:buFont typeface="Arial"/>
              <a:defRPr b="1" sz="3000"/>
            </a:lvl1pPr>
          </a:lstStyle>
          <a:p>
            <a:pPr/>
            <a:r>
              <a:t>13. De quoi sommes-nous coupables lorsque nous ne sommes pas fidèles en rendant les dimes et les offrandes ?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8" name="Shape 1118"/>
          <p:cNvSpPr/>
          <p:nvPr>
            <p:ph type="sldImg"/>
          </p:nvPr>
        </p:nvSpPr>
        <p:spPr>
          <a:prstGeom prst="rect">
            <a:avLst/>
          </a:prstGeom>
        </p:spPr>
        <p:txBody>
          <a:bodyPr/>
          <a:lstStyle/>
          <a:p>
            <a:pPr/>
          </a:p>
        </p:txBody>
      </p:sp>
      <p:sp>
        <p:nvSpPr>
          <p:cNvPr id="1119" name="Shape 1119"/>
          <p:cNvSpPr/>
          <p:nvPr>
            <p:ph type="body" sz="quarter" idx="1"/>
          </p:nvPr>
        </p:nvSpPr>
        <p:spPr>
          <a:prstGeom prst="rect">
            <a:avLst/>
          </a:prstGeom>
        </p:spPr>
        <p:txBody>
          <a:bodyPr/>
          <a:lstStyle>
            <a:lvl1pPr>
              <a:lnSpc>
                <a:spcPct val="90000"/>
              </a:lnSpc>
              <a:buClr>
                <a:srgbClr val="000000"/>
              </a:buClr>
              <a:buFont typeface="Arial"/>
              <a:defRPr b="1" sz="3000"/>
            </a:lvl1pPr>
          </a:lstStyle>
          <a:p>
            <a:pPr/>
            <a:r>
              <a:t>14. De quoi chaque administrateur doit se méfier ?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Shape 1135"/>
          <p:cNvSpPr/>
          <p:nvPr>
            <p:ph type="sldImg"/>
          </p:nvPr>
        </p:nvSpPr>
        <p:spPr>
          <a:prstGeom prst="rect">
            <a:avLst/>
          </a:prstGeom>
        </p:spPr>
        <p:txBody>
          <a:bodyPr/>
          <a:lstStyle/>
          <a:p>
            <a:pPr/>
          </a:p>
        </p:txBody>
      </p:sp>
      <p:sp>
        <p:nvSpPr>
          <p:cNvPr id="1136" name="Shape 1136"/>
          <p:cNvSpPr/>
          <p:nvPr>
            <p:ph type="body" sz="quarter" idx="1"/>
          </p:nvPr>
        </p:nvSpPr>
        <p:spPr>
          <a:prstGeom prst="rect">
            <a:avLst/>
          </a:prstGeom>
        </p:spPr>
        <p:txBody>
          <a:bodyPr/>
          <a:lstStyle>
            <a:lvl1pPr>
              <a:lnSpc>
                <a:spcPct val="90000"/>
              </a:lnSpc>
              <a:buClr>
                <a:srgbClr val="000000"/>
              </a:buClr>
              <a:buFont typeface="Arial"/>
              <a:defRPr b="1" sz="3000"/>
            </a:lvl1pPr>
          </a:lstStyle>
          <a:p>
            <a:pPr/>
            <a:r>
              <a:t>15. De qui devons-nous chrétiens, dépendre entièrement pour satisfaire chacun de nos besoins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Shape 1147"/>
          <p:cNvSpPr/>
          <p:nvPr>
            <p:ph type="sldImg"/>
          </p:nvPr>
        </p:nvSpPr>
        <p:spPr>
          <a:prstGeom prst="rect">
            <a:avLst/>
          </a:prstGeom>
        </p:spPr>
        <p:txBody>
          <a:bodyPr/>
          <a:lstStyle/>
          <a:p>
            <a:pPr/>
          </a:p>
        </p:txBody>
      </p:sp>
      <p:sp>
        <p:nvSpPr>
          <p:cNvPr id="1148" name="Shape 1148"/>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Matthieu 6: 25-34</a:t>
            </a:r>
          </a:p>
          <a:p>
            <a:pPr>
              <a:lnSpc>
                <a:spcPct val="90000"/>
              </a:lnSpc>
              <a:defRPr sz="3000"/>
            </a:pPr>
            <a:r>
              <a:t>C'est pourquoi je vous dis: Ne vous inquiétez pas pour votre vie de ce que vous mangerez, ni pour votre corps, de quoi vous serez vêtus. La vie n'est-elle pas plus que la nourriture, et le corps plus que le vêtement? Regardez les oiseaux du ciel: ils ne sèment ni ne moissonnent, et ils n'amassent rien dans des greniers; et votre Père céleste les nourrit. Ne valez-vous pas beaucoup plus qu'eux? Qui de vous, par ses inquiétudes, peut ajouter une coudée à la durée de sa vie? Et pourquoi vous inquiéter au sujet du vêtement? Considérez comment croissent les lis des champs: ils ne travaillent ni ne filent; cependant je vous dis que Salomon même, dans toute sa gloire, n'a pas été vêtu comme l'un d'eux. Si Dieu revêt ainsi l'herbe des champs, qui existe aujourd'hui et qui demain sera jetée au four, ne vous vêtira-t-il pas à plus forte raison, gens de peu de foi? Ne vous inquiétez donc point, et ne dites pas: Que mangerons-nous? que boirons-nous? de quoi serons-nous vêtus? Car toutes ces choses, ce sont les païens qui les recherchent. Votre Père céleste sait que vous en avez besoin. Cherchez premièrement le royaume et la justice de Dieu; et toutes ces choses vous seront données par-dessus. Ne vous inquiétez donc pas du lendemain; car le lendemain aura soin de lui-même. A chaque jour suffit sa peine.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Shape 1164"/>
          <p:cNvSpPr/>
          <p:nvPr>
            <p:ph type="sldImg"/>
          </p:nvPr>
        </p:nvSpPr>
        <p:spPr>
          <a:prstGeom prst="rect">
            <a:avLst/>
          </a:prstGeom>
        </p:spPr>
        <p:txBody>
          <a:bodyPr/>
          <a:lstStyle/>
          <a:p>
            <a:pPr/>
          </a:p>
        </p:txBody>
      </p:sp>
      <p:sp>
        <p:nvSpPr>
          <p:cNvPr id="1165" name="Shape 1165"/>
          <p:cNvSpPr/>
          <p:nvPr>
            <p:ph type="body" sz="quarter" idx="1"/>
          </p:nvPr>
        </p:nvSpPr>
        <p:spPr>
          <a:prstGeom prst="rect">
            <a:avLst/>
          </a:prstGeom>
        </p:spPr>
        <p:txBody>
          <a:bodyPr/>
          <a:lstStyle>
            <a:lvl1pPr>
              <a:lnSpc>
                <a:spcPct val="90000"/>
              </a:lnSpc>
              <a:buClr>
                <a:srgbClr val="000000"/>
              </a:buClr>
              <a:buFont typeface="Arial"/>
              <a:defRPr b="1" sz="3000"/>
            </a:lvl1pPr>
          </a:lstStyle>
          <a:p>
            <a:pPr/>
            <a:r>
              <a:t>16. Quelle est la racine de tous les maux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Shape 1176"/>
          <p:cNvSpPr/>
          <p:nvPr>
            <p:ph type="sldImg"/>
          </p:nvPr>
        </p:nvSpPr>
        <p:spPr>
          <a:prstGeom prst="rect">
            <a:avLst/>
          </a:prstGeom>
        </p:spPr>
        <p:txBody>
          <a:bodyPr/>
          <a:lstStyle/>
          <a:p>
            <a:pPr/>
          </a:p>
        </p:txBody>
      </p:sp>
      <p:sp>
        <p:nvSpPr>
          <p:cNvPr id="1177" name="Shape 1177"/>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Philippiens 4: 11-13</a:t>
            </a:r>
          </a:p>
          <a:p>
            <a:pPr>
              <a:lnSpc>
                <a:spcPct val="90000"/>
              </a:lnSpc>
              <a:defRPr sz="3000"/>
            </a:pPr>
            <a:r>
              <a:t>Ce n'est pas en vue de mes besoins que je dis cela, car j'ai appris à être content de l'état où je me trouve. Je sais vivre dans l'humiliation, et je sais vivre dans l'abondance. En tout et partout j'ai appris à être rassasié et à avoir faim, à être dans l'abondance et à être dans la disette. Je puis tout par celui qui me fortifie.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Shape 1188"/>
          <p:cNvSpPr/>
          <p:nvPr>
            <p:ph type="sldImg"/>
          </p:nvPr>
        </p:nvSpPr>
        <p:spPr>
          <a:prstGeom prst="rect">
            <a:avLst/>
          </a:prstGeom>
        </p:spPr>
        <p:txBody>
          <a:bodyPr/>
          <a:lstStyle/>
          <a:p>
            <a:pPr/>
          </a:p>
        </p:txBody>
      </p:sp>
      <p:sp>
        <p:nvSpPr>
          <p:cNvPr id="1189" name="Shape 1189"/>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Étant donné que les chrétiens appartiennent à Dieu, comment donc devrions-nous vivre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0" name="Shape 1200"/>
          <p:cNvSpPr/>
          <p:nvPr>
            <p:ph type="sldImg"/>
          </p:nvPr>
        </p:nvSpPr>
        <p:spPr>
          <a:prstGeom prst="rect">
            <a:avLst/>
          </a:prstGeom>
        </p:spPr>
        <p:txBody>
          <a:bodyPr/>
          <a:lstStyle/>
          <a:p>
            <a:pPr/>
          </a:p>
        </p:txBody>
      </p:sp>
      <p:sp>
        <p:nvSpPr>
          <p:cNvPr id="1201" name="Shape 1201"/>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Philippiens 1: 21</a:t>
            </a:r>
          </a:p>
          <a:p>
            <a:pPr>
              <a:lnSpc>
                <a:spcPct val="90000"/>
              </a:lnSpc>
              <a:defRPr sz="3000"/>
            </a:pPr>
            <a:r>
              <a:t>Car Christ est ma vie, et la mort m'est un gain.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Le Père - 2 Corinthiens 5: 19</a:t>
            </a:r>
          </a:p>
          <a:p>
            <a:pPr>
              <a:lnSpc>
                <a:spcPct val="90000"/>
              </a:lnSpc>
              <a:defRPr sz="3000"/>
            </a:pPr>
            <a:r>
              <a:t>Car Dieu était en Christ, réconciliant le monde avec lui-même, en n’imputant point aux hommes leurs offenses, et il a mis en nous la parole de la réconciliation.</a:t>
            </a:r>
          </a:p>
          <a:p>
            <a:pPr>
              <a:lnSpc>
                <a:spcPct val="90000"/>
              </a:lnSpc>
              <a:defRPr sz="3000"/>
            </a:pPr>
          </a:p>
          <a:p>
            <a:pPr>
              <a:lnSpc>
                <a:spcPct val="90000"/>
              </a:lnSpc>
              <a:defRPr b="1" sz="3000">
                <a:solidFill>
                  <a:schemeClr val="accent3">
                    <a:satOff val="18648"/>
                    <a:lumOff val="5971"/>
                  </a:schemeClr>
                </a:solidFill>
              </a:defRPr>
            </a:pPr>
            <a:r>
              <a:t>Le SE - 2 Thessaloniciens 2: 13</a:t>
            </a:r>
          </a:p>
          <a:p>
            <a:pPr>
              <a:lnSpc>
                <a:spcPct val="90000"/>
              </a:lnSpc>
              <a:defRPr sz="3000"/>
            </a:pPr>
            <a:r>
              <a:t>Pour nous, frères bien-aimés du Seigneur, nous devons à votre sujet rendre continuellement grâces à Dieu, parce que Dieu vous a choisis dès le commencement pour le salut, par la sanctification de l’Esprit et par la foi en la vérité.</a:t>
            </a:r>
          </a:p>
          <a:p>
            <a:pPr>
              <a:lnSpc>
                <a:spcPct val="90000"/>
              </a:lnSpc>
              <a:defRPr sz="3000"/>
            </a:pPr>
          </a:p>
          <a:p>
            <a:pPr>
              <a:lnSpc>
                <a:spcPct val="90000"/>
              </a:lnSpc>
              <a:defRPr b="1" sz="3000">
                <a:solidFill>
                  <a:schemeClr val="accent3">
                    <a:satOff val="18648"/>
                    <a:lumOff val="5971"/>
                  </a:schemeClr>
                </a:solidFill>
              </a:defRPr>
            </a:pPr>
            <a:r>
              <a:t>1 Pierre 1: 2</a:t>
            </a:r>
          </a:p>
          <a:p>
            <a:pPr>
              <a:lnSpc>
                <a:spcPct val="90000"/>
              </a:lnSpc>
              <a:defRPr sz="3000"/>
            </a:pPr>
            <a:r>
              <a:t>et qui sont élus selon la prescience de Dieu le Père, par la sanctification de l’Esprit, afin qu’ils deviennent obéissants, et qu’ils participent à l’aspersion du sang de Jésus-Christ: Que la grâce et la paix vous soient multipliées!</a:t>
            </a:r>
          </a:p>
          <a:p>
            <a:pPr>
              <a:lnSpc>
                <a:spcPct val="90000"/>
              </a:lnSpc>
              <a:defRPr sz="3000"/>
            </a:pPr>
          </a:p>
          <a:p>
            <a:pPr>
              <a:lnSpc>
                <a:spcPct val="90000"/>
              </a:lnSpc>
              <a:defRPr b="1" sz="3000">
                <a:solidFill>
                  <a:schemeClr val="accent3">
                    <a:satOff val="18648"/>
                    <a:lumOff val="5971"/>
                  </a:schemeClr>
                </a:solidFill>
              </a:defRPr>
            </a:pPr>
            <a:r>
              <a:t>Le Fils - Romains 4: 25</a:t>
            </a:r>
          </a:p>
          <a:p>
            <a:pPr>
              <a:lnSpc>
                <a:spcPct val="90000"/>
              </a:lnSpc>
              <a:defRPr sz="3000"/>
            </a:pPr>
            <a:r>
              <a:t>qui a été livré pour nos offenses, et est ressuscité pour notre justification.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Shape 1212"/>
          <p:cNvSpPr/>
          <p:nvPr>
            <p:ph type="sldImg"/>
          </p:nvPr>
        </p:nvSpPr>
        <p:spPr>
          <a:prstGeom prst="rect">
            <a:avLst/>
          </a:prstGeom>
        </p:spPr>
        <p:txBody>
          <a:bodyPr/>
          <a:lstStyle/>
          <a:p>
            <a:pPr/>
          </a:p>
        </p:txBody>
      </p:sp>
      <p:sp>
        <p:nvSpPr>
          <p:cNvPr id="1213" name="Shape 1213"/>
          <p:cNvSpPr/>
          <p:nvPr>
            <p:ph type="body" sz="quarter" idx="1"/>
          </p:nvPr>
        </p:nvSpPr>
        <p:spPr>
          <a:prstGeom prst="rect">
            <a:avLst/>
          </a:prstGeom>
        </p:spPr>
        <p:txBody>
          <a:bodyPr/>
          <a:lstStyle>
            <a:lvl1pPr>
              <a:lnSpc>
                <a:spcPct val="90000"/>
              </a:lnSpc>
              <a:buClr>
                <a:srgbClr val="000000"/>
              </a:buClr>
              <a:buFont typeface="Arial"/>
              <a:defRPr b="1" sz="3000"/>
            </a:lvl1pPr>
          </a:lstStyle>
          <a:p>
            <a:pPr/>
            <a:r>
              <a:t>18. Quelle a été l’attitude de Paul à cet égard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Shape 1239"/>
          <p:cNvSpPr/>
          <p:nvPr>
            <p:ph type="sldImg"/>
          </p:nvPr>
        </p:nvSpPr>
        <p:spPr>
          <a:prstGeom prst="rect">
            <a:avLst/>
          </a:prstGeom>
        </p:spPr>
        <p:txBody>
          <a:bodyPr/>
          <a:lstStyle/>
          <a:p>
            <a:pPr/>
          </a:p>
        </p:txBody>
      </p:sp>
      <p:sp>
        <p:nvSpPr>
          <p:cNvPr id="1240" name="Shape 1240"/>
          <p:cNvSpPr/>
          <p:nvPr>
            <p:ph type="body" sz="quarter" idx="1"/>
          </p:nvPr>
        </p:nvSpPr>
        <p:spPr>
          <a:prstGeom prst="rect">
            <a:avLst/>
          </a:prstGeom>
        </p:spPr>
        <p:txBody>
          <a:bodyPr/>
          <a:lstStyle>
            <a:lvl1pPr>
              <a:lnSpc>
                <a:spcPct val="90000"/>
              </a:lnSpc>
              <a:buClr>
                <a:srgbClr val="000000"/>
              </a:buClr>
              <a:buFont typeface="Arial"/>
              <a:defRPr b="1" sz="3000"/>
            </a:lvl1pPr>
          </a:lstStyle>
          <a:p>
            <a:pPr/>
            <a:r>
              <a:t>19. Quel est notre appel aujourd’hui ?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Shape 1276"/>
          <p:cNvSpPr/>
          <p:nvPr>
            <p:ph type="sldImg"/>
          </p:nvPr>
        </p:nvSpPr>
        <p:spPr>
          <a:prstGeom prst="rect">
            <a:avLst/>
          </a:prstGeom>
        </p:spPr>
        <p:txBody>
          <a:bodyPr/>
          <a:lstStyle/>
          <a:p>
            <a:pPr/>
          </a:p>
        </p:txBody>
      </p:sp>
      <p:sp>
        <p:nvSpPr>
          <p:cNvPr id="1277" name="Shape 1277"/>
          <p:cNvSpPr/>
          <p:nvPr>
            <p:ph type="body" sz="quarter" idx="1"/>
          </p:nvPr>
        </p:nvSpPr>
        <p:spPr>
          <a:prstGeom prst="rect">
            <a:avLst/>
          </a:prstGeom>
        </p:spPr>
        <p:txBody>
          <a:bodyPr/>
          <a:lstStyle>
            <a:lvl1pPr>
              <a:lnSpc>
                <a:spcPct val="90000"/>
              </a:lnSpc>
              <a:buClr>
                <a:srgbClr val="000000"/>
              </a:buClr>
              <a:buFont typeface="Arial"/>
              <a:defRPr sz="3000"/>
            </a:lvl1pPr>
          </a:lstStyle>
          <a:p>
            <a:pPr/>
            <a:r>
              <a:t>Dieu est le propriétaire de tout ce qui existe, le contrôle et pourvoit à nos vies; Il a donné à l'homme le pouvoir de gouverner ou de gérer sa création.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lnSpc>
                <a:spcPct val="90000"/>
              </a:lnSpc>
              <a:defRPr sz="3000"/>
            </a:pPr>
            <a:r>
              <a:t>Les Écritures nous disent que tous ceux qui n'appartiennent pas à Dieu par la foi en Christ sont "sous l'influence du malin" (c'est-à-dire Satan - voir 1 Jean 5: 19). C'est pour cette raison que Jésus se réfère à Satan comme le "prince de ce monde" à plus d'une occasion (voir Jean 12: 31, 14: 30, 16: 11).</a:t>
            </a:r>
          </a:p>
          <a:p>
            <a:pPr>
              <a:lnSpc>
                <a:spcPct val="90000"/>
              </a:lnSpc>
              <a:defRPr sz="3000"/>
            </a:pPr>
          </a:p>
          <a:p>
            <a:pPr>
              <a:lnSpc>
                <a:spcPct val="90000"/>
              </a:lnSpc>
              <a:defRPr sz="3000"/>
            </a:pPr>
            <a:r>
              <a:t>Lorsque nous, par la foi, acceptons le Christ comme notre Sauveur personnel, non seulement nous passons de la mort à la vie, soit de la condamnation à la justification, mais nous changeons également notre citoyenneté spirituelle de ce monde condamné sous Satan et devenons citoyens du ciel, Royaume de Dieu</a:t>
            </a:r>
          </a:p>
          <a:p>
            <a:pPr>
              <a:lnSpc>
                <a:spcPct val="90000"/>
              </a:lnSpc>
              <a:defRPr sz="3000"/>
            </a:pPr>
          </a:p>
          <a:p>
            <a:pPr>
              <a:lnSpc>
                <a:spcPct val="90000"/>
              </a:lnSpc>
              <a:defRPr sz="3000"/>
            </a:pPr>
            <a:r>
              <a:t>Par conséquent, en tant que chrétiens, nous sommes des intendants de Dieu qui nous a confié du temps, des opportunités, des capacités et des possessions, les bénédictions de la terre et de ses ressources. Nous reconnaissons que Dieu est le propriétaire de tout ce que nous sommes et avons pour le service fidèle à Lui et à nos semblables, et à travers le retour de la dîme et des offrandes pour la proclamation de son évangile et le soutien et la croissance de son église, le corps du Christ.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lvl1pPr>
              <a:lnSpc>
                <a:spcPct val="90000"/>
              </a:lnSpc>
              <a:buClr>
                <a:srgbClr val="000000"/>
              </a:buClr>
              <a:buFont typeface="Arial"/>
              <a:defRPr b="1" sz="3000"/>
            </a:lvl1pPr>
          </a:lstStyle>
          <a:p>
            <a:pPr/>
            <a:r>
              <a:t>2. A qui appartient la terre et tout ce qu’elle renferme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lnSpc>
                <a:spcPct val="90000"/>
              </a:lnSpc>
              <a:buClr>
                <a:srgbClr val="000000"/>
              </a:buClr>
              <a:buFont typeface="Arial"/>
              <a:defRPr b="1" sz="3000">
                <a:solidFill>
                  <a:schemeClr val="accent3">
                    <a:satOff val="18648"/>
                    <a:lumOff val="5971"/>
                  </a:schemeClr>
                </a:solidFill>
              </a:defRPr>
            </a:pPr>
            <a:r>
              <a:t>Deutéronome 10: 14</a:t>
            </a:r>
          </a:p>
          <a:p>
            <a:pPr>
              <a:lnSpc>
                <a:spcPct val="90000"/>
              </a:lnSpc>
              <a:buClr>
                <a:srgbClr val="000000"/>
              </a:buClr>
              <a:buFont typeface="Arial"/>
              <a:defRPr sz="3000"/>
            </a:pPr>
            <a:r>
              <a:t>«Voici, à l’Eternel, ton Dieu, appartiennent les cieux et les cieux des cieux, la terre et tout ce qu’elle renferme.»</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1 Corinthiens 10: 26</a:t>
            </a:r>
          </a:p>
          <a:p>
            <a:pPr>
              <a:lnSpc>
                <a:spcPct val="90000"/>
              </a:lnSpc>
              <a:buClr>
                <a:srgbClr val="000000"/>
              </a:buClr>
              <a:buFont typeface="Arial"/>
              <a:defRPr sz="3000"/>
            </a:pPr>
            <a:r>
              <a:t>«car la terre et tout ce qu’elle renferme est au Seigneur.»</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Lévitique 25: 23</a:t>
            </a:r>
          </a:p>
          <a:p>
            <a:pPr>
              <a:lnSpc>
                <a:spcPct val="90000"/>
              </a:lnSpc>
              <a:buClr>
                <a:srgbClr val="000000"/>
              </a:buClr>
              <a:buFont typeface="Arial"/>
              <a:defRPr sz="3000"/>
            </a:pPr>
            <a:r>
              <a:t>«Les terres ne se vendront point à perpétuité; car le pays est à moi, car vous êtes chez moi comme étrangers et comme habitants.»</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Psaume 50: 10-12</a:t>
            </a:r>
          </a:p>
          <a:p>
            <a:pPr>
              <a:lnSpc>
                <a:spcPct val="90000"/>
              </a:lnSpc>
              <a:buClr>
                <a:srgbClr val="000000"/>
              </a:buClr>
              <a:buFont typeface="Arial"/>
              <a:defRPr sz="3000"/>
            </a:pPr>
            <a:r>
              <a:t>«Car tous les animaux des forêts sont à moi, Toutes les bêtes des montagnes par milliers; Je connais tous les oiseaux des montagnes, Et tout ce qui se meut dans les champs m’appartient. Si j’avais faim, je ne te le dirais pas, Car le monde est à moi et tout ce qu’il renferme.»</a:t>
            </a:r>
          </a:p>
          <a:p>
            <a:pPr>
              <a:lnSpc>
                <a:spcPct val="90000"/>
              </a:lnSpc>
              <a:buClr>
                <a:srgbClr val="000000"/>
              </a:buClr>
              <a:buFont typeface="Arial"/>
              <a:defRPr sz="3000"/>
            </a:pPr>
          </a:p>
          <a:p>
            <a:pPr>
              <a:lnSpc>
                <a:spcPct val="90000"/>
              </a:lnSpc>
              <a:buClr>
                <a:srgbClr val="000000"/>
              </a:buClr>
              <a:buFont typeface="Arial"/>
              <a:defRPr b="1" sz="3000">
                <a:solidFill>
                  <a:schemeClr val="accent3">
                    <a:satOff val="18648"/>
                    <a:lumOff val="5971"/>
                  </a:schemeClr>
                </a:solidFill>
              </a:defRPr>
            </a:pPr>
            <a:r>
              <a:t>Aggée 2: 8</a:t>
            </a:r>
          </a:p>
          <a:p>
            <a:pPr>
              <a:lnSpc>
                <a:spcPct val="90000"/>
              </a:lnSpc>
              <a:buClr>
                <a:srgbClr val="000000"/>
              </a:buClr>
              <a:buFont typeface="Arial"/>
              <a:defRPr sz="3000"/>
            </a:pPr>
            <a:r>
              <a:t>«L’argent est à moi, et l’or est à moi, Dit l’Eternel des armées.»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buClr>
                <a:srgbClr val="000000"/>
              </a:buClr>
              <a:buFont typeface="Arial"/>
              <a:defRPr b="1" sz="3000">
                <a:solidFill>
                  <a:schemeClr val="accent3">
                    <a:satOff val="18648"/>
                    <a:lumOff val="5971"/>
                  </a:schemeClr>
                </a:solidFill>
              </a:defRPr>
            </a:pPr>
            <a:r>
              <a:t>1 Chroniques 29 :11,12</a:t>
            </a:r>
          </a:p>
          <a:p>
            <a:pPr>
              <a:buClr>
                <a:srgbClr val="000000"/>
              </a:buClr>
              <a:buFont typeface="Arial"/>
              <a:defRPr sz="3000"/>
            </a:pPr>
            <a:r>
              <a:t>«A toi, Eternel, la grandeur, la force et la magnificence, l’éternité et la gloire, car tout ce qui est au ciel et sur la terre t’appartient; à toi, Eternel, le règne, car tu t’élèves souverainement au-dessus de tout! C’est de toi que viennent la richesse et la gloire, c’est toi qui domines sur tout, c’est dans ta main que sont la force et la puissance, et c’est ta main qui a le pouvoir d’agrandir et d’affermir toutes choses.</a:t>
            </a:r>
          </a:p>
          <a:p>
            <a:pPr>
              <a:buClr>
                <a:srgbClr val="000000"/>
              </a:buClr>
              <a:buFont typeface="Arial"/>
              <a:defRPr sz="3000"/>
            </a:pPr>
          </a:p>
          <a:p>
            <a:pPr>
              <a:buClr>
                <a:srgbClr val="000000"/>
              </a:buClr>
              <a:buFont typeface="Arial"/>
              <a:defRPr b="1" sz="3000">
                <a:solidFill>
                  <a:schemeClr val="accent3">
                    <a:satOff val="18648"/>
                    <a:lumOff val="5971"/>
                  </a:schemeClr>
                </a:solidFill>
              </a:defRPr>
            </a:pPr>
            <a:r>
              <a:t>Psaume 135: 6</a:t>
            </a:r>
          </a:p>
          <a:p>
            <a:pPr>
              <a:buClr>
                <a:srgbClr val="000000"/>
              </a:buClr>
              <a:buFont typeface="Arial"/>
              <a:defRPr sz="3000"/>
            </a:pPr>
            <a:r>
              <a:t>«Tout ce que l’Eternel veut, il le fait, Dans les cieux et sur la terre, Dans les mers et dans tous les abîmes.»</a:t>
            </a:r>
          </a:p>
          <a:p>
            <a:pPr>
              <a:buClr>
                <a:srgbClr val="000000"/>
              </a:buClr>
              <a:buFont typeface="Arial"/>
              <a:defRPr sz="3000"/>
            </a:pPr>
          </a:p>
          <a:p>
            <a:pPr>
              <a:buClr>
                <a:srgbClr val="000000"/>
              </a:buClr>
              <a:buFont typeface="Arial"/>
              <a:defRPr b="1" sz="3000">
                <a:solidFill>
                  <a:schemeClr val="accent3">
                    <a:satOff val="18648"/>
                    <a:lumOff val="5971"/>
                  </a:schemeClr>
                </a:solidFill>
              </a:defRPr>
            </a:pPr>
            <a:r>
              <a:t>Proverbes 21: 1</a:t>
            </a:r>
          </a:p>
          <a:p>
            <a:pPr>
              <a:buClr>
                <a:srgbClr val="000000"/>
              </a:buClr>
              <a:buFont typeface="Arial"/>
              <a:defRPr sz="3000"/>
            </a:pPr>
            <a:r>
              <a:t>«Le cœur du roi est un courant d’eau dans la main de l’Eternel; Il l’incline partout où il veut.»</a:t>
            </a:r>
          </a:p>
          <a:p>
            <a:pPr>
              <a:buClr>
                <a:srgbClr val="000000"/>
              </a:buClr>
              <a:buFont typeface="Arial"/>
              <a:defRPr sz="3000"/>
            </a:pPr>
          </a:p>
          <a:p>
            <a:pPr>
              <a:buClr>
                <a:srgbClr val="000000"/>
              </a:buClr>
              <a:buFont typeface="Arial"/>
              <a:defRPr b="1" sz="3000">
                <a:solidFill>
                  <a:schemeClr val="accent3">
                    <a:satOff val="18648"/>
                    <a:lumOff val="5971"/>
                  </a:schemeClr>
                </a:solidFill>
              </a:defRPr>
            </a:pPr>
            <a:r>
              <a:t>Ésaïe 40: 21-24</a:t>
            </a:r>
          </a:p>
          <a:p>
            <a:pPr>
              <a:buClr>
                <a:srgbClr val="000000"/>
              </a:buClr>
              <a:buFont typeface="Arial"/>
              <a:defRPr sz="3000"/>
            </a:pPr>
            <a:r>
              <a:t>«Ne le savez-vous pas? ne l’avez-vous pas appris? Ne vous l’a-t-on pas fait connaître dès le commencement? N’avez-vous jamais réfléchi à la fondation de la terre? C’est lui qui est assis au-dessus du cercle de la terre, Et ceux qui l’habitent sont comme des sauterelles; Il étend les cieux comme une étoffe légère, Il les déploie comme une tente, pour en faire sa demeure. C’est lui qui réduit les princes à rien, Et qui fait des juges de la terre une vanité; Ils ne sont pas même plantés, pas même semés, Leur tronc n’a pas même de racine en terre: Il souffle sur eux, et ils se dessèchent, Et un tourbillon les emporte comme le chaume.»</a:t>
            </a:r>
          </a:p>
          <a:p>
            <a:pPr>
              <a:buClr>
                <a:srgbClr val="000000"/>
              </a:buClr>
              <a:buFont typeface="Arial"/>
              <a:defRPr sz="3000"/>
            </a:pPr>
          </a:p>
          <a:p>
            <a:pPr>
              <a:buClr>
                <a:srgbClr val="000000"/>
              </a:buClr>
              <a:buFont typeface="Arial"/>
              <a:defRPr b="1" sz="3000">
                <a:solidFill>
                  <a:schemeClr val="accent3">
                    <a:satOff val="18648"/>
                    <a:lumOff val="5971"/>
                  </a:schemeClr>
                </a:solidFill>
              </a:defRPr>
            </a:pPr>
            <a:r>
              <a:t>Actes 17: 26</a:t>
            </a:r>
          </a:p>
          <a:p>
            <a:pPr>
              <a:buClr>
                <a:srgbClr val="000000"/>
              </a:buClr>
              <a:buFont typeface="Arial"/>
              <a:defRPr sz="3000"/>
            </a:pPr>
            <a:r>
              <a:t>«Il a fait que tous les hommes, sortis d’un seul sang, habitent sur toute la surface de la terre, ayant déterminé la durée des temps et les bornes de leur demeure;»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buClr>
                <a:srgbClr val="000000"/>
              </a:buClr>
              <a:buFont typeface="Arial"/>
              <a:defRPr b="1" sz="3000">
                <a:solidFill>
                  <a:schemeClr val="accent3">
                    <a:satOff val="18648"/>
                    <a:lumOff val="5971"/>
                  </a:schemeClr>
                </a:solidFill>
              </a:defRPr>
            </a:pPr>
            <a:r>
              <a:t>Psaume 34: 9,10</a:t>
            </a:r>
          </a:p>
          <a:p>
            <a:pPr>
              <a:buClr>
                <a:srgbClr val="000000"/>
              </a:buClr>
              <a:buFont typeface="Arial"/>
              <a:defRPr sz="3000"/>
            </a:pPr>
            <a:r>
              <a:t>«Sentez et voyez combien l’Eternel est bon! Heureux l’homme qui cherche en lui son refuge! Craignez l’Eternel, vous ses saints! Car rien ne manque à ceux qui le craignent.»</a:t>
            </a:r>
          </a:p>
          <a:p>
            <a:pPr>
              <a:buClr>
                <a:srgbClr val="000000"/>
              </a:buClr>
              <a:buFont typeface="Arial"/>
              <a:defRPr sz="3000"/>
            </a:pPr>
          </a:p>
          <a:p>
            <a:pPr>
              <a:buClr>
                <a:srgbClr val="000000"/>
              </a:buClr>
              <a:buFont typeface="Arial"/>
              <a:defRPr b="1" sz="3000">
                <a:solidFill>
                  <a:schemeClr val="accent3">
                    <a:satOff val="18648"/>
                    <a:lumOff val="5971"/>
                  </a:schemeClr>
                </a:solidFill>
              </a:defRPr>
            </a:pPr>
            <a:r>
              <a:t>Philippiens 4: 19</a:t>
            </a:r>
          </a:p>
          <a:p>
            <a:pPr>
              <a:buClr>
                <a:srgbClr val="000000"/>
              </a:buClr>
              <a:buFont typeface="Arial"/>
              <a:defRPr sz="3000"/>
            </a:pPr>
            <a:r>
              <a:t>«Et mon Dieu pourvoira à tous vos besoins selon sa richesse, avec gloire, en Jésus-Christ.»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7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1.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26 Intendance et l'Évangile.062.jpeg" descr="26 Intendance et l'Évangil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26 Intendance et l'Évangile.010.jpeg" descr="26 Intendance et l'Évangile.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Double-click to edit"/>
          <p:cNvSpPr txBox="1"/>
          <p:nvPr>
            <p:ph type="title"/>
          </p:nvPr>
        </p:nvSpPr>
        <p:spPr>
          <a:prstGeom prst="rect">
            <a:avLst/>
          </a:prstGeom>
        </p:spPr>
        <p:txBody>
          <a:bodyPr/>
          <a:lstStyle/>
          <a:p>
            <a:pPr/>
          </a:p>
        </p:txBody>
      </p:sp>
      <p:sp>
        <p:nvSpPr>
          <p:cNvPr id="778" name="Double-click to edit"/>
          <p:cNvSpPr txBox="1"/>
          <p:nvPr>
            <p:ph type="body" idx="1"/>
          </p:nvPr>
        </p:nvSpPr>
        <p:spPr>
          <a:prstGeom prst="rect">
            <a:avLst/>
          </a:prstGeom>
        </p:spPr>
        <p:txBody>
          <a:bodyPr/>
          <a:lstStyle/>
          <a:p>
            <a:pPr/>
          </a:p>
        </p:txBody>
      </p:sp>
      <p:sp>
        <p:nvSpPr>
          <p:cNvPr id="7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0" name="26 Intendance et l'Évangile.100.jpeg" descr="26 Intendance et l'Évangile.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Double-click to edit"/>
          <p:cNvSpPr txBox="1"/>
          <p:nvPr>
            <p:ph type="title"/>
          </p:nvPr>
        </p:nvSpPr>
        <p:spPr>
          <a:prstGeom prst="rect">
            <a:avLst/>
          </a:prstGeom>
        </p:spPr>
        <p:txBody>
          <a:bodyPr/>
          <a:lstStyle/>
          <a:p>
            <a:pPr/>
          </a:p>
        </p:txBody>
      </p:sp>
      <p:sp>
        <p:nvSpPr>
          <p:cNvPr id="783" name="Double-click to edit"/>
          <p:cNvSpPr txBox="1"/>
          <p:nvPr>
            <p:ph type="body" idx="1"/>
          </p:nvPr>
        </p:nvSpPr>
        <p:spPr>
          <a:prstGeom prst="rect">
            <a:avLst/>
          </a:prstGeom>
        </p:spPr>
        <p:txBody>
          <a:bodyPr/>
          <a:lstStyle/>
          <a:p>
            <a:pPr/>
          </a:p>
        </p:txBody>
      </p:sp>
      <p:sp>
        <p:nvSpPr>
          <p:cNvPr id="7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5" name="26 Intendance et l'Évangile.101.jpeg" descr="26 Intendance et l'Évangile.1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Double-click to edit"/>
          <p:cNvSpPr txBox="1"/>
          <p:nvPr>
            <p:ph type="title"/>
          </p:nvPr>
        </p:nvSpPr>
        <p:spPr>
          <a:prstGeom prst="rect">
            <a:avLst/>
          </a:prstGeom>
        </p:spPr>
        <p:txBody>
          <a:bodyPr/>
          <a:lstStyle/>
          <a:p>
            <a:pPr/>
          </a:p>
        </p:txBody>
      </p:sp>
      <p:sp>
        <p:nvSpPr>
          <p:cNvPr id="788" name="Double-click to edit"/>
          <p:cNvSpPr txBox="1"/>
          <p:nvPr>
            <p:ph type="body" idx="1"/>
          </p:nvPr>
        </p:nvSpPr>
        <p:spPr>
          <a:prstGeom prst="rect">
            <a:avLst/>
          </a:prstGeom>
        </p:spPr>
        <p:txBody>
          <a:bodyPr/>
          <a:lstStyle/>
          <a:p>
            <a:pPr/>
          </a:p>
        </p:txBody>
      </p:sp>
      <p:sp>
        <p:nvSpPr>
          <p:cNvPr id="7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0" name="26 Intendance et l'Évangile.102.jpeg" descr="26 Intendance et l'Évangile.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Double-click to edit"/>
          <p:cNvSpPr txBox="1"/>
          <p:nvPr>
            <p:ph type="title"/>
          </p:nvPr>
        </p:nvSpPr>
        <p:spPr>
          <a:prstGeom prst="rect">
            <a:avLst/>
          </a:prstGeom>
        </p:spPr>
        <p:txBody>
          <a:bodyPr/>
          <a:lstStyle/>
          <a:p>
            <a:pPr/>
          </a:p>
        </p:txBody>
      </p:sp>
      <p:sp>
        <p:nvSpPr>
          <p:cNvPr id="793" name="Double-click to edit"/>
          <p:cNvSpPr txBox="1"/>
          <p:nvPr>
            <p:ph type="body" idx="1"/>
          </p:nvPr>
        </p:nvSpPr>
        <p:spPr>
          <a:prstGeom prst="rect">
            <a:avLst/>
          </a:prstGeom>
        </p:spPr>
        <p:txBody>
          <a:bodyPr/>
          <a:lstStyle/>
          <a:p>
            <a:pPr/>
          </a:p>
        </p:txBody>
      </p:sp>
      <p:sp>
        <p:nvSpPr>
          <p:cNvPr id="7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5" name="26 Intendance et l'Évangile.103.jpeg" descr="26 Intendance et l'Évangile.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Double-click to edit"/>
          <p:cNvSpPr txBox="1"/>
          <p:nvPr>
            <p:ph type="title"/>
          </p:nvPr>
        </p:nvSpPr>
        <p:spPr>
          <a:prstGeom prst="rect">
            <a:avLst/>
          </a:prstGeom>
        </p:spPr>
        <p:txBody>
          <a:bodyPr/>
          <a:lstStyle/>
          <a:p>
            <a:pPr/>
          </a:p>
        </p:txBody>
      </p:sp>
      <p:sp>
        <p:nvSpPr>
          <p:cNvPr id="798" name="Double-click to edit"/>
          <p:cNvSpPr txBox="1"/>
          <p:nvPr>
            <p:ph type="body" idx="1"/>
          </p:nvPr>
        </p:nvSpPr>
        <p:spPr>
          <a:prstGeom prst="rect">
            <a:avLst/>
          </a:prstGeom>
        </p:spPr>
        <p:txBody>
          <a:bodyPr/>
          <a:lstStyle/>
          <a:p>
            <a:pPr/>
          </a:p>
        </p:txBody>
      </p:sp>
      <p:sp>
        <p:nvSpPr>
          <p:cNvPr id="7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0" name="26 Intendance et l'Évangile.104.jpeg" descr="26 Intendance et l'Évangile.10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Double-click to edit"/>
          <p:cNvSpPr txBox="1"/>
          <p:nvPr>
            <p:ph type="title"/>
          </p:nvPr>
        </p:nvSpPr>
        <p:spPr>
          <a:prstGeom prst="rect">
            <a:avLst/>
          </a:prstGeom>
        </p:spPr>
        <p:txBody>
          <a:bodyPr/>
          <a:lstStyle/>
          <a:p>
            <a:pPr/>
          </a:p>
        </p:txBody>
      </p:sp>
      <p:sp>
        <p:nvSpPr>
          <p:cNvPr id="805" name="Double-click to edit"/>
          <p:cNvSpPr txBox="1"/>
          <p:nvPr>
            <p:ph type="body" idx="1"/>
          </p:nvPr>
        </p:nvSpPr>
        <p:spPr>
          <a:prstGeom prst="rect">
            <a:avLst/>
          </a:prstGeom>
        </p:spPr>
        <p:txBody>
          <a:bodyPr/>
          <a:lstStyle/>
          <a:p>
            <a:pPr/>
          </a:p>
        </p:txBody>
      </p:sp>
      <p:sp>
        <p:nvSpPr>
          <p:cNvPr id="8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7" name="26 Intendance et l'Évangile.105.jpeg" descr="26 Intendance et l'Évangile.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Double-click to edit"/>
          <p:cNvSpPr txBox="1"/>
          <p:nvPr>
            <p:ph type="title"/>
          </p:nvPr>
        </p:nvSpPr>
        <p:spPr>
          <a:prstGeom prst="rect">
            <a:avLst/>
          </a:prstGeom>
        </p:spPr>
        <p:txBody>
          <a:bodyPr/>
          <a:lstStyle/>
          <a:p>
            <a:pPr/>
          </a:p>
        </p:txBody>
      </p:sp>
      <p:sp>
        <p:nvSpPr>
          <p:cNvPr id="810" name="Double-click to edit"/>
          <p:cNvSpPr txBox="1"/>
          <p:nvPr>
            <p:ph type="body" idx="1"/>
          </p:nvPr>
        </p:nvSpPr>
        <p:spPr>
          <a:prstGeom prst="rect">
            <a:avLst/>
          </a:prstGeom>
        </p:spPr>
        <p:txBody>
          <a:bodyPr/>
          <a:lstStyle/>
          <a:p>
            <a:pPr/>
          </a:p>
        </p:txBody>
      </p:sp>
      <p:sp>
        <p:nvSpPr>
          <p:cNvPr id="8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2" name="26 Intendance et l'Évangile.106.jpeg" descr="26 Intendance et l'Évangile.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ouble-click to edit"/>
          <p:cNvSpPr txBox="1"/>
          <p:nvPr>
            <p:ph type="title"/>
          </p:nvPr>
        </p:nvSpPr>
        <p:spPr>
          <a:prstGeom prst="rect">
            <a:avLst/>
          </a:prstGeom>
        </p:spPr>
        <p:txBody>
          <a:bodyPr/>
          <a:lstStyle/>
          <a:p>
            <a:pPr/>
          </a:p>
        </p:txBody>
      </p:sp>
      <p:sp>
        <p:nvSpPr>
          <p:cNvPr id="815" name="Double-click to edit"/>
          <p:cNvSpPr txBox="1"/>
          <p:nvPr>
            <p:ph type="body" idx="1"/>
          </p:nvPr>
        </p:nvSpPr>
        <p:spPr>
          <a:prstGeom prst="rect">
            <a:avLst/>
          </a:prstGeom>
        </p:spPr>
        <p:txBody>
          <a:bodyPr/>
          <a:lstStyle/>
          <a:p>
            <a:pPr/>
          </a:p>
        </p:txBody>
      </p:sp>
      <p:sp>
        <p:nvSpPr>
          <p:cNvPr id="8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7" name="26 Intendance et l'Évangile.107.jpeg" descr="26 Intendance et l'Évangile.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Double-click to edit"/>
          <p:cNvSpPr txBox="1"/>
          <p:nvPr>
            <p:ph type="title"/>
          </p:nvPr>
        </p:nvSpPr>
        <p:spPr>
          <a:prstGeom prst="rect">
            <a:avLst/>
          </a:prstGeom>
        </p:spPr>
        <p:txBody>
          <a:bodyPr/>
          <a:lstStyle/>
          <a:p>
            <a:pPr/>
          </a:p>
        </p:txBody>
      </p:sp>
      <p:sp>
        <p:nvSpPr>
          <p:cNvPr id="822" name="Double-click to edit"/>
          <p:cNvSpPr txBox="1"/>
          <p:nvPr>
            <p:ph type="body" idx="1"/>
          </p:nvPr>
        </p:nvSpPr>
        <p:spPr>
          <a:prstGeom prst="rect">
            <a:avLst/>
          </a:prstGeom>
        </p:spPr>
        <p:txBody>
          <a:bodyPr/>
          <a:lstStyle/>
          <a:p>
            <a:pPr/>
          </a:p>
        </p:txBody>
      </p:sp>
      <p:sp>
        <p:nvSpPr>
          <p:cNvPr id="8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4" name="26 Intendance et l'Évangile.108.jpeg" descr="26 Intendance et l'Évangile.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Double-click to edit"/>
          <p:cNvSpPr txBox="1"/>
          <p:nvPr>
            <p:ph type="title"/>
          </p:nvPr>
        </p:nvSpPr>
        <p:spPr>
          <a:prstGeom prst="rect">
            <a:avLst/>
          </a:prstGeom>
        </p:spPr>
        <p:txBody>
          <a:bodyPr/>
          <a:lstStyle/>
          <a:p>
            <a:pPr/>
          </a:p>
        </p:txBody>
      </p:sp>
      <p:sp>
        <p:nvSpPr>
          <p:cNvPr id="827" name="Double-click to edit"/>
          <p:cNvSpPr txBox="1"/>
          <p:nvPr>
            <p:ph type="body" idx="1"/>
          </p:nvPr>
        </p:nvSpPr>
        <p:spPr>
          <a:prstGeom prst="rect">
            <a:avLst/>
          </a:prstGeom>
        </p:spPr>
        <p:txBody>
          <a:bodyPr/>
          <a:lstStyle/>
          <a:p>
            <a:pPr/>
          </a:p>
        </p:txBody>
      </p:sp>
      <p:sp>
        <p:nvSpPr>
          <p:cNvPr id="8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9" name="26 Intendance et l'Évangile.109.jpeg" descr="26 Intendance et l'Évangile.1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26 Intendance et l'Évangile.011.jpeg" descr="26 Intendance et l'Évangile.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Double-click to edit"/>
          <p:cNvSpPr txBox="1"/>
          <p:nvPr>
            <p:ph type="title"/>
          </p:nvPr>
        </p:nvSpPr>
        <p:spPr>
          <a:prstGeom prst="rect">
            <a:avLst/>
          </a:prstGeom>
        </p:spPr>
        <p:txBody>
          <a:bodyPr/>
          <a:lstStyle/>
          <a:p>
            <a:pPr/>
          </a:p>
        </p:txBody>
      </p:sp>
      <p:sp>
        <p:nvSpPr>
          <p:cNvPr id="834" name="Double-click to edit"/>
          <p:cNvSpPr txBox="1"/>
          <p:nvPr>
            <p:ph type="body" idx="1"/>
          </p:nvPr>
        </p:nvSpPr>
        <p:spPr>
          <a:prstGeom prst="rect">
            <a:avLst/>
          </a:prstGeom>
        </p:spPr>
        <p:txBody>
          <a:bodyPr/>
          <a:lstStyle/>
          <a:p>
            <a:pPr/>
          </a:p>
        </p:txBody>
      </p:sp>
      <p:sp>
        <p:nvSpPr>
          <p:cNvPr id="8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6" name="26 Intendance et l'Évangile.110.jpeg" descr="26 Intendance et l'Évangile.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Double-click to edit"/>
          <p:cNvSpPr txBox="1"/>
          <p:nvPr>
            <p:ph type="title"/>
          </p:nvPr>
        </p:nvSpPr>
        <p:spPr>
          <a:prstGeom prst="rect">
            <a:avLst/>
          </a:prstGeom>
        </p:spPr>
        <p:txBody>
          <a:bodyPr/>
          <a:lstStyle/>
          <a:p>
            <a:pPr/>
          </a:p>
        </p:txBody>
      </p:sp>
      <p:sp>
        <p:nvSpPr>
          <p:cNvPr id="839" name="Double-click to edit"/>
          <p:cNvSpPr txBox="1"/>
          <p:nvPr>
            <p:ph type="body" idx="1"/>
          </p:nvPr>
        </p:nvSpPr>
        <p:spPr>
          <a:prstGeom prst="rect">
            <a:avLst/>
          </a:prstGeom>
        </p:spPr>
        <p:txBody>
          <a:bodyPr/>
          <a:lstStyle/>
          <a:p>
            <a:pPr/>
          </a:p>
        </p:txBody>
      </p:sp>
      <p:sp>
        <p:nvSpPr>
          <p:cNvPr id="8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1" name="26 Intendance et l'Évangile.111.jpeg" descr="26 Intendance et l'Évangile.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Double-click to edit"/>
          <p:cNvSpPr txBox="1"/>
          <p:nvPr>
            <p:ph type="title"/>
          </p:nvPr>
        </p:nvSpPr>
        <p:spPr>
          <a:prstGeom prst="rect">
            <a:avLst/>
          </a:prstGeom>
        </p:spPr>
        <p:txBody>
          <a:bodyPr/>
          <a:lstStyle/>
          <a:p>
            <a:pPr/>
          </a:p>
        </p:txBody>
      </p:sp>
      <p:sp>
        <p:nvSpPr>
          <p:cNvPr id="844" name="Double-click to edit"/>
          <p:cNvSpPr txBox="1"/>
          <p:nvPr>
            <p:ph type="body" idx="1"/>
          </p:nvPr>
        </p:nvSpPr>
        <p:spPr>
          <a:prstGeom prst="rect">
            <a:avLst/>
          </a:prstGeom>
        </p:spPr>
        <p:txBody>
          <a:bodyPr/>
          <a:lstStyle/>
          <a:p>
            <a:pPr/>
          </a:p>
        </p:txBody>
      </p:sp>
      <p:sp>
        <p:nvSpPr>
          <p:cNvPr id="8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6" name="26 Intendance et l'Évangile.112.jpeg" descr="26 Intendance et l'Évangile.1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Double-click to edit"/>
          <p:cNvSpPr txBox="1"/>
          <p:nvPr>
            <p:ph type="title"/>
          </p:nvPr>
        </p:nvSpPr>
        <p:spPr>
          <a:prstGeom prst="rect">
            <a:avLst/>
          </a:prstGeom>
        </p:spPr>
        <p:txBody>
          <a:bodyPr/>
          <a:lstStyle/>
          <a:p>
            <a:pPr/>
          </a:p>
        </p:txBody>
      </p:sp>
      <p:sp>
        <p:nvSpPr>
          <p:cNvPr id="851" name="Double-click to edit"/>
          <p:cNvSpPr txBox="1"/>
          <p:nvPr>
            <p:ph type="body" idx="1"/>
          </p:nvPr>
        </p:nvSpPr>
        <p:spPr>
          <a:prstGeom prst="rect">
            <a:avLst/>
          </a:prstGeom>
        </p:spPr>
        <p:txBody>
          <a:bodyPr/>
          <a:lstStyle/>
          <a:p>
            <a:pPr/>
          </a:p>
        </p:txBody>
      </p:sp>
      <p:sp>
        <p:nvSpPr>
          <p:cNvPr id="8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3" name="26 Intendance et l'Évangile.113.jpeg" descr="26 Intendance et l'Évangile.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Double-click to edit"/>
          <p:cNvSpPr txBox="1"/>
          <p:nvPr>
            <p:ph type="title"/>
          </p:nvPr>
        </p:nvSpPr>
        <p:spPr>
          <a:prstGeom prst="rect">
            <a:avLst/>
          </a:prstGeom>
        </p:spPr>
        <p:txBody>
          <a:bodyPr/>
          <a:lstStyle/>
          <a:p>
            <a:pPr/>
          </a:p>
        </p:txBody>
      </p:sp>
      <p:sp>
        <p:nvSpPr>
          <p:cNvPr id="856" name="Double-click to edit"/>
          <p:cNvSpPr txBox="1"/>
          <p:nvPr>
            <p:ph type="body" idx="1"/>
          </p:nvPr>
        </p:nvSpPr>
        <p:spPr>
          <a:prstGeom prst="rect">
            <a:avLst/>
          </a:prstGeom>
        </p:spPr>
        <p:txBody>
          <a:bodyPr/>
          <a:lstStyle/>
          <a:p>
            <a:pPr/>
          </a:p>
        </p:txBody>
      </p:sp>
      <p:sp>
        <p:nvSpPr>
          <p:cNvPr id="8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8" name="26 Intendance et l'Évangile.114.jpeg" descr="26 Intendance et l'Évangile.11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Double-click to edit"/>
          <p:cNvSpPr txBox="1"/>
          <p:nvPr>
            <p:ph type="title"/>
          </p:nvPr>
        </p:nvSpPr>
        <p:spPr>
          <a:prstGeom prst="rect">
            <a:avLst/>
          </a:prstGeom>
        </p:spPr>
        <p:txBody>
          <a:bodyPr/>
          <a:lstStyle/>
          <a:p>
            <a:pPr/>
          </a:p>
        </p:txBody>
      </p:sp>
      <p:sp>
        <p:nvSpPr>
          <p:cNvPr id="863" name="Double-click to edit"/>
          <p:cNvSpPr txBox="1"/>
          <p:nvPr>
            <p:ph type="body" idx="1"/>
          </p:nvPr>
        </p:nvSpPr>
        <p:spPr>
          <a:prstGeom prst="rect">
            <a:avLst/>
          </a:prstGeom>
        </p:spPr>
        <p:txBody>
          <a:bodyPr/>
          <a:lstStyle/>
          <a:p>
            <a:pPr/>
          </a:p>
        </p:txBody>
      </p:sp>
      <p:sp>
        <p:nvSpPr>
          <p:cNvPr id="8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5" name="26 Intendance et l'Évangile.115.jpeg" descr="26 Intendance et l'Évangile.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Double-click to edit"/>
          <p:cNvSpPr txBox="1"/>
          <p:nvPr>
            <p:ph type="title"/>
          </p:nvPr>
        </p:nvSpPr>
        <p:spPr>
          <a:prstGeom prst="rect">
            <a:avLst/>
          </a:prstGeom>
        </p:spPr>
        <p:txBody>
          <a:bodyPr/>
          <a:lstStyle/>
          <a:p>
            <a:pPr/>
          </a:p>
        </p:txBody>
      </p:sp>
      <p:sp>
        <p:nvSpPr>
          <p:cNvPr id="868" name="Double-click to edit"/>
          <p:cNvSpPr txBox="1"/>
          <p:nvPr>
            <p:ph type="body" idx="1"/>
          </p:nvPr>
        </p:nvSpPr>
        <p:spPr>
          <a:prstGeom prst="rect">
            <a:avLst/>
          </a:prstGeom>
        </p:spPr>
        <p:txBody>
          <a:bodyPr/>
          <a:lstStyle/>
          <a:p>
            <a:pPr/>
          </a:p>
        </p:txBody>
      </p:sp>
      <p:sp>
        <p:nvSpPr>
          <p:cNvPr id="8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0" name="26 Intendance et l'Évangile.116.jpeg" descr="26 Intendance et l'Évangile.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Double-click to edit"/>
          <p:cNvSpPr txBox="1"/>
          <p:nvPr>
            <p:ph type="title"/>
          </p:nvPr>
        </p:nvSpPr>
        <p:spPr>
          <a:prstGeom prst="rect">
            <a:avLst/>
          </a:prstGeom>
        </p:spPr>
        <p:txBody>
          <a:bodyPr/>
          <a:lstStyle/>
          <a:p>
            <a:pPr/>
          </a:p>
        </p:txBody>
      </p:sp>
      <p:sp>
        <p:nvSpPr>
          <p:cNvPr id="873" name="Double-click to edit"/>
          <p:cNvSpPr txBox="1"/>
          <p:nvPr>
            <p:ph type="body" idx="1"/>
          </p:nvPr>
        </p:nvSpPr>
        <p:spPr>
          <a:prstGeom prst="rect">
            <a:avLst/>
          </a:prstGeom>
        </p:spPr>
        <p:txBody>
          <a:bodyPr/>
          <a:lstStyle/>
          <a:p>
            <a:pPr/>
          </a:p>
        </p:txBody>
      </p:sp>
      <p:sp>
        <p:nvSpPr>
          <p:cNvPr id="8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5" name="26 Intendance et l'Évangile.117.jpeg" descr="26 Intendance et l'Évangile.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Double-click to edit"/>
          <p:cNvSpPr txBox="1"/>
          <p:nvPr>
            <p:ph type="title"/>
          </p:nvPr>
        </p:nvSpPr>
        <p:spPr>
          <a:prstGeom prst="rect">
            <a:avLst/>
          </a:prstGeom>
        </p:spPr>
        <p:txBody>
          <a:bodyPr/>
          <a:lstStyle/>
          <a:p>
            <a:pPr/>
          </a:p>
        </p:txBody>
      </p:sp>
      <p:sp>
        <p:nvSpPr>
          <p:cNvPr id="878" name="Double-click to edit"/>
          <p:cNvSpPr txBox="1"/>
          <p:nvPr>
            <p:ph type="body" idx="1"/>
          </p:nvPr>
        </p:nvSpPr>
        <p:spPr>
          <a:prstGeom prst="rect">
            <a:avLst/>
          </a:prstGeom>
        </p:spPr>
        <p:txBody>
          <a:bodyPr/>
          <a:lstStyle/>
          <a:p>
            <a:pPr/>
          </a:p>
        </p:txBody>
      </p:sp>
      <p:sp>
        <p:nvSpPr>
          <p:cNvPr id="8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0" name="26 Intendance et l'Évangile.118.jpeg" descr="26 Intendance et l'Évangile.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Double-click to edit"/>
          <p:cNvSpPr txBox="1"/>
          <p:nvPr>
            <p:ph type="title"/>
          </p:nvPr>
        </p:nvSpPr>
        <p:spPr>
          <a:prstGeom prst="rect">
            <a:avLst/>
          </a:prstGeom>
        </p:spPr>
        <p:txBody>
          <a:bodyPr/>
          <a:lstStyle/>
          <a:p>
            <a:pPr/>
          </a:p>
        </p:txBody>
      </p:sp>
      <p:sp>
        <p:nvSpPr>
          <p:cNvPr id="885" name="Double-click to edit"/>
          <p:cNvSpPr txBox="1"/>
          <p:nvPr>
            <p:ph type="body" idx="1"/>
          </p:nvPr>
        </p:nvSpPr>
        <p:spPr>
          <a:prstGeom prst="rect">
            <a:avLst/>
          </a:prstGeom>
        </p:spPr>
        <p:txBody>
          <a:bodyPr/>
          <a:lstStyle/>
          <a:p>
            <a:pPr/>
          </a:p>
        </p:txBody>
      </p:sp>
      <p:sp>
        <p:nvSpPr>
          <p:cNvPr id="8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7" name="26 Intendance et l'Évangile.119.jpeg" descr="26 Intendance et l'Évangile.11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26 Intendance et l'Évangile.012.jpeg" descr="26 Intendance et l'Évangile.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Double-click to edit"/>
          <p:cNvSpPr txBox="1"/>
          <p:nvPr>
            <p:ph type="title"/>
          </p:nvPr>
        </p:nvSpPr>
        <p:spPr>
          <a:prstGeom prst="rect">
            <a:avLst/>
          </a:prstGeom>
        </p:spPr>
        <p:txBody>
          <a:bodyPr/>
          <a:lstStyle/>
          <a:p>
            <a:pPr/>
          </a:p>
        </p:txBody>
      </p:sp>
      <p:sp>
        <p:nvSpPr>
          <p:cNvPr id="892" name="Double-click to edit"/>
          <p:cNvSpPr txBox="1"/>
          <p:nvPr>
            <p:ph type="body" idx="1"/>
          </p:nvPr>
        </p:nvSpPr>
        <p:spPr>
          <a:prstGeom prst="rect">
            <a:avLst/>
          </a:prstGeom>
        </p:spPr>
        <p:txBody>
          <a:bodyPr/>
          <a:lstStyle/>
          <a:p>
            <a:pPr/>
          </a:p>
        </p:txBody>
      </p:sp>
      <p:sp>
        <p:nvSpPr>
          <p:cNvPr id="8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4" name="26 Intendance et l'Évangile.120.jpeg" descr="26 Intendance et l'Évangile.1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Double-click to edit"/>
          <p:cNvSpPr txBox="1"/>
          <p:nvPr>
            <p:ph type="title"/>
          </p:nvPr>
        </p:nvSpPr>
        <p:spPr>
          <a:prstGeom prst="rect">
            <a:avLst/>
          </a:prstGeom>
        </p:spPr>
        <p:txBody>
          <a:bodyPr/>
          <a:lstStyle/>
          <a:p>
            <a:pPr/>
          </a:p>
        </p:txBody>
      </p:sp>
      <p:sp>
        <p:nvSpPr>
          <p:cNvPr id="899" name="Double-click to edit"/>
          <p:cNvSpPr txBox="1"/>
          <p:nvPr>
            <p:ph type="body" idx="1"/>
          </p:nvPr>
        </p:nvSpPr>
        <p:spPr>
          <a:prstGeom prst="rect">
            <a:avLst/>
          </a:prstGeom>
        </p:spPr>
        <p:txBody>
          <a:bodyPr/>
          <a:lstStyle/>
          <a:p>
            <a:pPr/>
          </a:p>
        </p:txBody>
      </p:sp>
      <p:sp>
        <p:nvSpPr>
          <p:cNvPr id="9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1" name="26 Intendance et l'Évangile.121.jpeg" descr="26 Intendance et l'Évangile.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Double-click to edit"/>
          <p:cNvSpPr txBox="1"/>
          <p:nvPr>
            <p:ph type="title"/>
          </p:nvPr>
        </p:nvSpPr>
        <p:spPr>
          <a:prstGeom prst="rect">
            <a:avLst/>
          </a:prstGeom>
        </p:spPr>
        <p:txBody>
          <a:bodyPr/>
          <a:lstStyle/>
          <a:p>
            <a:pPr/>
          </a:p>
        </p:txBody>
      </p:sp>
      <p:sp>
        <p:nvSpPr>
          <p:cNvPr id="904" name="Double-click to edit"/>
          <p:cNvSpPr txBox="1"/>
          <p:nvPr>
            <p:ph type="body" idx="1"/>
          </p:nvPr>
        </p:nvSpPr>
        <p:spPr>
          <a:prstGeom prst="rect">
            <a:avLst/>
          </a:prstGeom>
        </p:spPr>
        <p:txBody>
          <a:bodyPr/>
          <a:lstStyle/>
          <a:p>
            <a:pPr/>
          </a:p>
        </p:txBody>
      </p:sp>
      <p:sp>
        <p:nvSpPr>
          <p:cNvPr id="9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6" name="26 Intendance et l'Évangile.122.jpeg" descr="26 Intendance et l'Évangile.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Double-click to edit"/>
          <p:cNvSpPr txBox="1"/>
          <p:nvPr>
            <p:ph type="title"/>
          </p:nvPr>
        </p:nvSpPr>
        <p:spPr>
          <a:prstGeom prst="rect">
            <a:avLst/>
          </a:prstGeom>
        </p:spPr>
        <p:txBody>
          <a:bodyPr/>
          <a:lstStyle/>
          <a:p>
            <a:pPr/>
          </a:p>
        </p:txBody>
      </p:sp>
      <p:sp>
        <p:nvSpPr>
          <p:cNvPr id="909" name="Double-click to edit"/>
          <p:cNvSpPr txBox="1"/>
          <p:nvPr>
            <p:ph type="body" idx="1"/>
          </p:nvPr>
        </p:nvSpPr>
        <p:spPr>
          <a:prstGeom prst="rect">
            <a:avLst/>
          </a:prstGeom>
        </p:spPr>
        <p:txBody>
          <a:bodyPr/>
          <a:lstStyle/>
          <a:p>
            <a:pPr/>
          </a:p>
        </p:txBody>
      </p:sp>
      <p:sp>
        <p:nvSpPr>
          <p:cNvPr id="9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1" name="26 Intendance et l'Évangile.123.jpeg" descr="26 Intendance et l'Évangile.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Double-click to edit"/>
          <p:cNvSpPr txBox="1"/>
          <p:nvPr>
            <p:ph type="title"/>
          </p:nvPr>
        </p:nvSpPr>
        <p:spPr>
          <a:prstGeom prst="rect">
            <a:avLst/>
          </a:prstGeom>
        </p:spPr>
        <p:txBody>
          <a:bodyPr/>
          <a:lstStyle/>
          <a:p>
            <a:pPr/>
          </a:p>
        </p:txBody>
      </p:sp>
      <p:sp>
        <p:nvSpPr>
          <p:cNvPr id="914" name="Double-click to edit"/>
          <p:cNvSpPr txBox="1"/>
          <p:nvPr>
            <p:ph type="body" idx="1"/>
          </p:nvPr>
        </p:nvSpPr>
        <p:spPr>
          <a:prstGeom prst="rect">
            <a:avLst/>
          </a:prstGeom>
        </p:spPr>
        <p:txBody>
          <a:bodyPr/>
          <a:lstStyle/>
          <a:p>
            <a:pPr/>
          </a:p>
        </p:txBody>
      </p:sp>
      <p:sp>
        <p:nvSpPr>
          <p:cNvPr id="9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6" name="26 Intendance et l'Évangile.124.jpeg" descr="26 Intendance et l'Évangile.1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Double-click to edit"/>
          <p:cNvSpPr txBox="1"/>
          <p:nvPr>
            <p:ph type="title"/>
          </p:nvPr>
        </p:nvSpPr>
        <p:spPr>
          <a:prstGeom prst="rect">
            <a:avLst/>
          </a:prstGeom>
        </p:spPr>
        <p:txBody>
          <a:bodyPr/>
          <a:lstStyle/>
          <a:p>
            <a:pPr/>
          </a:p>
        </p:txBody>
      </p:sp>
      <p:sp>
        <p:nvSpPr>
          <p:cNvPr id="921" name="Double-click to edit"/>
          <p:cNvSpPr txBox="1"/>
          <p:nvPr>
            <p:ph type="body" idx="1"/>
          </p:nvPr>
        </p:nvSpPr>
        <p:spPr>
          <a:prstGeom prst="rect">
            <a:avLst/>
          </a:prstGeom>
        </p:spPr>
        <p:txBody>
          <a:bodyPr/>
          <a:lstStyle/>
          <a:p>
            <a:pPr/>
          </a:p>
        </p:txBody>
      </p:sp>
      <p:sp>
        <p:nvSpPr>
          <p:cNvPr id="9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26 Intendance et l'Évangile.125.jpeg" descr="26 Intendance et l'Évangile.1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Double-click to edit"/>
          <p:cNvSpPr txBox="1"/>
          <p:nvPr>
            <p:ph type="title"/>
          </p:nvPr>
        </p:nvSpPr>
        <p:spPr>
          <a:prstGeom prst="rect">
            <a:avLst/>
          </a:prstGeom>
        </p:spPr>
        <p:txBody>
          <a:bodyPr/>
          <a:lstStyle/>
          <a:p>
            <a:pPr/>
          </a:p>
        </p:txBody>
      </p:sp>
      <p:sp>
        <p:nvSpPr>
          <p:cNvPr id="928" name="Double-click to edit"/>
          <p:cNvSpPr txBox="1"/>
          <p:nvPr>
            <p:ph type="body" idx="1"/>
          </p:nvPr>
        </p:nvSpPr>
        <p:spPr>
          <a:prstGeom prst="rect">
            <a:avLst/>
          </a:prstGeom>
        </p:spPr>
        <p:txBody>
          <a:bodyPr/>
          <a:lstStyle/>
          <a:p>
            <a:pPr/>
          </a:p>
        </p:txBody>
      </p:sp>
      <p:sp>
        <p:nvSpPr>
          <p:cNvPr id="9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0" name="26 Intendance et l'Évangile.126.jpeg" descr="26 Intendance et l'Évangile.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Double-click to edit"/>
          <p:cNvSpPr txBox="1"/>
          <p:nvPr>
            <p:ph type="title"/>
          </p:nvPr>
        </p:nvSpPr>
        <p:spPr>
          <a:prstGeom prst="rect">
            <a:avLst/>
          </a:prstGeom>
        </p:spPr>
        <p:txBody>
          <a:bodyPr/>
          <a:lstStyle/>
          <a:p>
            <a:pPr/>
          </a:p>
        </p:txBody>
      </p:sp>
      <p:sp>
        <p:nvSpPr>
          <p:cNvPr id="933" name="Double-click to edit"/>
          <p:cNvSpPr txBox="1"/>
          <p:nvPr>
            <p:ph type="body" idx="1"/>
          </p:nvPr>
        </p:nvSpPr>
        <p:spPr>
          <a:prstGeom prst="rect">
            <a:avLst/>
          </a:prstGeom>
        </p:spPr>
        <p:txBody>
          <a:bodyPr/>
          <a:lstStyle/>
          <a:p>
            <a:pPr/>
          </a:p>
        </p:txBody>
      </p:sp>
      <p:sp>
        <p:nvSpPr>
          <p:cNvPr id="9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5" name="26 Intendance et l'Évangile.127.jpeg" descr="26 Intendance et l'Évangile.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Double-click to edit"/>
          <p:cNvSpPr txBox="1"/>
          <p:nvPr>
            <p:ph type="title"/>
          </p:nvPr>
        </p:nvSpPr>
        <p:spPr>
          <a:prstGeom prst="rect">
            <a:avLst/>
          </a:prstGeom>
        </p:spPr>
        <p:txBody>
          <a:bodyPr/>
          <a:lstStyle/>
          <a:p>
            <a:pPr/>
          </a:p>
        </p:txBody>
      </p:sp>
      <p:sp>
        <p:nvSpPr>
          <p:cNvPr id="938" name="Double-click to edit"/>
          <p:cNvSpPr txBox="1"/>
          <p:nvPr>
            <p:ph type="body" idx="1"/>
          </p:nvPr>
        </p:nvSpPr>
        <p:spPr>
          <a:prstGeom prst="rect">
            <a:avLst/>
          </a:prstGeom>
        </p:spPr>
        <p:txBody>
          <a:bodyPr/>
          <a:lstStyle/>
          <a:p>
            <a:pPr/>
          </a:p>
        </p:txBody>
      </p:sp>
      <p:sp>
        <p:nvSpPr>
          <p:cNvPr id="9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0" name="26 Intendance et l'Évangile.128.jpeg" descr="26 Intendance et l'Évangile.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Double-click to edit"/>
          <p:cNvSpPr txBox="1"/>
          <p:nvPr>
            <p:ph type="title"/>
          </p:nvPr>
        </p:nvSpPr>
        <p:spPr>
          <a:prstGeom prst="rect">
            <a:avLst/>
          </a:prstGeom>
        </p:spPr>
        <p:txBody>
          <a:bodyPr/>
          <a:lstStyle/>
          <a:p>
            <a:pPr/>
          </a:p>
        </p:txBody>
      </p:sp>
      <p:sp>
        <p:nvSpPr>
          <p:cNvPr id="943" name="Double-click to edit"/>
          <p:cNvSpPr txBox="1"/>
          <p:nvPr>
            <p:ph type="body" idx="1"/>
          </p:nvPr>
        </p:nvSpPr>
        <p:spPr>
          <a:prstGeom prst="rect">
            <a:avLst/>
          </a:prstGeom>
        </p:spPr>
        <p:txBody>
          <a:bodyPr/>
          <a:lstStyle/>
          <a:p>
            <a:pPr/>
          </a:p>
        </p:txBody>
      </p:sp>
      <p:sp>
        <p:nvSpPr>
          <p:cNvPr id="9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5" name="26 Intendance et l'Évangile.129.jpeg" descr="26 Intendance et l'Évangile.1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26 Intendance et l'Évangile.013.jpeg" descr="26 Intendance et l'Évangile.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Double-click to edit"/>
          <p:cNvSpPr txBox="1"/>
          <p:nvPr>
            <p:ph type="title"/>
          </p:nvPr>
        </p:nvSpPr>
        <p:spPr>
          <a:prstGeom prst="rect">
            <a:avLst/>
          </a:prstGeom>
        </p:spPr>
        <p:txBody>
          <a:bodyPr/>
          <a:lstStyle/>
          <a:p>
            <a:pPr/>
          </a:p>
        </p:txBody>
      </p:sp>
      <p:sp>
        <p:nvSpPr>
          <p:cNvPr id="950" name="Double-click to edit"/>
          <p:cNvSpPr txBox="1"/>
          <p:nvPr>
            <p:ph type="body" idx="1"/>
          </p:nvPr>
        </p:nvSpPr>
        <p:spPr>
          <a:prstGeom prst="rect">
            <a:avLst/>
          </a:prstGeom>
        </p:spPr>
        <p:txBody>
          <a:bodyPr/>
          <a:lstStyle/>
          <a:p>
            <a:pPr/>
          </a:p>
        </p:txBody>
      </p:sp>
      <p:sp>
        <p:nvSpPr>
          <p:cNvPr id="9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2" name="26 Intendance et l'Évangile.130.jpeg" descr="26 Intendance et l'Évangile.1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Double-click to edit"/>
          <p:cNvSpPr txBox="1"/>
          <p:nvPr>
            <p:ph type="title"/>
          </p:nvPr>
        </p:nvSpPr>
        <p:spPr>
          <a:prstGeom prst="rect">
            <a:avLst/>
          </a:prstGeom>
        </p:spPr>
        <p:txBody>
          <a:bodyPr/>
          <a:lstStyle/>
          <a:p>
            <a:pPr/>
          </a:p>
        </p:txBody>
      </p:sp>
      <p:sp>
        <p:nvSpPr>
          <p:cNvPr id="955" name="Double-click to edit"/>
          <p:cNvSpPr txBox="1"/>
          <p:nvPr>
            <p:ph type="body" idx="1"/>
          </p:nvPr>
        </p:nvSpPr>
        <p:spPr>
          <a:prstGeom prst="rect">
            <a:avLst/>
          </a:prstGeom>
        </p:spPr>
        <p:txBody>
          <a:bodyPr/>
          <a:lstStyle/>
          <a:p>
            <a:pPr/>
          </a:p>
        </p:txBody>
      </p:sp>
      <p:sp>
        <p:nvSpPr>
          <p:cNvPr id="9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7" name="26 Intendance et l'Évangile.131.jpeg" descr="26 Intendance et l'Évangile.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Double-click to edit"/>
          <p:cNvSpPr txBox="1"/>
          <p:nvPr>
            <p:ph type="title"/>
          </p:nvPr>
        </p:nvSpPr>
        <p:spPr>
          <a:prstGeom prst="rect">
            <a:avLst/>
          </a:prstGeom>
        </p:spPr>
        <p:txBody>
          <a:bodyPr/>
          <a:lstStyle/>
          <a:p>
            <a:pPr/>
          </a:p>
        </p:txBody>
      </p:sp>
      <p:sp>
        <p:nvSpPr>
          <p:cNvPr id="960" name="Double-click to edit"/>
          <p:cNvSpPr txBox="1"/>
          <p:nvPr>
            <p:ph type="body" idx="1"/>
          </p:nvPr>
        </p:nvSpPr>
        <p:spPr>
          <a:prstGeom prst="rect">
            <a:avLst/>
          </a:prstGeom>
        </p:spPr>
        <p:txBody>
          <a:bodyPr/>
          <a:lstStyle/>
          <a:p>
            <a:pPr/>
          </a:p>
        </p:txBody>
      </p:sp>
      <p:sp>
        <p:nvSpPr>
          <p:cNvPr id="9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2" name="26 Intendance et l'Évangile.132.jpeg" descr="26 Intendance et l'Évangile.13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Double-click to edit"/>
          <p:cNvSpPr txBox="1"/>
          <p:nvPr>
            <p:ph type="title"/>
          </p:nvPr>
        </p:nvSpPr>
        <p:spPr>
          <a:prstGeom prst="rect">
            <a:avLst/>
          </a:prstGeom>
        </p:spPr>
        <p:txBody>
          <a:bodyPr/>
          <a:lstStyle/>
          <a:p>
            <a:pPr/>
          </a:p>
        </p:txBody>
      </p:sp>
      <p:sp>
        <p:nvSpPr>
          <p:cNvPr id="967" name="Double-click to edit"/>
          <p:cNvSpPr txBox="1"/>
          <p:nvPr>
            <p:ph type="body" idx="1"/>
          </p:nvPr>
        </p:nvSpPr>
        <p:spPr>
          <a:prstGeom prst="rect">
            <a:avLst/>
          </a:prstGeom>
        </p:spPr>
        <p:txBody>
          <a:bodyPr/>
          <a:lstStyle/>
          <a:p>
            <a:pPr/>
          </a:p>
        </p:txBody>
      </p:sp>
      <p:sp>
        <p:nvSpPr>
          <p:cNvPr id="9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9" name="26 Intendance et l'Évangile.133.jpeg" descr="26 Intendance et l'Évangile.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Double-click to edit"/>
          <p:cNvSpPr txBox="1"/>
          <p:nvPr>
            <p:ph type="title"/>
          </p:nvPr>
        </p:nvSpPr>
        <p:spPr>
          <a:prstGeom prst="rect">
            <a:avLst/>
          </a:prstGeom>
        </p:spPr>
        <p:txBody>
          <a:bodyPr/>
          <a:lstStyle/>
          <a:p>
            <a:pPr/>
          </a:p>
        </p:txBody>
      </p:sp>
      <p:sp>
        <p:nvSpPr>
          <p:cNvPr id="972" name="Double-click to edit"/>
          <p:cNvSpPr txBox="1"/>
          <p:nvPr>
            <p:ph type="body" idx="1"/>
          </p:nvPr>
        </p:nvSpPr>
        <p:spPr>
          <a:prstGeom prst="rect">
            <a:avLst/>
          </a:prstGeom>
        </p:spPr>
        <p:txBody>
          <a:bodyPr/>
          <a:lstStyle/>
          <a:p>
            <a:pPr/>
          </a:p>
        </p:txBody>
      </p:sp>
      <p:sp>
        <p:nvSpPr>
          <p:cNvPr id="9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4" name="26 Intendance et l'Évangile.134.jpeg" descr="26 Intendance et l'Évangile.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Double-click to edit"/>
          <p:cNvSpPr txBox="1"/>
          <p:nvPr>
            <p:ph type="title"/>
          </p:nvPr>
        </p:nvSpPr>
        <p:spPr>
          <a:prstGeom prst="rect">
            <a:avLst/>
          </a:prstGeom>
        </p:spPr>
        <p:txBody>
          <a:bodyPr/>
          <a:lstStyle/>
          <a:p>
            <a:pPr/>
          </a:p>
        </p:txBody>
      </p:sp>
      <p:sp>
        <p:nvSpPr>
          <p:cNvPr id="977" name="Double-click to edit"/>
          <p:cNvSpPr txBox="1"/>
          <p:nvPr>
            <p:ph type="body" idx="1"/>
          </p:nvPr>
        </p:nvSpPr>
        <p:spPr>
          <a:prstGeom prst="rect">
            <a:avLst/>
          </a:prstGeom>
        </p:spPr>
        <p:txBody>
          <a:bodyPr/>
          <a:lstStyle/>
          <a:p>
            <a:pPr/>
          </a:p>
        </p:txBody>
      </p:sp>
      <p:sp>
        <p:nvSpPr>
          <p:cNvPr id="9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9" name="26 Intendance et l'Évangile.135.jpeg" descr="26 Intendance et l'Évangile.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Double-click to edit"/>
          <p:cNvSpPr txBox="1"/>
          <p:nvPr>
            <p:ph type="title"/>
          </p:nvPr>
        </p:nvSpPr>
        <p:spPr>
          <a:prstGeom prst="rect">
            <a:avLst/>
          </a:prstGeom>
        </p:spPr>
        <p:txBody>
          <a:bodyPr/>
          <a:lstStyle/>
          <a:p>
            <a:pPr/>
          </a:p>
        </p:txBody>
      </p:sp>
      <p:sp>
        <p:nvSpPr>
          <p:cNvPr id="982" name="Double-click to edit"/>
          <p:cNvSpPr txBox="1"/>
          <p:nvPr>
            <p:ph type="body" idx="1"/>
          </p:nvPr>
        </p:nvSpPr>
        <p:spPr>
          <a:prstGeom prst="rect">
            <a:avLst/>
          </a:prstGeom>
        </p:spPr>
        <p:txBody>
          <a:bodyPr/>
          <a:lstStyle/>
          <a:p>
            <a:pPr/>
          </a:p>
        </p:txBody>
      </p:sp>
      <p:sp>
        <p:nvSpPr>
          <p:cNvPr id="9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4" name="26 Intendance et l'Évangile.136.jpeg" descr="26 Intendance et l'Évangile.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Double-click to edit"/>
          <p:cNvSpPr txBox="1"/>
          <p:nvPr>
            <p:ph type="title"/>
          </p:nvPr>
        </p:nvSpPr>
        <p:spPr>
          <a:prstGeom prst="rect">
            <a:avLst/>
          </a:prstGeom>
        </p:spPr>
        <p:txBody>
          <a:bodyPr/>
          <a:lstStyle/>
          <a:p>
            <a:pPr/>
          </a:p>
        </p:txBody>
      </p:sp>
      <p:sp>
        <p:nvSpPr>
          <p:cNvPr id="987" name="Double-click to edit"/>
          <p:cNvSpPr txBox="1"/>
          <p:nvPr>
            <p:ph type="body" idx="1"/>
          </p:nvPr>
        </p:nvSpPr>
        <p:spPr>
          <a:prstGeom prst="rect">
            <a:avLst/>
          </a:prstGeom>
        </p:spPr>
        <p:txBody>
          <a:bodyPr/>
          <a:lstStyle/>
          <a:p>
            <a:pPr/>
          </a:p>
        </p:txBody>
      </p:sp>
      <p:sp>
        <p:nvSpPr>
          <p:cNvPr id="9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9" name="26 Intendance et l'Évangile.137.jpeg" descr="26 Intendance et l'Évangile.1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Double-click to edit"/>
          <p:cNvSpPr txBox="1"/>
          <p:nvPr>
            <p:ph type="title"/>
          </p:nvPr>
        </p:nvSpPr>
        <p:spPr>
          <a:prstGeom prst="rect">
            <a:avLst/>
          </a:prstGeom>
        </p:spPr>
        <p:txBody>
          <a:bodyPr/>
          <a:lstStyle/>
          <a:p>
            <a:pPr/>
          </a:p>
        </p:txBody>
      </p:sp>
      <p:sp>
        <p:nvSpPr>
          <p:cNvPr id="992" name="Double-click to edit"/>
          <p:cNvSpPr txBox="1"/>
          <p:nvPr>
            <p:ph type="body" idx="1"/>
          </p:nvPr>
        </p:nvSpPr>
        <p:spPr>
          <a:prstGeom prst="rect">
            <a:avLst/>
          </a:prstGeom>
        </p:spPr>
        <p:txBody>
          <a:bodyPr/>
          <a:lstStyle/>
          <a:p>
            <a:pPr/>
          </a:p>
        </p:txBody>
      </p:sp>
      <p:sp>
        <p:nvSpPr>
          <p:cNvPr id="9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4" name="26 Intendance et l'Évangile.138.jpeg" descr="26 Intendance et l'Évangile.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Double-click to edit"/>
          <p:cNvSpPr txBox="1"/>
          <p:nvPr>
            <p:ph type="title"/>
          </p:nvPr>
        </p:nvSpPr>
        <p:spPr>
          <a:prstGeom prst="rect">
            <a:avLst/>
          </a:prstGeom>
        </p:spPr>
        <p:txBody>
          <a:bodyPr/>
          <a:lstStyle/>
          <a:p>
            <a:pPr/>
          </a:p>
        </p:txBody>
      </p:sp>
      <p:sp>
        <p:nvSpPr>
          <p:cNvPr id="997" name="Double-click to edit"/>
          <p:cNvSpPr txBox="1"/>
          <p:nvPr>
            <p:ph type="body" idx="1"/>
          </p:nvPr>
        </p:nvSpPr>
        <p:spPr>
          <a:prstGeom prst="rect">
            <a:avLst/>
          </a:prstGeom>
        </p:spPr>
        <p:txBody>
          <a:bodyPr/>
          <a:lstStyle/>
          <a:p>
            <a:pPr/>
          </a:p>
        </p:txBody>
      </p:sp>
      <p:sp>
        <p:nvSpPr>
          <p:cNvPr id="9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9" name="26 Intendance et l'Évangile.139.jpeg" descr="26 Intendance et l'Évangile.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26 Intendance et l'Évangile.014.jpeg" descr="26 Intendance et l'Évangile.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Double-click to edit"/>
          <p:cNvSpPr txBox="1"/>
          <p:nvPr>
            <p:ph type="title"/>
          </p:nvPr>
        </p:nvSpPr>
        <p:spPr>
          <a:prstGeom prst="rect">
            <a:avLst/>
          </a:prstGeom>
        </p:spPr>
        <p:txBody>
          <a:bodyPr/>
          <a:lstStyle/>
          <a:p>
            <a:pPr/>
          </a:p>
        </p:txBody>
      </p:sp>
      <p:sp>
        <p:nvSpPr>
          <p:cNvPr id="1002" name="Double-click to edit"/>
          <p:cNvSpPr txBox="1"/>
          <p:nvPr>
            <p:ph type="body" idx="1"/>
          </p:nvPr>
        </p:nvSpPr>
        <p:spPr>
          <a:prstGeom prst="rect">
            <a:avLst/>
          </a:prstGeom>
        </p:spPr>
        <p:txBody>
          <a:bodyPr/>
          <a:lstStyle/>
          <a:p>
            <a:pPr/>
          </a:p>
        </p:txBody>
      </p:sp>
      <p:sp>
        <p:nvSpPr>
          <p:cNvPr id="10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4" name="26 Intendance et l'Évangile.140.jpeg" descr="26 Intendance et l'Évangile.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Double-click to edit"/>
          <p:cNvSpPr txBox="1"/>
          <p:nvPr>
            <p:ph type="title"/>
          </p:nvPr>
        </p:nvSpPr>
        <p:spPr>
          <a:prstGeom prst="rect">
            <a:avLst/>
          </a:prstGeom>
        </p:spPr>
        <p:txBody>
          <a:bodyPr/>
          <a:lstStyle/>
          <a:p>
            <a:pPr/>
          </a:p>
        </p:txBody>
      </p:sp>
      <p:sp>
        <p:nvSpPr>
          <p:cNvPr id="1007" name="Double-click to edit"/>
          <p:cNvSpPr txBox="1"/>
          <p:nvPr>
            <p:ph type="body" idx="1"/>
          </p:nvPr>
        </p:nvSpPr>
        <p:spPr>
          <a:prstGeom prst="rect">
            <a:avLst/>
          </a:prstGeom>
        </p:spPr>
        <p:txBody>
          <a:bodyPr/>
          <a:lstStyle/>
          <a:p>
            <a:pPr/>
          </a:p>
        </p:txBody>
      </p:sp>
      <p:sp>
        <p:nvSpPr>
          <p:cNvPr id="10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9" name="26 Intendance et l'Évangile.141.jpeg" descr="26 Intendance et l'Évangile.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Double-click to edit"/>
          <p:cNvSpPr txBox="1"/>
          <p:nvPr>
            <p:ph type="title"/>
          </p:nvPr>
        </p:nvSpPr>
        <p:spPr>
          <a:prstGeom prst="rect">
            <a:avLst/>
          </a:prstGeom>
        </p:spPr>
        <p:txBody>
          <a:bodyPr/>
          <a:lstStyle/>
          <a:p>
            <a:pPr/>
          </a:p>
        </p:txBody>
      </p:sp>
      <p:sp>
        <p:nvSpPr>
          <p:cNvPr id="1012" name="Double-click to edit"/>
          <p:cNvSpPr txBox="1"/>
          <p:nvPr>
            <p:ph type="body" idx="1"/>
          </p:nvPr>
        </p:nvSpPr>
        <p:spPr>
          <a:prstGeom prst="rect">
            <a:avLst/>
          </a:prstGeom>
        </p:spPr>
        <p:txBody>
          <a:bodyPr/>
          <a:lstStyle/>
          <a:p>
            <a:pPr/>
          </a:p>
        </p:txBody>
      </p:sp>
      <p:sp>
        <p:nvSpPr>
          <p:cNvPr id="10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4" name="26 Intendance et l'Évangile.142.jpeg" descr="26 Intendance et l'Évangile.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Double-click to edit"/>
          <p:cNvSpPr txBox="1"/>
          <p:nvPr>
            <p:ph type="title"/>
          </p:nvPr>
        </p:nvSpPr>
        <p:spPr>
          <a:prstGeom prst="rect">
            <a:avLst/>
          </a:prstGeom>
        </p:spPr>
        <p:txBody>
          <a:bodyPr/>
          <a:lstStyle/>
          <a:p>
            <a:pPr/>
          </a:p>
        </p:txBody>
      </p:sp>
      <p:sp>
        <p:nvSpPr>
          <p:cNvPr id="1017" name="Double-click to edit"/>
          <p:cNvSpPr txBox="1"/>
          <p:nvPr>
            <p:ph type="body" idx="1"/>
          </p:nvPr>
        </p:nvSpPr>
        <p:spPr>
          <a:prstGeom prst="rect">
            <a:avLst/>
          </a:prstGeom>
        </p:spPr>
        <p:txBody>
          <a:bodyPr/>
          <a:lstStyle/>
          <a:p>
            <a:pPr/>
          </a:p>
        </p:txBody>
      </p:sp>
      <p:sp>
        <p:nvSpPr>
          <p:cNvPr id="10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9" name="26 Intendance et l'Évangile.143.jpeg" descr="26 Intendance et l'Évangile.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Double-click to edit"/>
          <p:cNvSpPr txBox="1"/>
          <p:nvPr>
            <p:ph type="title"/>
          </p:nvPr>
        </p:nvSpPr>
        <p:spPr>
          <a:prstGeom prst="rect">
            <a:avLst/>
          </a:prstGeom>
        </p:spPr>
        <p:txBody>
          <a:bodyPr/>
          <a:lstStyle/>
          <a:p>
            <a:pPr/>
          </a:p>
        </p:txBody>
      </p:sp>
      <p:sp>
        <p:nvSpPr>
          <p:cNvPr id="1022" name="Double-click to edit"/>
          <p:cNvSpPr txBox="1"/>
          <p:nvPr>
            <p:ph type="body" idx="1"/>
          </p:nvPr>
        </p:nvSpPr>
        <p:spPr>
          <a:prstGeom prst="rect">
            <a:avLst/>
          </a:prstGeom>
        </p:spPr>
        <p:txBody>
          <a:bodyPr/>
          <a:lstStyle/>
          <a:p>
            <a:pPr/>
          </a:p>
        </p:txBody>
      </p:sp>
      <p:sp>
        <p:nvSpPr>
          <p:cNvPr id="10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4" name="26 Intendance et l'Évangile.144.jpeg" descr="26 Intendance et l'Évangile.1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Double-click to edit"/>
          <p:cNvSpPr txBox="1"/>
          <p:nvPr>
            <p:ph type="title"/>
          </p:nvPr>
        </p:nvSpPr>
        <p:spPr>
          <a:prstGeom prst="rect">
            <a:avLst/>
          </a:prstGeom>
        </p:spPr>
        <p:txBody>
          <a:bodyPr/>
          <a:lstStyle/>
          <a:p>
            <a:pPr/>
          </a:p>
        </p:txBody>
      </p:sp>
      <p:sp>
        <p:nvSpPr>
          <p:cNvPr id="1027" name="Double-click to edit"/>
          <p:cNvSpPr txBox="1"/>
          <p:nvPr>
            <p:ph type="body" idx="1"/>
          </p:nvPr>
        </p:nvSpPr>
        <p:spPr>
          <a:prstGeom prst="rect">
            <a:avLst/>
          </a:prstGeom>
        </p:spPr>
        <p:txBody>
          <a:bodyPr/>
          <a:lstStyle/>
          <a:p>
            <a:pPr/>
          </a:p>
        </p:txBody>
      </p:sp>
      <p:sp>
        <p:nvSpPr>
          <p:cNvPr id="10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9" name="26 Intendance et l'Évangile.145.jpeg" descr="26 Intendance et l'Évangile.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Double-click to edit"/>
          <p:cNvSpPr txBox="1"/>
          <p:nvPr>
            <p:ph type="title"/>
          </p:nvPr>
        </p:nvSpPr>
        <p:spPr>
          <a:prstGeom prst="rect">
            <a:avLst/>
          </a:prstGeom>
        </p:spPr>
        <p:txBody>
          <a:bodyPr/>
          <a:lstStyle/>
          <a:p>
            <a:pPr/>
          </a:p>
        </p:txBody>
      </p:sp>
      <p:sp>
        <p:nvSpPr>
          <p:cNvPr id="1032" name="Double-click to edit"/>
          <p:cNvSpPr txBox="1"/>
          <p:nvPr>
            <p:ph type="body" idx="1"/>
          </p:nvPr>
        </p:nvSpPr>
        <p:spPr>
          <a:prstGeom prst="rect">
            <a:avLst/>
          </a:prstGeom>
        </p:spPr>
        <p:txBody>
          <a:bodyPr/>
          <a:lstStyle/>
          <a:p>
            <a:pPr/>
          </a:p>
        </p:txBody>
      </p:sp>
      <p:sp>
        <p:nvSpPr>
          <p:cNvPr id="10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4" name="26 Intendance et l'Évangile.146.jpeg" descr="26 Intendance et l'Évangile.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Double-click to edit"/>
          <p:cNvSpPr txBox="1"/>
          <p:nvPr>
            <p:ph type="title"/>
          </p:nvPr>
        </p:nvSpPr>
        <p:spPr>
          <a:prstGeom prst="rect">
            <a:avLst/>
          </a:prstGeom>
        </p:spPr>
        <p:txBody>
          <a:bodyPr/>
          <a:lstStyle/>
          <a:p>
            <a:pPr/>
          </a:p>
        </p:txBody>
      </p:sp>
      <p:sp>
        <p:nvSpPr>
          <p:cNvPr id="1037" name="Double-click to edit"/>
          <p:cNvSpPr txBox="1"/>
          <p:nvPr>
            <p:ph type="body" idx="1"/>
          </p:nvPr>
        </p:nvSpPr>
        <p:spPr>
          <a:prstGeom prst="rect">
            <a:avLst/>
          </a:prstGeom>
        </p:spPr>
        <p:txBody>
          <a:bodyPr/>
          <a:lstStyle/>
          <a:p>
            <a:pPr/>
          </a:p>
        </p:txBody>
      </p:sp>
      <p:sp>
        <p:nvSpPr>
          <p:cNvPr id="10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9" name="26 Intendance et l'Évangile.147.jpeg" descr="26 Intendance et l'Évangile.14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Double-click to edit"/>
          <p:cNvSpPr txBox="1"/>
          <p:nvPr>
            <p:ph type="title"/>
          </p:nvPr>
        </p:nvSpPr>
        <p:spPr>
          <a:prstGeom prst="rect">
            <a:avLst/>
          </a:prstGeom>
        </p:spPr>
        <p:txBody>
          <a:bodyPr/>
          <a:lstStyle/>
          <a:p>
            <a:pPr/>
          </a:p>
        </p:txBody>
      </p:sp>
      <p:sp>
        <p:nvSpPr>
          <p:cNvPr id="1044" name="Double-click to edit"/>
          <p:cNvSpPr txBox="1"/>
          <p:nvPr>
            <p:ph type="body" idx="1"/>
          </p:nvPr>
        </p:nvSpPr>
        <p:spPr>
          <a:prstGeom prst="rect">
            <a:avLst/>
          </a:prstGeom>
        </p:spPr>
        <p:txBody>
          <a:bodyPr/>
          <a:lstStyle/>
          <a:p>
            <a:pPr/>
          </a:p>
        </p:txBody>
      </p:sp>
      <p:sp>
        <p:nvSpPr>
          <p:cNvPr id="10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6" name="26 Intendance et l'Évangile.148.jpeg" descr="26 Intendance et l'Évangile.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Double-click to edit"/>
          <p:cNvSpPr txBox="1"/>
          <p:nvPr>
            <p:ph type="title"/>
          </p:nvPr>
        </p:nvSpPr>
        <p:spPr>
          <a:prstGeom prst="rect">
            <a:avLst/>
          </a:prstGeom>
        </p:spPr>
        <p:txBody>
          <a:bodyPr/>
          <a:lstStyle/>
          <a:p>
            <a:pPr/>
          </a:p>
        </p:txBody>
      </p:sp>
      <p:sp>
        <p:nvSpPr>
          <p:cNvPr id="1049" name="Double-click to edit"/>
          <p:cNvSpPr txBox="1"/>
          <p:nvPr>
            <p:ph type="body" idx="1"/>
          </p:nvPr>
        </p:nvSpPr>
        <p:spPr>
          <a:prstGeom prst="rect">
            <a:avLst/>
          </a:prstGeom>
        </p:spPr>
        <p:txBody>
          <a:bodyPr/>
          <a:lstStyle/>
          <a:p>
            <a:pPr/>
          </a:p>
        </p:txBody>
      </p:sp>
      <p:sp>
        <p:nvSpPr>
          <p:cNvPr id="10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1" name="26 Intendance et l'Évangile.149.jpeg" descr="26 Intendance et l'Évangile.1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26 Intendance et l'Évangile.015.jpeg" descr="26 Intendance et l'Évangile.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Double-click to edit"/>
          <p:cNvSpPr txBox="1"/>
          <p:nvPr>
            <p:ph type="title"/>
          </p:nvPr>
        </p:nvSpPr>
        <p:spPr>
          <a:prstGeom prst="rect">
            <a:avLst/>
          </a:prstGeom>
        </p:spPr>
        <p:txBody>
          <a:bodyPr/>
          <a:lstStyle/>
          <a:p>
            <a:pPr/>
          </a:p>
        </p:txBody>
      </p:sp>
      <p:sp>
        <p:nvSpPr>
          <p:cNvPr id="1056" name="Double-click to edit"/>
          <p:cNvSpPr txBox="1"/>
          <p:nvPr>
            <p:ph type="body" idx="1"/>
          </p:nvPr>
        </p:nvSpPr>
        <p:spPr>
          <a:prstGeom prst="rect">
            <a:avLst/>
          </a:prstGeom>
        </p:spPr>
        <p:txBody>
          <a:bodyPr/>
          <a:lstStyle/>
          <a:p>
            <a:pPr/>
          </a:p>
        </p:txBody>
      </p:sp>
      <p:sp>
        <p:nvSpPr>
          <p:cNvPr id="10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8" name="26 Intendance et l'Évangile.150.jpeg" descr="26 Intendance et l'Évangile.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Double-click to edit"/>
          <p:cNvSpPr txBox="1"/>
          <p:nvPr>
            <p:ph type="title"/>
          </p:nvPr>
        </p:nvSpPr>
        <p:spPr>
          <a:prstGeom prst="rect">
            <a:avLst/>
          </a:prstGeom>
        </p:spPr>
        <p:txBody>
          <a:bodyPr/>
          <a:lstStyle/>
          <a:p>
            <a:pPr/>
          </a:p>
        </p:txBody>
      </p:sp>
      <p:sp>
        <p:nvSpPr>
          <p:cNvPr id="1061" name="Double-click to edit"/>
          <p:cNvSpPr txBox="1"/>
          <p:nvPr>
            <p:ph type="body" idx="1"/>
          </p:nvPr>
        </p:nvSpPr>
        <p:spPr>
          <a:prstGeom prst="rect">
            <a:avLst/>
          </a:prstGeom>
        </p:spPr>
        <p:txBody>
          <a:bodyPr/>
          <a:lstStyle/>
          <a:p>
            <a:pPr/>
          </a:p>
        </p:txBody>
      </p:sp>
      <p:sp>
        <p:nvSpPr>
          <p:cNvPr id="10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3" name="26 Intendance et l'Évangile.151.jpeg" descr="26 Intendance et l'Évangile.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Double-click to edit"/>
          <p:cNvSpPr txBox="1"/>
          <p:nvPr>
            <p:ph type="title"/>
          </p:nvPr>
        </p:nvSpPr>
        <p:spPr>
          <a:prstGeom prst="rect">
            <a:avLst/>
          </a:prstGeom>
        </p:spPr>
        <p:txBody>
          <a:bodyPr/>
          <a:lstStyle/>
          <a:p>
            <a:pPr/>
          </a:p>
        </p:txBody>
      </p:sp>
      <p:sp>
        <p:nvSpPr>
          <p:cNvPr id="1066" name="Double-click to edit"/>
          <p:cNvSpPr txBox="1"/>
          <p:nvPr>
            <p:ph type="body" idx="1"/>
          </p:nvPr>
        </p:nvSpPr>
        <p:spPr>
          <a:prstGeom prst="rect">
            <a:avLst/>
          </a:prstGeom>
        </p:spPr>
        <p:txBody>
          <a:bodyPr/>
          <a:lstStyle/>
          <a:p>
            <a:pPr/>
          </a:p>
        </p:txBody>
      </p:sp>
      <p:sp>
        <p:nvSpPr>
          <p:cNvPr id="10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8" name="26 Intendance et l'Évangile.152.jpeg" descr="26 Intendance et l'Évangile.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Double-click to edit"/>
          <p:cNvSpPr txBox="1"/>
          <p:nvPr>
            <p:ph type="title"/>
          </p:nvPr>
        </p:nvSpPr>
        <p:spPr>
          <a:prstGeom prst="rect">
            <a:avLst/>
          </a:prstGeom>
        </p:spPr>
        <p:txBody>
          <a:bodyPr/>
          <a:lstStyle/>
          <a:p>
            <a:pPr/>
          </a:p>
        </p:txBody>
      </p:sp>
      <p:sp>
        <p:nvSpPr>
          <p:cNvPr id="1071" name="Double-click to edit"/>
          <p:cNvSpPr txBox="1"/>
          <p:nvPr>
            <p:ph type="body" idx="1"/>
          </p:nvPr>
        </p:nvSpPr>
        <p:spPr>
          <a:prstGeom prst="rect">
            <a:avLst/>
          </a:prstGeom>
        </p:spPr>
        <p:txBody>
          <a:bodyPr/>
          <a:lstStyle/>
          <a:p>
            <a:pPr/>
          </a:p>
        </p:txBody>
      </p:sp>
      <p:sp>
        <p:nvSpPr>
          <p:cNvPr id="10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3" name="26 Intendance et l'Évangile.153.jpeg" descr="26 Intendance et l'Évangile.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Double-click to edit"/>
          <p:cNvSpPr txBox="1"/>
          <p:nvPr>
            <p:ph type="title"/>
          </p:nvPr>
        </p:nvSpPr>
        <p:spPr>
          <a:prstGeom prst="rect">
            <a:avLst/>
          </a:prstGeom>
        </p:spPr>
        <p:txBody>
          <a:bodyPr/>
          <a:lstStyle/>
          <a:p>
            <a:pPr/>
          </a:p>
        </p:txBody>
      </p:sp>
      <p:sp>
        <p:nvSpPr>
          <p:cNvPr id="1076" name="Double-click to edit"/>
          <p:cNvSpPr txBox="1"/>
          <p:nvPr>
            <p:ph type="body" idx="1"/>
          </p:nvPr>
        </p:nvSpPr>
        <p:spPr>
          <a:prstGeom prst="rect">
            <a:avLst/>
          </a:prstGeom>
        </p:spPr>
        <p:txBody>
          <a:bodyPr/>
          <a:lstStyle/>
          <a:p>
            <a:pPr/>
          </a:p>
        </p:txBody>
      </p:sp>
      <p:sp>
        <p:nvSpPr>
          <p:cNvPr id="10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8" name="26 Intendance et l'Évangile.154.jpeg" descr="26 Intendance et l'Évangile.15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Double-click to edit"/>
          <p:cNvSpPr txBox="1"/>
          <p:nvPr>
            <p:ph type="title"/>
          </p:nvPr>
        </p:nvSpPr>
        <p:spPr>
          <a:prstGeom prst="rect">
            <a:avLst/>
          </a:prstGeom>
        </p:spPr>
        <p:txBody>
          <a:bodyPr/>
          <a:lstStyle/>
          <a:p>
            <a:pPr/>
          </a:p>
        </p:txBody>
      </p:sp>
      <p:sp>
        <p:nvSpPr>
          <p:cNvPr id="1083" name="Double-click to edit"/>
          <p:cNvSpPr txBox="1"/>
          <p:nvPr>
            <p:ph type="body" idx="1"/>
          </p:nvPr>
        </p:nvSpPr>
        <p:spPr>
          <a:prstGeom prst="rect">
            <a:avLst/>
          </a:prstGeom>
        </p:spPr>
        <p:txBody>
          <a:bodyPr/>
          <a:lstStyle/>
          <a:p>
            <a:pPr/>
          </a:p>
        </p:txBody>
      </p:sp>
      <p:sp>
        <p:nvSpPr>
          <p:cNvPr id="10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5" name="26 Intendance et l'Évangile.155.jpeg" descr="26 Intendance et l'Évangile.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Double-click to edit"/>
          <p:cNvSpPr txBox="1"/>
          <p:nvPr>
            <p:ph type="title"/>
          </p:nvPr>
        </p:nvSpPr>
        <p:spPr>
          <a:prstGeom prst="rect">
            <a:avLst/>
          </a:prstGeom>
        </p:spPr>
        <p:txBody>
          <a:bodyPr/>
          <a:lstStyle/>
          <a:p>
            <a:pPr/>
          </a:p>
        </p:txBody>
      </p:sp>
      <p:sp>
        <p:nvSpPr>
          <p:cNvPr id="1088" name="Double-click to edit"/>
          <p:cNvSpPr txBox="1"/>
          <p:nvPr>
            <p:ph type="body" idx="1"/>
          </p:nvPr>
        </p:nvSpPr>
        <p:spPr>
          <a:prstGeom prst="rect">
            <a:avLst/>
          </a:prstGeom>
        </p:spPr>
        <p:txBody>
          <a:bodyPr/>
          <a:lstStyle/>
          <a:p>
            <a:pPr/>
          </a:p>
        </p:txBody>
      </p:sp>
      <p:sp>
        <p:nvSpPr>
          <p:cNvPr id="10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0" name="26 Intendance et l'Évangile.156.jpeg" descr="26 Intendance et l'Évangile.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2" name="Double-click to edit"/>
          <p:cNvSpPr txBox="1"/>
          <p:nvPr>
            <p:ph type="title"/>
          </p:nvPr>
        </p:nvSpPr>
        <p:spPr>
          <a:prstGeom prst="rect">
            <a:avLst/>
          </a:prstGeom>
        </p:spPr>
        <p:txBody>
          <a:bodyPr/>
          <a:lstStyle/>
          <a:p>
            <a:pPr/>
          </a:p>
        </p:txBody>
      </p:sp>
      <p:sp>
        <p:nvSpPr>
          <p:cNvPr id="1093" name="Double-click to edit"/>
          <p:cNvSpPr txBox="1"/>
          <p:nvPr>
            <p:ph type="body" idx="1"/>
          </p:nvPr>
        </p:nvSpPr>
        <p:spPr>
          <a:prstGeom prst="rect">
            <a:avLst/>
          </a:prstGeom>
        </p:spPr>
        <p:txBody>
          <a:bodyPr/>
          <a:lstStyle/>
          <a:p>
            <a:pPr/>
          </a:p>
        </p:txBody>
      </p:sp>
      <p:sp>
        <p:nvSpPr>
          <p:cNvPr id="10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5" name="26 Intendance et l'Évangile.157.jpeg" descr="26 Intendance et l'Évangile.15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Double-click to edit"/>
          <p:cNvSpPr txBox="1"/>
          <p:nvPr>
            <p:ph type="title"/>
          </p:nvPr>
        </p:nvSpPr>
        <p:spPr>
          <a:prstGeom prst="rect">
            <a:avLst/>
          </a:prstGeom>
        </p:spPr>
        <p:txBody>
          <a:bodyPr/>
          <a:lstStyle/>
          <a:p>
            <a:pPr/>
          </a:p>
        </p:txBody>
      </p:sp>
      <p:sp>
        <p:nvSpPr>
          <p:cNvPr id="1100" name="Double-click to edit"/>
          <p:cNvSpPr txBox="1"/>
          <p:nvPr>
            <p:ph type="body" idx="1"/>
          </p:nvPr>
        </p:nvSpPr>
        <p:spPr>
          <a:prstGeom prst="rect">
            <a:avLst/>
          </a:prstGeom>
        </p:spPr>
        <p:txBody>
          <a:bodyPr/>
          <a:lstStyle/>
          <a:p>
            <a:pPr/>
          </a:p>
        </p:txBody>
      </p:sp>
      <p:sp>
        <p:nvSpPr>
          <p:cNvPr id="11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2" name="26 Intendance et l'Évangile.158.jpeg" descr="26 Intendance et l'Évangile.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Double-click to edit"/>
          <p:cNvSpPr txBox="1"/>
          <p:nvPr>
            <p:ph type="title"/>
          </p:nvPr>
        </p:nvSpPr>
        <p:spPr>
          <a:prstGeom prst="rect">
            <a:avLst/>
          </a:prstGeom>
        </p:spPr>
        <p:txBody>
          <a:bodyPr/>
          <a:lstStyle/>
          <a:p>
            <a:pPr/>
          </a:p>
        </p:txBody>
      </p:sp>
      <p:sp>
        <p:nvSpPr>
          <p:cNvPr id="1105" name="Double-click to edit"/>
          <p:cNvSpPr txBox="1"/>
          <p:nvPr>
            <p:ph type="body" idx="1"/>
          </p:nvPr>
        </p:nvSpPr>
        <p:spPr>
          <a:prstGeom prst="rect">
            <a:avLst/>
          </a:prstGeom>
        </p:spPr>
        <p:txBody>
          <a:bodyPr/>
          <a:lstStyle/>
          <a:p>
            <a:pPr/>
          </a:p>
        </p:txBody>
      </p:sp>
      <p:sp>
        <p:nvSpPr>
          <p:cNvPr id="11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7" name="26 Intendance et l'Évangile.159.jpeg" descr="26 Intendance et l'Évangile.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26 Intendance et l'Évangile.016.jpeg" descr="26 Intendance et l'Évangile.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Double-click to edit"/>
          <p:cNvSpPr txBox="1"/>
          <p:nvPr>
            <p:ph type="title"/>
          </p:nvPr>
        </p:nvSpPr>
        <p:spPr>
          <a:prstGeom prst="rect">
            <a:avLst/>
          </a:prstGeom>
        </p:spPr>
        <p:txBody>
          <a:bodyPr/>
          <a:lstStyle/>
          <a:p>
            <a:pPr/>
          </a:p>
        </p:txBody>
      </p:sp>
      <p:sp>
        <p:nvSpPr>
          <p:cNvPr id="1110" name="Double-click to edit"/>
          <p:cNvSpPr txBox="1"/>
          <p:nvPr>
            <p:ph type="body" idx="1"/>
          </p:nvPr>
        </p:nvSpPr>
        <p:spPr>
          <a:prstGeom prst="rect">
            <a:avLst/>
          </a:prstGeom>
        </p:spPr>
        <p:txBody>
          <a:bodyPr/>
          <a:lstStyle/>
          <a:p>
            <a:pPr/>
          </a:p>
        </p:txBody>
      </p:sp>
      <p:sp>
        <p:nvSpPr>
          <p:cNvPr id="11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2" name="26 Intendance et l'Évangile.160.jpeg" descr="26 Intendance et l'Évangile.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Double-click to edit"/>
          <p:cNvSpPr txBox="1"/>
          <p:nvPr>
            <p:ph type="title"/>
          </p:nvPr>
        </p:nvSpPr>
        <p:spPr>
          <a:prstGeom prst="rect">
            <a:avLst/>
          </a:prstGeom>
        </p:spPr>
        <p:txBody>
          <a:bodyPr/>
          <a:lstStyle/>
          <a:p>
            <a:pPr/>
          </a:p>
        </p:txBody>
      </p:sp>
      <p:sp>
        <p:nvSpPr>
          <p:cNvPr id="1115" name="Double-click to edit"/>
          <p:cNvSpPr txBox="1"/>
          <p:nvPr>
            <p:ph type="body" idx="1"/>
          </p:nvPr>
        </p:nvSpPr>
        <p:spPr>
          <a:prstGeom prst="rect">
            <a:avLst/>
          </a:prstGeom>
        </p:spPr>
        <p:txBody>
          <a:bodyPr/>
          <a:lstStyle/>
          <a:p>
            <a:pPr/>
          </a:p>
        </p:txBody>
      </p:sp>
      <p:sp>
        <p:nvSpPr>
          <p:cNvPr id="11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7" name="26 Intendance et l'Évangile.161.jpeg" descr="26 Intendance et l'Évangile.1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Double-click to edit"/>
          <p:cNvSpPr txBox="1"/>
          <p:nvPr>
            <p:ph type="title"/>
          </p:nvPr>
        </p:nvSpPr>
        <p:spPr>
          <a:prstGeom prst="rect">
            <a:avLst/>
          </a:prstGeom>
        </p:spPr>
        <p:txBody>
          <a:bodyPr/>
          <a:lstStyle/>
          <a:p>
            <a:pPr/>
          </a:p>
        </p:txBody>
      </p:sp>
      <p:sp>
        <p:nvSpPr>
          <p:cNvPr id="1122" name="Double-click to edit"/>
          <p:cNvSpPr txBox="1"/>
          <p:nvPr>
            <p:ph type="body" idx="1"/>
          </p:nvPr>
        </p:nvSpPr>
        <p:spPr>
          <a:prstGeom prst="rect">
            <a:avLst/>
          </a:prstGeom>
        </p:spPr>
        <p:txBody>
          <a:bodyPr/>
          <a:lstStyle/>
          <a:p>
            <a:pPr/>
          </a:p>
        </p:txBody>
      </p:sp>
      <p:sp>
        <p:nvSpPr>
          <p:cNvPr id="11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4" name="26 Intendance et l'Évangile.162.jpeg" descr="26 Intendance et l'Évangile.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Double-click to edit"/>
          <p:cNvSpPr txBox="1"/>
          <p:nvPr>
            <p:ph type="title"/>
          </p:nvPr>
        </p:nvSpPr>
        <p:spPr>
          <a:prstGeom prst="rect">
            <a:avLst/>
          </a:prstGeom>
        </p:spPr>
        <p:txBody>
          <a:bodyPr/>
          <a:lstStyle/>
          <a:p>
            <a:pPr/>
          </a:p>
        </p:txBody>
      </p:sp>
      <p:sp>
        <p:nvSpPr>
          <p:cNvPr id="1127" name="Double-click to edit"/>
          <p:cNvSpPr txBox="1"/>
          <p:nvPr>
            <p:ph type="body" idx="1"/>
          </p:nvPr>
        </p:nvSpPr>
        <p:spPr>
          <a:prstGeom prst="rect">
            <a:avLst/>
          </a:prstGeom>
        </p:spPr>
        <p:txBody>
          <a:bodyPr/>
          <a:lstStyle/>
          <a:p>
            <a:pPr/>
          </a:p>
        </p:txBody>
      </p:sp>
      <p:sp>
        <p:nvSpPr>
          <p:cNvPr id="11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9" name="26 Intendance et l'Évangile.163.jpeg" descr="26 Intendance et l'Évangile.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Double-click to edit"/>
          <p:cNvSpPr txBox="1"/>
          <p:nvPr>
            <p:ph type="title"/>
          </p:nvPr>
        </p:nvSpPr>
        <p:spPr>
          <a:prstGeom prst="rect">
            <a:avLst/>
          </a:prstGeom>
        </p:spPr>
        <p:txBody>
          <a:bodyPr/>
          <a:lstStyle/>
          <a:p>
            <a:pPr/>
          </a:p>
        </p:txBody>
      </p:sp>
      <p:sp>
        <p:nvSpPr>
          <p:cNvPr id="1132" name="Double-click to edit"/>
          <p:cNvSpPr txBox="1"/>
          <p:nvPr>
            <p:ph type="body" idx="1"/>
          </p:nvPr>
        </p:nvSpPr>
        <p:spPr>
          <a:prstGeom prst="rect">
            <a:avLst/>
          </a:prstGeom>
        </p:spPr>
        <p:txBody>
          <a:bodyPr/>
          <a:lstStyle/>
          <a:p>
            <a:pPr/>
          </a:p>
        </p:txBody>
      </p:sp>
      <p:sp>
        <p:nvSpPr>
          <p:cNvPr id="11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4" name="26 Intendance et l'Évangile.164.jpeg" descr="26 Intendance et l'Évangile.1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8" name="Double-click to edit"/>
          <p:cNvSpPr txBox="1"/>
          <p:nvPr>
            <p:ph type="title"/>
          </p:nvPr>
        </p:nvSpPr>
        <p:spPr>
          <a:prstGeom prst="rect">
            <a:avLst/>
          </a:prstGeom>
        </p:spPr>
        <p:txBody>
          <a:bodyPr/>
          <a:lstStyle/>
          <a:p>
            <a:pPr/>
          </a:p>
        </p:txBody>
      </p:sp>
      <p:sp>
        <p:nvSpPr>
          <p:cNvPr id="1139" name="Double-click to edit"/>
          <p:cNvSpPr txBox="1"/>
          <p:nvPr>
            <p:ph type="body" idx="1"/>
          </p:nvPr>
        </p:nvSpPr>
        <p:spPr>
          <a:prstGeom prst="rect">
            <a:avLst/>
          </a:prstGeom>
        </p:spPr>
        <p:txBody>
          <a:bodyPr/>
          <a:lstStyle/>
          <a:p>
            <a:pPr/>
          </a:p>
        </p:txBody>
      </p:sp>
      <p:sp>
        <p:nvSpPr>
          <p:cNvPr id="11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1" name="26 Intendance et l'Évangile.165.jpeg" descr="26 Intendance et l'Évangile.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Double-click to edit"/>
          <p:cNvSpPr txBox="1"/>
          <p:nvPr>
            <p:ph type="title"/>
          </p:nvPr>
        </p:nvSpPr>
        <p:spPr>
          <a:prstGeom prst="rect">
            <a:avLst/>
          </a:prstGeom>
        </p:spPr>
        <p:txBody>
          <a:bodyPr/>
          <a:lstStyle/>
          <a:p>
            <a:pPr/>
          </a:p>
        </p:txBody>
      </p:sp>
      <p:sp>
        <p:nvSpPr>
          <p:cNvPr id="1144" name="Double-click to edit"/>
          <p:cNvSpPr txBox="1"/>
          <p:nvPr>
            <p:ph type="body" idx="1"/>
          </p:nvPr>
        </p:nvSpPr>
        <p:spPr>
          <a:prstGeom prst="rect">
            <a:avLst/>
          </a:prstGeom>
        </p:spPr>
        <p:txBody>
          <a:bodyPr/>
          <a:lstStyle/>
          <a:p>
            <a:pPr/>
          </a:p>
        </p:txBody>
      </p:sp>
      <p:sp>
        <p:nvSpPr>
          <p:cNvPr id="11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6" name="26 Intendance et l'Évangile.166.jpeg" descr="26 Intendance et l'Évangile.1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Double-click to edit"/>
          <p:cNvSpPr txBox="1"/>
          <p:nvPr>
            <p:ph type="title"/>
          </p:nvPr>
        </p:nvSpPr>
        <p:spPr>
          <a:prstGeom prst="rect">
            <a:avLst/>
          </a:prstGeom>
        </p:spPr>
        <p:txBody>
          <a:bodyPr/>
          <a:lstStyle/>
          <a:p>
            <a:pPr/>
          </a:p>
        </p:txBody>
      </p:sp>
      <p:sp>
        <p:nvSpPr>
          <p:cNvPr id="1151" name="Double-click to edit"/>
          <p:cNvSpPr txBox="1"/>
          <p:nvPr>
            <p:ph type="body" idx="1"/>
          </p:nvPr>
        </p:nvSpPr>
        <p:spPr>
          <a:prstGeom prst="rect">
            <a:avLst/>
          </a:prstGeom>
        </p:spPr>
        <p:txBody>
          <a:bodyPr/>
          <a:lstStyle/>
          <a:p>
            <a:pPr/>
          </a:p>
        </p:txBody>
      </p:sp>
      <p:sp>
        <p:nvSpPr>
          <p:cNvPr id="11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3" name="26 Intendance et l'Évangile.167.jpeg" descr="26 Intendance et l'Évangile.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Double-click to edit"/>
          <p:cNvSpPr txBox="1"/>
          <p:nvPr>
            <p:ph type="title"/>
          </p:nvPr>
        </p:nvSpPr>
        <p:spPr>
          <a:prstGeom prst="rect">
            <a:avLst/>
          </a:prstGeom>
        </p:spPr>
        <p:txBody>
          <a:bodyPr/>
          <a:lstStyle/>
          <a:p>
            <a:pPr/>
          </a:p>
        </p:txBody>
      </p:sp>
      <p:sp>
        <p:nvSpPr>
          <p:cNvPr id="1156" name="Double-click to edit"/>
          <p:cNvSpPr txBox="1"/>
          <p:nvPr>
            <p:ph type="body" idx="1"/>
          </p:nvPr>
        </p:nvSpPr>
        <p:spPr>
          <a:prstGeom prst="rect">
            <a:avLst/>
          </a:prstGeom>
        </p:spPr>
        <p:txBody>
          <a:bodyPr/>
          <a:lstStyle/>
          <a:p>
            <a:pPr/>
          </a:p>
        </p:txBody>
      </p:sp>
      <p:sp>
        <p:nvSpPr>
          <p:cNvPr id="11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8" name="26 Intendance et l'Évangile.168.jpeg" descr="26 Intendance et l'Évangile.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Double-click to edit"/>
          <p:cNvSpPr txBox="1"/>
          <p:nvPr>
            <p:ph type="title"/>
          </p:nvPr>
        </p:nvSpPr>
        <p:spPr>
          <a:prstGeom prst="rect">
            <a:avLst/>
          </a:prstGeom>
        </p:spPr>
        <p:txBody>
          <a:bodyPr/>
          <a:lstStyle/>
          <a:p>
            <a:pPr/>
          </a:p>
        </p:txBody>
      </p:sp>
      <p:sp>
        <p:nvSpPr>
          <p:cNvPr id="1161" name="Double-click to edit"/>
          <p:cNvSpPr txBox="1"/>
          <p:nvPr>
            <p:ph type="body" idx="1"/>
          </p:nvPr>
        </p:nvSpPr>
        <p:spPr>
          <a:prstGeom prst="rect">
            <a:avLst/>
          </a:prstGeom>
        </p:spPr>
        <p:txBody>
          <a:bodyPr/>
          <a:lstStyle/>
          <a:p>
            <a:pPr/>
          </a:p>
        </p:txBody>
      </p:sp>
      <p:sp>
        <p:nvSpPr>
          <p:cNvPr id="11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3" name="26 Intendance et l'Évangile.169.jpeg" descr="26 Intendance et l'Évangile.16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26 Intendance et l'Évangile.017.jpeg" descr="26 Intendance et l'Évangile.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Double-click to edit"/>
          <p:cNvSpPr txBox="1"/>
          <p:nvPr>
            <p:ph type="title"/>
          </p:nvPr>
        </p:nvSpPr>
        <p:spPr>
          <a:prstGeom prst="rect">
            <a:avLst/>
          </a:prstGeom>
        </p:spPr>
        <p:txBody>
          <a:bodyPr/>
          <a:lstStyle/>
          <a:p>
            <a:pPr/>
          </a:p>
        </p:txBody>
      </p:sp>
      <p:sp>
        <p:nvSpPr>
          <p:cNvPr id="1168" name="Double-click to edit"/>
          <p:cNvSpPr txBox="1"/>
          <p:nvPr>
            <p:ph type="body" idx="1"/>
          </p:nvPr>
        </p:nvSpPr>
        <p:spPr>
          <a:prstGeom prst="rect">
            <a:avLst/>
          </a:prstGeom>
        </p:spPr>
        <p:txBody>
          <a:bodyPr/>
          <a:lstStyle/>
          <a:p>
            <a:pPr/>
          </a:p>
        </p:txBody>
      </p:sp>
      <p:sp>
        <p:nvSpPr>
          <p:cNvPr id="11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0" name="26 Intendance et l'Évangile.170.jpeg" descr="26 Intendance et l'Évangile.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Double-click to edit"/>
          <p:cNvSpPr txBox="1"/>
          <p:nvPr>
            <p:ph type="title"/>
          </p:nvPr>
        </p:nvSpPr>
        <p:spPr>
          <a:prstGeom prst="rect">
            <a:avLst/>
          </a:prstGeom>
        </p:spPr>
        <p:txBody>
          <a:bodyPr/>
          <a:lstStyle/>
          <a:p>
            <a:pPr/>
          </a:p>
        </p:txBody>
      </p:sp>
      <p:sp>
        <p:nvSpPr>
          <p:cNvPr id="1173" name="Double-click to edit"/>
          <p:cNvSpPr txBox="1"/>
          <p:nvPr>
            <p:ph type="body" idx="1"/>
          </p:nvPr>
        </p:nvSpPr>
        <p:spPr>
          <a:prstGeom prst="rect">
            <a:avLst/>
          </a:prstGeom>
        </p:spPr>
        <p:txBody>
          <a:bodyPr/>
          <a:lstStyle/>
          <a:p>
            <a:pPr/>
          </a:p>
        </p:txBody>
      </p:sp>
      <p:sp>
        <p:nvSpPr>
          <p:cNvPr id="11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5" name="26 Intendance et l'Évangile.171.jpeg" descr="26 Intendance et l'Évangile.1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9" name="Double-click to edit"/>
          <p:cNvSpPr txBox="1"/>
          <p:nvPr>
            <p:ph type="title"/>
          </p:nvPr>
        </p:nvSpPr>
        <p:spPr>
          <a:prstGeom prst="rect">
            <a:avLst/>
          </a:prstGeom>
        </p:spPr>
        <p:txBody>
          <a:bodyPr/>
          <a:lstStyle/>
          <a:p>
            <a:pPr/>
          </a:p>
        </p:txBody>
      </p:sp>
      <p:sp>
        <p:nvSpPr>
          <p:cNvPr id="1180" name="Double-click to edit"/>
          <p:cNvSpPr txBox="1"/>
          <p:nvPr>
            <p:ph type="body" idx="1"/>
          </p:nvPr>
        </p:nvSpPr>
        <p:spPr>
          <a:prstGeom prst="rect">
            <a:avLst/>
          </a:prstGeom>
        </p:spPr>
        <p:txBody>
          <a:bodyPr/>
          <a:lstStyle/>
          <a:p>
            <a:pPr/>
          </a:p>
        </p:txBody>
      </p:sp>
      <p:sp>
        <p:nvSpPr>
          <p:cNvPr id="11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2" name="26 Intendance et l'Évangile.172.jpeg" descr="26 Intendance et l'Évangile.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Double-click to edit"/>
          <p:cNvSpPr txBox="1"/>
          <p:nvPr>
            <p:ph type="title"/>
          </p:nvPr>
        </p:nvSpPr>
        <p:spPr>
          <a:prstGeom prst="rect">
            <a:avLst/>
          </a:prstGeom>
        </p:spPr>
        <p:txBody>
          <a:bodyPr/>
          <a:lstStyle/>
          <a:p>
            <a:pPr/>
          </a:p>
        </p:txBody>
      </p:sp>
      <p:sp>
        <p:nvSpPr>
          <p:cNvPr id="1185" name="Double-click to edit"/>
          <p:cNvSpPr txBox="1"/>
          <p:nvPr>
            <p:ph type="body" idx="1"/>
          </p:nvPr>
        </p:nvSpPr>
        <p:spPr>
          <a:prstGeom prst="rect">
            <a:avLst/>
          </a:prstGeom>
        </p:spPr>
        <p:txBody>
          <a:bodyPr/>
          <a:lstStyle/>
          <a:p>
            <a:pPr/>
          </a:p>
        </p:txBody>
      </p:sp>
      <p:sp>
        <p:nvSpPr>
          <p:cNvPr id="11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7" name="26 Intendance et l'Évangile.173.jpeg" descr="26 Intendance et l'Évangile.17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Double-click to edit"/>
          <p:cNvSpPr txBox="1"/>
          <p:nvPr>
            <p:ph type="title"/>
          </p:nvPr>
        </p:nvSpPr>
        <p:spPr>
          <a:prstGeom prst="rect">
            <a:avLst/>
          </a:prstGeom>
        </p:spPr>
        <p:txBody>
          <a:bodyPr/>
          <a:lstStyle/>
          <a:p>
            <a:pPr/>
          </a:p>
        </p:txBody>
      </p:sp>
      <p:sp>
        <p:nvSpPr>
          <p:cNvPr id="1192" name="Double-click to edit"/>
          <p:cNvSpPr txBox="1"/>
          <p:nvPr>
            <p:ph type="body" idx="1"/>
          </p:nvPr>
        </p:nvSpPr>
        <p:spPr>
          <a:prstGeom prst="rect">
            <a:avLst/>
          </a:prstGeom>
        </p:spPr>
        <p:txBody>
          <a:bodyPr/>
          <a:lstStyle/>
          <a:p>
            <a:pPr/>
          </a:p>
        </p:txBody>
      </p:sp>
      <p:sp>
        <p:nvSpPr>
          <p:cNvPr id="11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4" name="26 Intendance et l'Évangile.174.jpeg" descr="26 Intendance et l'Évangile.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Double-click to edit"/>
          <p:cNvSpPr txBox="1"/>
          <p:nvPr>
            <p:ph type="title"/>
          </p:nvPr>
        </p:nvSpPr>
        <p:spPr>
          <a:prstGeom prst="rect">
            <a:avLst/>
          </a:prstGeom>
        </p:spPr>
        <p:txBody>
          <a:bodyPr/>
          <a:lstStyle/>
          <a:p>
            <a:pPr/>
          </a:p>
        </p:txBody>
      </p:sp>
      <p:sp>
        <p:nvSpPr>
          <p:cNvPr id="1197" name="Double-click to edit"/>
          <p:cNvSpPr txBox="1"/>
          <p:nvPr>
            <p:ph type="body" idx="1"/>
          </p:nvPr>
        </p:nvSpPr>
        <p:spPr>
          <a:prstGeom prst="rect">
            <a:avLst/>
          </a:prstGeom>
        </p:spPr>
        <p:txBody>
          <a:bodyPr/>
          <a:lstStyle/>
          <a:p>
            <a:pPr/>
          </a:p>
        </p:txBody>
      </p:sp>
      <p:sp>
        <p:nvSpPr>
          <p:cNvPr id="11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9" name="26 Intendance et l'Évangile.175.jpeg" descr="26 Intendance et l'Évangile.17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Double-click to edit"/>
          <p:cNvSpPr txBox="1"/>
          <p:nvPr>
            <p:ph type="title"/>
          </p:nvPr>
        </p:nvSpPr>
        <p:spPr>
          <a:prstGeom prst="rect">
            <a:avLst/>
          </a:prstGeom>
        </p:spPr>
        <p:txBody>
          <a:bodyPr/>
          <a:lstStyle/>
          <a:p>
            <a:pPr/>
          </a:p>
        </p:txBody>
      </p:sp>
      <p:sp>
        <p:nvSpPr>
          <p:cNvPr id="1204" name="Double-click to edit"/>
          <p:cNvSpPr txBox="1"/>
          <p:nvPr>
            <p:ph type="body" idx="1"/>
          </p:nvPr>
        </p:nvSpPr>
        <p:spPr>
          <a:prstGeom prst="rect">
            <a:avLst/>
          </a:prstGeom>
        </p:spPr>
        <p:txBody>
          <a:bodyPr/>
          <a:lstStyle/>
          <a:p>
            <a:pPr/>
          </a:p>
        </p:txBody>
      </p:sp>
      <p:sp>
        <p:nvSpPr>
          <p:cNvPr id="12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6" name="26 Intendance et l'Évangile.176.jpeg" descr="26 Intendance et l'Évangile.1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Double-click to edit"/>
          <p:cNvSpPr txBox="1"/>
          <p:nvPr>
            <p:ph type="title"/>
          </p:nvPr>
        </p:nvSpPr>
        <p:spPr>
          <a:prstGeom prst="rect">
            <a:avLst/>
          </a:prstGeom>
        </p:spPr>
        <p:txBody>
          <a:bodyPr/>
          <a:lstStyle/>
          <a:p>
            <a:pPr/>
          </a:p>
        </p:txBody>
      </p:sp>
      <p:sp>
        <p:nvSpPr>
          <p:cNvPr id="1209" name="Double-click to edit"/>
          <p:cNvSpPr txBox="1"/>
          <p:nvPr>
            <p:ph type="body" idx="1"/>
          </p:nvPr>
        </p:nvSpPr>
        <p:spPr>
          <a:prstGeom prst="rect">
            <a:avLst/>
          </a:prstGeom>
        </p:spPr>
        <p:txBody>
          <a:bodyPr/>
          <a:lstStyle/>
          <a:p>
            <a:pPr/>
          </a:p>
        </p:txBody>
      </p:sp>
      <p:sp>
        <p:nvSpPr>
          <p:cNvPr id="12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1" name="26 Intendance et l'Évangile.177.jpeg" descr="26 Intendance et l'Évangile.17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Double-click to edit"/>
          <p:cNvSpPr txBox="1"/>
          <p:nvPr>
            <p:ph type="title"/>
          </p:nvPr>
        </p:nvSpPr>
        <p:spPr>
          <a:prstGeom prst="rect">
            <a:avLst/>
          </a:prstGeom>
        </p:spPr>
        <p:txBody>
          <a:bodyPr/>
          <a:lstStyle/>
          <a:p>
            <a:pPr/>
          </a:p>
        </p:txBody>
      </p:sp>
      <p:sp>
        <p:nvSpPr>
          <p:cNvPr id="1216" name="Double-click to edit"/>
          <p:cNvSpPr txBox="1"/>
          <p:nvPr>
            <p:ph type="body" idx="1"/>
          </p:nvPr>
        </p:nvSpPr>
        <p:spPr>
          <a:prstGeom prst="rect">
            <a:avLst/>
          </a:prstGeom>
        </p:spPr>
        <p:txBody>
          <a:bodyPr/>
          <a:lstStyle/>
          <a:p>
            <a:pPr/>
          </a:p>
        </p:txBody>
      </p:sp>
      <p:sp>
        <p:nvSpPr>
          <p:cNvPr id="12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8" name="26 Intendance et l'Évangile.178.jpeg" descr="26 Intendance et l'Évangile.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Double-click to edit"/>
          <p:cNvSpPr txBox="1"/>
          <p:nvPr>
            <p:ph type="title"/>
          </p:nvPr>
        </p:nvSpPr>
        <p:spPr>
          <a:prstGeom prst="rect">
            <a:avLst/>
          </a:prstGeom>
        </p:spPr>
        <p:txBody>
          <a:bodyPr/>
          <a:lstStyle/>
          <a:p>
            <a:pPr/>
          </a:p>
        </p:txBody>
      </p:sp>
      <p:sp>
        <p:nvSpPr>
          <p:cNvPr id="1221" name="Double-click to edit"/>
          <p:cNvSpPr txBox="1"/>
          <p:nvPr>
            <p:ph type="body" idx="1"/>
          </p:nvPr>
        </p:nvSpPr>
        <p:spPr>
          <a:prstGeom prst="rect">
            <a:avLst/>
          </a:prstGeom>
        </p:spPr>
        <p:txBody>
          <a:bodyPr/>
          <a:lstStyle/>
          <a:p>
            <a:pPr/>
          </a:p>
        </p:txBody>
      </p:sp>
      <p:sp>
        <p:nvSpPr>
          <p:cNvPr id="12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3" name="26 Intendance et l'Évangile.179.jpeg" descr="26 Intendance et l'Évangile.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prstGeom prst="rect">
            <a:avLst/>
          </a:prstGeom>
        </p:spPr>
        <p:txBody>
          <a:bodyPr/>
          <a:lstStyle/>
          <a:p>
            <a:pPr/>
          </a:p>
        </p:txBody>
      </p:sp>
      <p:sp>
        <p:nvSpPr>
          <p:cNvPr id="336" name="Double-click to edit"/>
          <p:cNvSpPr txBox="1"/>
          <p:nvPr>
            <p:ph type="body" idx="1"/>
          </p:nvPr>
        </p:nvSpPr>
        <p:spPr>
          <a:prstGeom prst="rect">
            <a:avLst/>
          </a:prstGeom>
        </p:spPr>
        <p:txBody>
          <a:bodyPr/>
          <a:lstStyle/>
          <a:p>
            <a:pP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26 Intendance et l'Évangile.018.jpeg" descr="26 Intendance et l'Évangile.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Double-click to edit"/>
          <p:cNvSpPr txBox="1"/>
          <p:nvPr>
            <p:ph type="title"/>
          </p:nvPr>
        </p:nvSpPr>
        <p:spPr>
          <a:prstGeom prst="rect">
            <a:avLst/>
          </a:prstGeom>
        </p:spPr>
        <p:txBody>
          <a:bodyPr/>
          <a:lstStyle/>
          <a:p>
            <a:pPr/>
          </a:p>
        </p:txBody>
      </p:sp>
      <p:sp>
        <p:nvSpPr>
          <p:cNvPr id="1226" name="Double-click to edit"/>
          <p:cNvSpPr txBox="1"/>
          <p:nvPr>
            <p:ph type="body" idx="1"/>
          </p:nvPr>
        </p:nvSpPr>
        <p:spPr>
          <a:prstGeom prst="rect">
            <a:avLst/>
          </a:prstGeom>
        </p:spPr>
        <p:txBody>
          <a:bodyPr/>
          <a:lstStyle/>
          <a:p>
            <a:pPr/>
          </a:p>
        </p:txBody>
      </p:sp>
      <p:sp>
        <p:nvSpPr>
          <p:cNvPr id="12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8" name="26 Intendance et l'Évangile.180.jpeg" descr="26 Intendance et l'Évangile.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Double-click to edit"/>
          <p:cNvSpPr txBox="1"/>
          <p:nvPr>
            <p:ph type="title"/>
          </p:nvPr>
        </p:nvSpPr>
        <p:spPr>
          <a:prstGeom prst="rect">
            <a:avLst/>
          </a:prstGeom>
        </p:spPr>
        <p:txBody>
          <a:bodyPr/>
          <a:lstStyle/>
          <a:p>
            <a:pPr/>
          </a:p>
        </p:txBody>
      </p:sp>
      <p:sp>
        <p:nvSpPr>
          <p:cNvPr id="1231" name="Double-click to edit"/>
          <p:cNvSpPr txBox="1"/>
          <p:nvPr>
            <p:ph type="body" idx="1"/>
          </p:nvPr>
        </p:nvSpPr>
        <p:spPr>
          <a:prstGeom prst="rect">
            <a:avLst/>
          </a:prstGeom>
        </p:spPr>
        <p:txBody>
          <a:bodyPr/>
          <a:lstStyle/>
          <a:p>
            <a:pPr/>
          </a:p>
        </p:txBody>
      </p:sp>
      <p:sp>
        <p:nvSpPr>
          <p:cNvPr id="12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3" name="26 Intendance et l'Évangile.181.jpeg" descr="26 Intendance et l'Évangile.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Double-click to edit"/>
          <p:cNvSpPr txBox="1"/>
          <p:nvPr>
            <p:ph type="title"/>
          </p:nvPr>
        </p:nvSpPr>
        <p:spPr>
          <a:prstGeom prst="rect">
            <a:avLst/>
          </a:prstGeom>
        </p:spPr>
        <p:txBody>
          <a:bodyPr/>
          <a:lstStyle/>
          <a:p>
            <a:pPr/>
          </a:p>
        </p:txBody>
      </p:sp>
      <p:sp>
        <p:nvSpPr>
          <p:cNvPr id="1236" name="Double-click to edit"/>
          <p:cNvSpPr txBox="1"/>
          <p:nvPr>
            <p:ph type="body" idx="1"/>
          </p:nvPr>
        </p:nvSpPr>
        <p:spPr>
          <a:prstGeom prst="rect">
            <a:avLst/>
          </a:prstGeom>
        </p:spPr>
        <p:txBody>
          <a:bodyPr/>
          <a:lstStyle/>
          <a:p>
            <a:pPr/>
          </a:p>
        </p:txBody>
      </p:sp>
      <p:sp>
        <p:nvSpPr>
          <p:cNvPr id="12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8" name="26 Intendance et l'Évangile.182.jpeg" descr="26 Intendance et l'Évangile.1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ouble-click to edit"/>
          <p:cNvSpPr txBox="1"/>
          <p:nvPr>
            <p:ph type="title"/>
          </p:nvPr>
        </p:nvSpPr>
        <p:spPr>
          <a:prstGeom prst="rect">
            <a:avLst/>
          </a:prstGeom>
        </p:spPr>
        <p:txBody>
          <a:bodyPr/>
          <a:lstStyle/>
          <a:p>
            <a:pPr/>
          </a:p>
        </p:txBody>
      </p:sp>
      <p:sp>
        <p:nvSpPr>
          <p:cNvPr id="1243" name="Double-click to edit"/>
          <p:cNvSpPr txBox="1"/>
          <p:nvPr>
            <p:ph type="body" idx="1"/>
          </p:nvPr>
        </p:nvSpPr>
        <p:spPr>
          <a:prstGeom prst="rect">
            <a:avLst/>
          </a:prstGeom>
        </p:spPr>
        <p:txBody>
          <a:bodyPr/>
          <a:lstStyle/>
          <a:p>
            <a:pPr/>
          </a:p>
        </p:txBody>
      </p:sp>
      <p:sp>
        <p:nvSpPr>
          <p:cNvPr id="12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5" name="26 Intendance et l'Évangile.183.jpeg" descr="26 Intendance et l'Évangile.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Double-click to edit"/>
          <p:cNvSpPr txBox="1"/>
          <p:nvPr>
            <p:ph type="title"/>
          </p:nvPr>
        </p:nvSpPr>
        <p:spPr>
          <a:prstGeom prst="rect">
            <a:avLst/>
          </a:prstGeom>
        </p:spPr>
        <p:txBody>
          <a:bodyPr/>
          <a:lstStyle/>
          <a:p>
            <a:pPr/>
          </a:p>
        </p:txBody>
      </p:sp>
      <p:sp>
        <p:nvSpPr>
          <p:cNvPr id="1248" name="Double-click to edit"/>
          <p:cNvSpPr txBox="1"/>
          <p:nvPr>
            <p:ph type="body" idx="1"/>
          </p:nvPr>
        </p:nvSpPr>
        <p:spPr>
          <a:prstGeom prst="rect">
            <a:avLst/>
          </a:prstGeom>
        </p:spPr>
        <p:txBody>
          <a:bodyPr/>
          <a:lstStyle/>
          <a:p>
            <a:pPr/>
          </a:p>
        </p:txBody>
      </p:sp>
      <p:sp>
        <p:nvSpPr>
          <p:cNvPr id="12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0" name="26 Intendance et l'Évangile.184.jpeg" descr="26 Intendance et l'Évangile.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Double-click to edit"/>
          <p:cNvSpPr txBox="1"/>
          <p:nvPr>
            <p:ph type="title"/>
          </p:nvPr>
        </p:nvSpPr>
        <p:spPr>
          <a:prstGeom prst="rect">
            <a:avLst/>
          </a:prstGeom>
        </p:spPr>
        <p:txBody>
          <a:bodyPr/>
          <a:lstStyle/>
          <a:p>
            <a:pPr/>
          </a:p>
        </p:txBody>
      </p:sp>
      <p:sp>
        <p:nvSpPr>
          <p:cNvPr id="1253" name="Double-click to edit"/>
          <p:cNvSpPr txBox="1"/>
          <p:nvPr>
            <p:ph type="body" idx="1"/>
          </p:nvPr>
        </p:nvSpPr>
        <p:spPr>
          <a:prstGeom prst="rect">
            <a:avLst/>
          </a:prstGeom>
        </p:spPr>
        <p:txBody>
          <a:bodyPr/>
          <a:lstStyle/>
          <a:p>
            <a:pPr/>
          </a:p>
        </p:txBody>
      </p:sp>
      <p:sp>
        <p:nvSpPr>
          <p:cNvPr id="12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5" name="26 Intendance et l'Évangile.185.jpeg" descr="26 Intendance et l'Évangile.1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Double-click to edit"/>
          <p:cNvSpPr txBox="1"/>
          <p:nvPr>
            <p:ph type="title"/>
          </p:nvPr>
        </p:nvSpPr>
        <p:spPr>
          <a:prstGeom prst="rect">
            <a:avLst/>
          </a:prstGeom>
        </p:spPr>
        <p:txBody>
          <a:bodyPr/>
          <a:lstStyle/>
          <a:p>
            <a:pPr/>
          </a:p>
        </p:txBody>
      </p:sp>
      <p:sp>
        <p:nvSpPr>
          <p:cNvPr id="1258" name="Double-click to edit"/>
          <p:cNvSpPr txBox="1"/>
          <p:nvPr>
            <p:ph type="body" idx="1"/>
          </p:nvPr>
        </p:nvSpPr>
        <p:spPr>
          <a:prstGeom prst="rect">
            <a:avLst/>
          </a:prstGeom>
        </p:spPr>
        <p:txBody>
          <a:bodyPr/>
          <a:lstStyle/>
          <a:p>
            <a:pPr/>
          </a:p>
        </p:txBody>
      </p:sp>
      <p:sp>
        <p:nvSpPr>
          <p:cNvPr id="12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0" name="26 Intendance et l'Évangile.186.jpeg" descr="26 Intendance et l'Évangile.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2" name="Double-click to edit"/>
          <p:cNvSpPr txBox="1"/>
          <p:nvPr>
            <p:ph type="title"/>
          </p:nvPr>
        </p:nvSpPr>
        <p:spPr>
          <a:prstGeom prst="rect">
            <a:avLst/>
          </a:prstGeom>
        </p:spPr>
        <p:txBody>
          <a:bodyPr/>
          <a:lstStyle/>
          <a:p>
            <a:pPr/>
          </a:p>
        </p:txBody>
      </p:sp>
      <p:sp>
        <p:nvSpPr>
          <p:cNvPr id="1263" name="Double-click to edit"/>
          <p:cNvSpPr txBox="1"/>
          <p:nvPr>
            <p:ph type="body" idx="1"/>
          </p:nvPr>
        </p:nvSpPr>
        <p:spPr>
          <a:prstGeom prst="rect">
            <a:avLst/>
          </a:prstGeom>
        </p:spPr>
        <p:txBody>
          <a:bodyPr/>
          <a:lstStyle/>
          <a:p>
            <a:pPr/>
          </a:p>
        </p:txBody>
      </p:sp>
      <p:sp>
        <p:nvSpPr>
          <p:cNvPr id="12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5" name="26 Intendance et l'Évangile.187.jpeg" descr="26 Intendance et l'Évangile.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7" name="Double-click to edit"/>
          <p:cNvSpPr txBox="1"/>
          <p:nvPr>
            <p:ph type="title"/>
          </p:nvPr>
        </p:nvSpPr>
        <p:spPr>
          <a:prstGeom prst="rect">
            <a:avLst/>
          </a:prstGeom>
        </p:spPr>
        <p:txBody>
          <a:bodyPr/>
          <a:lstStyle/>
          <a:p>
            <a:pPr/>
          </a:p>
        </p:txBody>
      </p:sp>
      <p:sp>
        <p:nvSpPr>
          <p:cNvPr id="1268" name="Double-click to edit"/>
          <p:cNvSpPr txBox="1"/>
          <p:nvPr>
            <p:ph type="body" idx="1"/>
          </p:nvPr>
        </p:nvSpPr>
        <p:spPr>
          <a:prstGeom prst="rect">
            <a:avLst/>
          </a:prstGeom>
        </p:spPr>
        <p:txBody>
          <a:bodyPr/>
          <a:lstStyle/>
          <a:p>
            <a:pPr/>
          </a:p>
        </p:txBody>
      </p:sp>
      <p:sp>
        <p:nvSpPr>
          <p:cNvPr id="12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0" name="26 Intendance et l'Évangile.188.jpeg" descr="26 Intendance et l'Évangile.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Double-click to edit"/>
          <p:cNvSpPr txBox="1"/>
          <p:nvPr>
            <p:ph type="title"/>
          </p:nvPr>
        </p:nvSpPr>
        <p:spPr>
          <a:prstGeom prst="rect">
            <a:avLst/>
          </a:prstGeom>
        </p:spPr>
        <p:txBody>
          <a:bodyPr/>
          <a:lstStyle/>
          <a:p>
            <a:pPr/>
          </a:p>
        </p:txBody>
      </p:sp>
      <p:sp>
        <p:nvSpPr>
          <p:cNvPr id="1273" name="Double-click to edit"/>
          <p:cNvSpPr txBox="1"/>
          <p:nvPr>
            <p:ph type="body" idx="1"/>
          </p:nvPr>
        </p:nvSpPr>
        <p:spPr>
          <a:prstGeom prst="rect">
            <a:avLst/>
          </a:prstGeom>
        </p:spPr>
        <p:txBody>
          <a:bodyPr/>
          <a:lstStyle/>
          <a:p>
            <a:pPr/>
          </a:p>
        </p:txBody>
      </p:sp>
      <p:sp>
        <p:nvSpPr>
          <p:cNvPr id="12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5" name="26 Intendance et l'Évangile.189.jpeg" descr="26 Intendance et l'Évangile.18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title"/>
          </p:nvPr>
        </p:nvSpPr>
        <p:spPr>
          <a:prstGeom prst="rect">
            <a:avLst/>
          </a:prstGeom>
        </p:spPr>
        <p:txBody>
          <a:bodyPr/>
          <a:lstStyle/>
          <a:p>
            <a:pPr/>
          </a:p>
        </p:txBody>
      </p:sp>
      <p:sp>
        <p:nvSpPr>
          <p:cNvPr id="341" name="Double-click to edit"/>
          <p:cNvSpPr txBox="1"/>
          <p:nvPr>
            <p:ph type="body" idx="1"/>
          </p:nvPr>
        </p:nvSpPr>
        <p:spPr>
          <a:prstGeom prst="rect">
            <a:avLst/>
          </a:prstGeom>
        </p:spPr>
        <p:txBody>
          <a:bodyPr/>
          <a:lstStyle/>
          <a:p>
            <a:pP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26 Intendance et l'Évangile.019.jpeg" descr="26 Intendance et l'Évangile.01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Double-click to edit"/>
          <p:cNvSpPr txBox="1"/>
          <p:nvPr>
            <p:ph type="title"/>
          </p:nvPr>
        </p:nvSpPr>
        <p:spPr>
          <a:prstGeom prst="rect">
            <a:avLst/>
          </a:prstGeom>
        </p:spPr>
        <p:txBody>
          <a:bodyPr/>
          <a:lstStyle/>
          <a:p>
            <a:pPr/>
          </a:p>
        </p:txBody>
      </p:sp>
      <p:sp>
        <p:nvSpPr>
          <p:cNvPr id="1280" name="Double-click to edit"/>
          <p:cNvSpPr txBox="1"/>
          <p:nvPr>
            <p:ph type="body" idx="1"/>
          </p:nvPr>
        </p:nvSpPr>
        <p:spPr>
          <a:prstGeom prst="rect">
            <a:avLst/>
          </a:prstGeom>
        </p:spPr>
        <p:txBody>
          <a:bodyPr/>
          <a:lstStyle/>
          <a:p>
            <a:pPr/>
          </a:p>
        </p:txBody>
      </p:sp>
      <p:sp>
        <p:nvSpPr>
          <p:cNvPr id="12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2" name="26 Intendance et l'Évangile.190.jpeg" descr="26 Intendance et l'Évangile.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4" name="Double-click to edit"/>
          <p:cNvSpPr txBox="1"/>
          <p:nvPr>
            <p:ph type="title"/>
          </p:nvPr>
        </p:nvSpPr>
        <p:spPr>
          <a:prstGeom prst="rect">
            <a:avLst/>
          </a:prstGeom>
        </p:spPr>
        <p:txBody>
          <a:bodyPr/>
          <a:lstStyle/>
          <a:p>
            <a:pPr/>
          </a:p>
        </p:txBody>
      </p:sp>
      <p:sp>
        <p:nvSpPr>
          <p:cNvPr id="1285" name="Double-click to edit"/>
          <p:cNvSpPr txBox="1"/>
          <p:nvPr>
            <p:ph type="body" idx="1"/>
          </p:nvPr>
        </p:nvSpPr>
        <p:spPr>
          <a:prstGeom prst="rect">
            <a:avLst/>
          </a:prstGeom>
        </p:spPr>
        <p:txBody>
          <a:bodyPr/>
          <a:lstStyle/>
          <a:p>
            <a:pPr/>
          </a:p>
        </p:txBody>
      </p:sp>
      <p:sp>
        <p:nvSpPr>
          <p:cNvPr id="12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7" name="26 Intendance et l'Évangile.191.jpeg" descr="26 Intendance et l'Évangile.1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9" name="Double-click to edit"/>
          <p:cNvSpPr txBox="1"/>
          <p:nvPr>
            <p:ph type="title"/>
          </p:nvPr>
        </p:nvSpPr>
        <p:spPr>
          <a:prstGeom prst="rect">
            <a:avLst/>
          </a:prstGeom>
        </p:spPr>
        <p:txBody>
          <a:bodyPr/>
          <a:lstStyle/>
          <a:p>
            <a:pPr/>
          </a:p>
        </p:txBody>
      </p:sp>
      <p:sp>
        <p:nvSpPr>
          <p:cNvPr id="1290" name="Double-click to edit"/>
          <p:cNvSpPr txBox="1"/>
          <p:nvPr>
            <p:ph type="body" idx="1"/>
          </p:nvPr>
        </p:nvSpPr>
        <p:spPr>
          <a:prstGeom prst="rect">
            <a:avLst/>
          </a:prstGeom>
        </p:spPr>
        <p:txBody>
          <a:bodyPr/>
          <a:lstStyle/>
          <a:p>
            <a:pPr/>
          </a:p>
        </p:txBody>
      </p:sp>
      <p:sp>
        <p:nvSpPr>
          <p:cNvPr id="12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2" name="26 Intendance et l'Évangile.192.jpeg" descr="26 Intendance et l'Évangile.1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Double-click to edit"/>
          <p:cNvSpPr txBox="1"/>
          <p:nvPr>
            <p:ph type="title"/>
          </p:nvPr>
        </p:nvSpPr>
        <p:spPr>
          <a:prstGeom prst="rect">
            <a:avLst/>
          </a:prstGeom>
        </p:spPr>
        <p:txBody>
          <a:bodyPr/>
          <a:lstStyle/>
          <a:p>
            <a:pPr/>
          </a:p>
        </p:txBody>
      </p:sp>
      <p:sp>
        <p:nvSpPr>
          <p:cNvPr id="1295" name="Double-click to edit"/>
          <p:cNvSpPr txBox="1"/>
          <p:nvPr>
            <p:ph type="body" idx="1"/>
          </p:nvPr>
        </p:nvSpPr>
        <p:spPr>
          <a:prstGeom prst="rect">
            <a:avLst/>
          </a:prstGeom>
        </p:spPr>
        <p:txBody>
          <a:bodyPr/>
          <a:lstStyle/>
          <a:p>
            <a:pPr/>
          </a:p>
        </p:txBody>
      </p:sp>
      <p:sp>
        <p:nvSpPr>
          <p:cNvPr id="12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7" name="26 Intendance et l'Évangile.193.jpeg" descr="26 Intendance et l'Évangile.1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9" name="Double-click to edit"/>
          <p:cNvSpPr txBox="1"/>
          <p:nvPr>
            <p:ph type="title"/>
          </p:nvPr>
        </p:nvSpPr>
        <p:spPr>
          <a:prstGeom prst="rect">
            <a:avLst/>
          </a:prstGeom>
        </p:spPr>
        <p:txBody>
          <a:bodyPr/>
          <a:lstStyle/>
          <a:p>
            <a:pPr/>
          </a:p>
        </p:txBody>
      </p:sp>
      <p:sp>
        <p:nvSpPr>
          <p:cNvPr id="1300" name="Double-click to edit"/>
          <p:cNvSpPr txBox="1"/>
          <p:nvPr>
            <p:ph type="body" idx="1"/>
          </p:nvPr>
        </p:nvSpPr>
        <p:spPr>
          <a:prstGeom prst="rect">
            <a:avLst/>
          </a:prstGeom>
        </p:spPr>
        <p:txBody>
          <a:bodyPr/>
          <a:lstStyle/>
          <a:p>
            <a:pPr/>
          </a:p>
        </p:txBody>
      </p:sp>
      <p:sp>
        <p:nvSpPr>
          <p:cNvPr id="13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2" name="26 Intendance et l'Évangile.194.jpeg" descr="26 Intendance et l'Évangile.1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4" name="Double-click to edit"/>
          <p:cNvSpPr txBox="1"/>
          <p:nvPr>
            <p:ph type="title"/>
          </p:nvPr>
        </p:nvSpPr>
        <p:spPr>
          <a:prstGeom prst="rect">
            <a:avLst/>
          </a:prstGeom>
        </p:spPr>
        <p:txBody>
          <a:bodyPr/>
          <a:lstStyle/>
          <a:p>
            <a:pPr/>
          </a:p>
        </p:txBody>
      </p:sp>
      <p:sp>
        <p:nvSpPr>
          <p:cNvPr id="1305" name="Double-click to edit"/>
          <p:cNvSpPr txBox="1"/>
          <p:nvPr>
            <p:ph type="body" idx="1"/>
          </p:nvPr>
        </p:nvSpPr>
        <p:spPr>
          <a:prstGeom prst="rect">
            <a:avLst/>
          </a:prstGeom>
        </p:spPr>
        <p:txBody>
          <a:bodyPr/>
          <a:lstStyle/>
          <a:p>
            <a:pPr/>
          </a:p>
        </p:txBody>
      </p:sp>
      <p:sp>
        <p:nvSpPr>
          <p:cNvPr id="13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7" name="26 Intendance et l'Évangile.195.jpeg" descr="26 Intendance et l'Évangile.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Double-click to edit"/>
          <p:cNvSpPr txBox="1"/>
          <p:nvPr>
            <p:ph type="title"/>
          </p:nvPr>
        </p:nvSpPr>
        <p:spPr>
          <a:prstGeom prst="rect">
            <a:avLst/>
          </a:prstGeom>
        </p:spPr>
        <p:txBody>
          <a:bodyPr/>
          <a:lstStyle/>
          <a:p>
            <a:pPr/>
          </a:p>
        </p:txBody>
      </p:sp>
      <p:sp>
        <p:nvSpPr>
          <p:cNvPr id="1310" name="Double-click to edit"/>
          <p:cNvSpPr txBox="1"/>
          <p:nvPr>
            <p:ph type="body" idx="1"/>
          </p:nvPr>
        </p:nvSpPr>
        <p:spPr>
          <a:prstGeom prst="rect">
            <a:avLst/>
          </a:prstGeom>
        </p:spPr>
        <p:txBody>
          <a:bodyPr/>
          <a:lstStyle/>
          <a:p>
            <a:pPr/>
          </a:p>
        </p:txBody>
      </p:sp>
      <p:sp>
        <p:nvSpPr>
          <p:cNvPr id="13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2" name="26 Intendance et l'Évangile.196.jpeg" descr="26 Intendance et l'Évangile.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Double-click to edit"/>
          <p:cNvSpPr txBox="1"/>
          <p:nvPr>
            <p:ph type="title"/>
          </p:nvPr>
        </p:nvSpPr>
        <p:spPr>
          <a:prstGeom prst="rect">
            <a:avLst/>
          </a:prstGeom>
        </p:spPr>
        <p:txBody>
          <a:bodyPr/>
          <a:lstStyle/>
          <a:p>
            <a:pPr/>
          </a:p>
        </p:txBody>
      </p:sp>
      <p:sp>
        <p:nvSpPr>
          <p:cNvPr id="1315" name="Double-click to edit"/>
          <p:cNvSpPr txBox="1"/>
          <p:nvPr>
            <p:ph type="body" idx="1"/>
          </p:nvPr>
        </p:nvSpPr>
        <p:spPr>
          <a:prstGeom prst="rect">
            <a:avLst/>
          </a:prstGeom>
        </p:spPr>
        <p:txBody>
          <a:bodyPr/>
          <a:lstStyle/>
          <a:p>
            <a:pPr/>
          </a:p>
        </p:txBody>
      </p:sp>
      <p:sp>
        <p:nvSpPr>
          <p:cNvPr id="13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7" name="26 Intendance et l'Évangile.062.jpeg" descr="26 Intendance et l'Évangil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26 Intendance et l'Évangile.002.jpeg" descr="26 Intendance et l'Évangile.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Double-click to edit"/>
          <p:cNvSpPr txBox="1"/>
          <p:nvPr>
            <p:ph type="title"/>
          </p:nvPr>
        </p:nvSpPr>
        <p:spPr>
          <a:prstGeom prst="rect">
            <a:avLst/>
          </a:prstGeom>
        </p:spPr>
        <p:txBody>
          <a:bodyPr/>
          <a:lstStyle/>
          <a:p>
            <a:pPr/>
          </a:p>
        </p:txBody>
      </p:sp>
      <p:sp>
        <p:nvSpPr>
          <p:cNvPr id="348" name="Double-click to edit"/>
          <p:cNvSpPr txBox="1"/>
          <p:nvPr>
            <p:ph type="body" idx="1"/>
          </p:nvPr>
        </p:nvSpPr>
        <p:spPr>
          <a:prstGeom prst="rect">
            <a:avLst/>
          </a:prstGeom>
        </p:spPr>
        <p:txBody>
          <a:bodyPr/>
          <a:lstStyle/>
          <a:p>
            <a:pPr/>
          </a:p>
        </p:txBody>
      </p:sp>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26 Intendance et l'Évangile.020.jpeg" descr="26 Intendance et l'Évangile.0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uble-click to edit"/>
          <p:cNvSpPr txBox="1"/>
          <p:nvPr>
            <p:ph type="title"/>
          </p:nvPr>
        </p:nvSpPr>
        <p:spPr>
          <a:prstGeom prst="rect">
            <a:avLst/>
          </a:prstGeom>
        </p:spPr>
        <p:txBody>
          <a:bodyPr/>
          <a:lstStyle/>
          <a:p>
            <a:pPr/>
          </a:p>
        </p:txBody>
      </p:sp>
      <p:sp>
        <p:nvSpPr>
          <p:cNvPr id="355" name="Double-click to edit"/>
          <p:cNvSpPr txBox="1"/>
          <p:nvPr>
            <p:ph type="body" idx="1"/>
          </p:nvPr>
        </p:nvSpPr>
        <p:spPr>
          <a:prstGeom prst="rect">
            <a:avLst/>
          </a:prstGeom>
        </p:spPr>
        <p:txBody>
          <a:bodyPr/>
          <a:lstStyle/>
          <a:p>
            <a:pP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26 Intendance et l'Évangile.021.jpeg" descr="26 Intendance et l'Évangile.0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Double-click to edit"/>
          <p:cNvSpPr txBox="1"/>
          <p:nvPr>
            <p:ph type="title"/>
          </p:nvPr>
        </p:nvSpPr>
        <p:spPr>
          <a:prstGeom prst="rect">
            <a:avLst/>
          </a:prstGeom>
        </p:spPr>
        <p:txBody>
          <a:bodyPr/>
          <a:lstStyle/>
          <a:p>
            <a:pPr/>
          </a:p>
        </p:txBody>
      </p:sp>
      <p:sp>
        <p:nvSpPr>
          <p:cNvPr id="362" name="Double-click to edit"/>
          <p:cNvSpPr txBox="1"/>
          <p:nvPr>
            <p:ph type="body" idx="1"/>
          </p:nvPr>
        </p:nvSpPr>
        <p:spPr>
          <a:prstGeom prst="rect">
            <a:avLst/>
          </a:prstGeom>
        </p:spPr>
        <p:txBody>
          <a:bodyPr/>
          <a:lstStyle/>
          <a:p>
            <a:pPr/>
          </a:p>
        </p:txBody>
      </p:sp>
      <p:sp>
        <p:nvSpPr>
          <p:cNvPr id="3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26 Intendance et l'Évangile.022.jpeg" descr="26 Intendance et l'Évangile.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Double-click to edit"/>
          <p:cNvSpPr txBox="1"/>
          <p:nvPr>
            <p:ph type="title"/>
          </p:nvPr>
        </p:nvSpPr>
        <p:spPr>
          <a:prstGeom prst="rect">
            <a:avLst/>
          </a:prstGeom>
        </p:spPr>
        <p:txBody>
          <a:bodyPr/>
          <a:lstStyle/>
          <a:p>
            <a:pPr/>
          </a:p>
        </p:txBody>
      </p:sp>
      <p:sp>
        <p:nvSpPr>
          <p:cNvPr id="367" name="Double-click to edit"/>
          <p:cNvSpPr txBox="1"/>
          <p:nvPr>
            <p:ph type="body" idx="1"/>
          </p:nvPr>
        </p:nvSpPr>
        <p:spPr>
          <a:prstGeom prst="rect">
            <a:avLst/>
          </a:prstGeom>
        </p:spPr>
        <p:txBody>
          <a:bodyPr/>
          <a:lstStyle/>
          <a:p>
            <a:pPr/>
          </a:p>
        </p:txBody>
      </p:sp>
      <p:sp>
        <p:nvSpPr>
          <p:cNvPr id="3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9" name="26 Intendance et l'Évangile.023.jpeg" descr="26 Intendance et l'Évangile.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Double-click to edit"/>
          <p:cNvSpPr txBox="1"/>
          <p:nvPr>
            <p:ph type="title"/>
          </p:nvPr>
        </p:nvSpPr>
        <p:spPr>
          <a:prstGeom prst="rect">
            <a:avLst/>
          </a:prstGeom>
        </p:spPr>
        <p:txBody>
          <a:bodyPr/>
          <a:lstStyle/>
          <a:p>
            <a:pPr/>
          </a:p>
        </p:txBody>
      </p:sp>
      <p:sp>
        <p:nvSpPr>
          <p:cNvPr id="372" name="Double-click to edit"/>
          <p:cNvSpPr txBox="1"/>
          <p:nvPr>
            <p:ph type="body" idx="1"/>
          </p:nvPr>
        </p:nvSpPr>
        <p:spPr>
          <a:prstGeom prst="rect">
            <a:avLst/>
          </a:prstGeom>
        </p:spPr>
        <p:txBody>
          <a:bodyPr/>
          <a:lstStyle/>
          <a:p>
            <a:pPr/>
          </a:p>
        </p:txBody>
      </p:sp>
      <p:sp>
        <p:nvSpPr>
          <p:cNvPr id="3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4" name="26 Intendance et l'Évangile.024.jpeg" descr="26 Intendance et l'Évangile.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Double-click to edit"/>
          <p:cNvSpPr txBox="1"/>
          <p:nvPr>
            <p:ph type="title"/>
          </p:nvPr>
        </p:nvSpPr>
        <p:spPr>
          <a:prstGeom prst="rect">
            <a:avLst/>
          </a:prstGeom>
        </p:spPr>
        <p:txBody>
          <a:bodyPr/>
          <a:lstStyle/>
          <a:p>
            <a:pPr/>
          </a:p>
        </p:txBody>
      </p:sp>
      <p:sp>
        <p:nvSpPr>
          <p:cNvPr id="377" name="Double-click to edit"/>
          <p:cNvSpPr txBox="1"/>
          <p:nvPr>
            <p:ph type="body" idx="1"/>
          </p:nvPr>
        </p:nvSpPr>
        <p:spPr>
          <a:prstGeom prst="rect">
            <a:avLst/>
          </a:prstGeom>
        </p:spPr>
        <p:txBody>
          <a:bodyPr/>
          <a:lstStyle/>
          <a:p>
            <a:pPr/>
          </a:p>
        </p:txBody>
      </p:sp>
      <p:sp>
        <p:nvSpPr>
          <p:cNvPr id="3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9" name="26 Intendance et l'Évangile.025.jpeg" descr="26 Intendance et l'Évangile.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Double-click to edit"/>
          <p:cNvSpPr txBox="1"/>
          <p:nvPr>
            <p:ph type="title"/>
          </p:nvPr>
        </p:nvSpPr>
        <p:spPr>
          <a:prstGeom prst="rect">
            <a:avLst/>
          </a:prstGeom>
        </p:spPr>
        <p:txBody>
          <a:bodyPr/>
          <a:lstStyle/>
          <a:p>
            <a:pPr/>
          </a:p>
        </p:txBody>
      </p:sp>
      <p:sp>
        <p:nvSpPr>
          <p:cNvPr id="382" name="Double-click to edit"/>
          <p:cNvSpPr txBox="1"/>
          <p:nvPr>
            <p:ph type="body" idx="1"/>
          </p:nvPr>
        </p:nvSpPr>
        <p:spPr>
          <a:prstGeom prst="rect">
            <a:avLst/>
          </a:prstGeom>
        </p:spPr>
        <p:txBody>
          <a:bodyPr/>
          <a:lstStyle/>
          <a:p>
            <a:pPr/>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4" name="26 Intendance et l'Évangile.026.jpeg" descr="26 Intendance et l'Évangile.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Double-click to edit"/>
          <p:cNvSpPr txBox="1"/>
          <p:nvPr>
            <p:ph type="title"/>
          </p:nvPr>
        </p:nvSpPr>
        <p:spPr>
          <a:prstGeom prst="rect">
            <a:avLst/>
          </a:prstGeom>
        </p:spPr>
        <p:txBody>
          <a:bodyPr/>
          <a:lstStyle/>
          <a:p>
            <a:pPr/>
          </a:p>
        </p:txBody>
      </p:sp>
      <p:sp>
        <p:nvSpPr>
          <p:cNvPr id="387" name="Double-click to edit"/>
          <p:cNvSpPr txBox="1"/>
          <p:nvPr>
            <p:ph type="body" idx="1"/>
          </p:nvPr>
        </p:nvSpPr>
        <p:spPr>
          <a:prstGeom prst="rect">
            <a:avLst/>
          </a:prstGeom>
        </p:spPr>
        <p:txBody>
          <a:bodyPr/>
          <a:lstStyle/>
          <a:p>
            <a:pPr/>
          </a:p>
        </p:txBody>
      </p:sp>
      <p:sp>
        <p:nvSpPr>
          <p:cNvPr id="3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9" name="26 Intendance et l'Évangile.027.jpeg" descr="26 Intendance et l'Évangile.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Double-click to edit"/>
          <p:cNvSpPr txBox="1"/>
          <p:nvPr>
            <p:ph type="title"/>
          </p:nvPr>
        </p:nvSpPr>
        <p:spPr>
          <a:prstGeom prst="rect">
            <a:avLst/>
          </a:prstGeom>
        </p:spPr>
        <p:txBody>
          <a:bodyPr/>
          <a:lstStyle/>
          <a:p>
            <a:pPr/>
          </a:p>
        </p:txBody>
      </p:sp>
      <p:sp>
        <p:nvSpPr>
          <p:cNvPr id="392" name="Double-click to edit"/>
          <p:cNvSpPr txBox="1"/>
          <p:nvPr>
            <p:ph type="body" idx="1"/>
          </p:nvPr>
        </p:nvSpPr>
        <p:spPr>
          <a:prstGeom prst="rect">
            <a:avLst/>
          </a:prstGeom>
        </p:spPr>
        <p:txBody>
          <a:bodyPr/>
          <a:lstStyle/>
          <a:p>
            <a:pPr/>
          </a:p>
        </p:txBody>
      </p:sp>
      <p:sp>
        <p:nvSpPr>
          <p:cNvPr id="3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4" name="26 Intendance et l'Évangile.028.jpeg" descr="26 Intendance et l'Évangile.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Double-click to edit"/>
          <p:cNvSpPr txBox="1"/>
          <p:nvPr>
            <p:ph type="title"/>
          </p:nvPr>
        </p:nvSpPr>
        <p:spPr>
          <a:prstGeom prst="rect">
            <a:avLst/>
          </a:prstGeom>
        </p:spPr>
        <p:txBody>
          <a:bodyPr/>
          <a:lstStyle/>
          <a:p>
            <a:pPr/>
          </a:p>
        </p:txBody>
      </p:sp>
      <p:sp>
        <p:nvSpPr>
          <p:cNvPr id="397" name="Double-click to edit"/>
          <p:cNvSpPr txBox="1"/>
          <p:nvPr>
            <p:ph type="body" idx="1"/>
          </p:nvPr>
        </p:nvSpPr>
        <p:spPr>
          <a:prstGeom prst="rect">
            <a:avLst/>
          </a:prstGeom>
        </p:spPr>
        <p:txBody>
          <a:bodyPr/>
          <a:lstStyle/>
          <a:p>
            <a:pPr/>
          </a:p>
        </p:txBody>
      </p:sp>
      <p:sp>
        <p:nvSpPr>
          <p:cNvPr id="3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9" name="26 Intendance et l'Évangile.029.jpeg" descr="26 Intendance et l'Évangile.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26 Intendance et l'Évangile.003.jpeg" descr="26 Intendance et l'Évangile.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ouble-click to edit"/>
          <p:cNvSpPr txBox="1"/>
          <p:nvPr>
            <p:ph type="title"/>
          </p:nvPr>
        </p:nvSpPr>
        <p:spPr>
          <a:prstGeom prst="rect">
            <a:avLst/>
          </a:prstGeom>
        </p:spPr>
        <p:txBody>
          <a:bodyPr/>
          <a:lstStyle/>
          <a:p>
            <a:pPr/>
          </a:p>
        </p:txBody>
      </p:sp>
      <p:sp>
        <p:nvSpPr>
          <p:cNvPr id="402" name="Double-click to edit"/>
          <p:cNvSpPr txBox="1"/>
          <p:nvPr>
            <p:ph type="body" idx="1"/>
          </p:nvPr>
        </p:nvSpPr>
        <p:spPr>
          <a:prstGeom prst="rect">
            <a:avLst/>
          </a:prstGeom>
        </p:spPr>
        <p:txBody>
          <a:bodyPr/>
          <a:lstStyle/>
          <a:p>
            <a:pP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4" name="26 Intendance et l'Évangile.030.jpeg" descr="26 Intendance et l'Évangile.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Double-click to edit"/>
          <p:cNvSpPr txBox="1"/>
          <p:nvPr>
            <p:ph type="title"/>
          </p:nvPr>
        </p:nvSpPr>
        <p:spPr>
          <a:prstGeom prst="rect">
            <a:avLst/>
          </a:prstGeom>
        </p:spPr>
        <p:txBody>
          <a:bodyPr/>
          <a:lstStyle/>
          <a:p>
            <a:pPr/>
          </a:p>
        </p:txBody>
      </p:sp>
      <p:sp>
        <p:nvSpPr>
          <p:cNvPr id="407" name="Double-click to edit"/>
          <p:cNvSpPr txBox="1"/>
          <p:nvPr>
            <p:ph type="body" idx="1"/>
          </p:nvPr>
        </p:nvSpPr>
        <p:spPr>
          <a:prstGeom prst="rect">
            <a:avLst/>
          </a:prstGeom>
        </p:spPr>
        <p:txBody>
          <a:bodyPr/>
          <a:lstStyle/>
          <a:p>
            <a:pPr/>
          </a:p>
        </p:txBody>
      </p:sp>
      <p:sp>
        <p:nvSpPr>
          <p:cNvPr id="4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26 Intendance et l'Évangile.031.jpeg" descr="26 Intendance et l'Évangile.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Double-click to edit"/>
          <p:cNvSpPr txBox="1"/>
          <p:nvPr>
            <p:ph type="title"/>
          </p:nvPr>
        </p:nvSpPr>
        <p:spPr>
          <a:prstGeom prst="rect">
            <a:avLst/>
          </a:prstGeom>
        </p:spPr>
        <p:txBody>
          <a:bodyPr/>
          <a:lstStyle/>
          <a:p>
            <a:pPr/>
          </a:p>
        </p:txBody>
      </p:sp>
      <p:sp>
        <p:nvSpPr>
          <p:cNvPr id="412" name="Double-click to edit"/>
          <p:cNvSpPr txBox="1"/>
          <p:nvPr>
            <p:ph type="body" idx="1"/>
          </p:nvPr>
        </p:nvSpPr>
        <p:spPr>
          <a:prstGeom prst="rect">
            <a:avLst/>
          </a:prstGeom>
        </p:spPr>
        <p:txBody>
          <a:bodyPr/>
          <a:lstStyle/>
          <a:p>
            <a:pPr/>
          </a:p>
        </p:txBody>
      </p:sp>
      <p:sp>
        <p:nvSpPr>
          <p:cNvPr id="4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4" name="26 Intendance et l'Évangile.031.jpeg" descr="26 Intendance et l'Évangile.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ouble-click to edit"/>
          <p:cNvSpPr txBox="1"/>
          <p:nvPr>
            <p:ph type="title"/>
          </p:nvPr>
        </p:nvSpPr>
        <p:spPr>
          <a:prstGeom prst="rect">
            <a:avLst/>
          </a:prstGeom>
        </p:spPr>
        <p:txBody>
          <a:bodyPr/>
          <a:lstStyle/>
          <a:p>
            <a:pPr/>
          </a:p>
        </p:txBody>
      </p:sp>
      <p:sp>
        <p:nvSpPr>
          <p:cNvPr id="417" name="Double-click to edit"/>
          <p:cNvSpPr txBox="1"/>
          <p:nvPr>
            <p:ph type="body" idx="1"/>
          </p:nvPr>
        </p:nvSpPr>
        <p:spPr>
          <a:prstGeom prst="rect">
            <a:avLst/>
          </a:prstGeom>
        </p:spPr>
        <p:txBody>
          <a:bodyPr/>
          <a:lstStyle/>
          <a:p>
            <a:pP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9" name="26 Intendance et l'Évangile.033.jpeg" descr="26 Intendance et l'Évangile.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Double-click to edit"/>
          <p:cNvSpPr txBox="1"/>
          <p:nvPr>
            <p:ph type="title"/>
          </p:nvPr>
        </p:nvSpPr>
        <p:spPr>
          <a:prstGeom prst="rect">
            <a:avLst/>
          </a:prstGeom>
        </p:spPr>
        <p:txBody>
          <a:bodyPr/>
          <a:lstStyle/>
          <a:p>
            <a:pPr/>
          </a:p>
        </p:txBody>
      </p:sp>
      <p:sp>
        <p:nvSpPr>
          <p:cNvPr id="422" name="Double-click to edit"/>
          <p:cNvSpPr txBox="1"/>
          <p:nvPr>
            <p:ph type="body" idx="1"/>
          </p:nvPr>
        </p:nvSpPr>
        <p:spPr>
          <a:prstGeom prst="rect">
            <a:avLst/>
          </a:prstGeom>
        </p:spPr>
        <p:txBody>
          <a:bodyPr/>
          <a:lstStyle/>
          <a:p>
            <a:pPr/>
          </a:p>
        </p:txBody>
      </p:sp>
      <p:sp>
        <p:nvSpPr>
          <p:cNvPr id="4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4" name="26 Intendance et l'Évangile.034.jpeg" descr="26 Intendance et l'Évangile.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Double-click to edit"/>
          <p:cNvSpPr txBox="1"/>
          <p:nvPr>
            <p:ph type="title"/>
          </p:nvPr>
        </p:nvSpPr>
        <p:spPr>
          <a:prstGeom prst="rect">
            <a:avLst/>
          </a:prstGeom>
        </p:spPr>
        <p:txBody>
          <a:bodyPr/>
          <a:lstStyle/>
          <a:p>
            <a:pPr/>
          </a:p>
        </p:txBody>
      </p:sp>
      <p:sp>
        <p:nvSpPr>
          <p:cNvPr id="427" name="Double-click to edit"/>
          <p:cNvSpPr txBox="1"/>
          <p:nvPr>
            <p:ph type="body" idx="1"/>
          </p:nvPr>
        </p:nvSpPr>
        <p:spPr>
          <a:prstGeom prst="rect">
            <a:avLst/>
          </a:prstGeom>
        </p:spPr>
        <p:txBody>
          <a:bodyPr/>
          <a:lstStyle/>
          <a:p>
            <a:pPr/>
          </a:p>
        </p:txBody>
      </p:sp>
      <p:sp>
        <p:nvSpPr>
          <p:cNvPr id="4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26 Intendance et l'Évangile.034.jpeg" descr="26 Intendance et l'Évangile.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Double-click to edit"/>
          <p:cNvSpPr txBox="1"/>
          <p:nvPr>
            <p:ph type="title"/>
          </p:nvPr>
        </p:nvSpPr>
        <p:spPr>
          <a:prstGeom prst="rect">
            <a:avLst/>
          </a:prstGeom>
        </p:spPr>
        <p:txBody>
          <a:bodyPr/>
          <a:lstStyle/>
          <a:p>
            <a:pPr/>
          </a:p>
        </p:txBody>
      </p:sp>
      <p:sp>
        <p:nvSpPr>
          <p:cNvPr id="432" name="Double-click to edit"/>
          <p:cNvSpPr txBox="1"/>
          <p:nvPr>
            <p:ph type="body" idx="1"/>
          </p:nvPr>
        </p:nvSpPr>
        <p:spPr>
          <a:prstGeom prst="rect">
            <a:avLst/>
          </a:prstGeom>
        </p:spPr>
        <p:txBody>
          <a:bodyPr/>
          <a:lstStyle/>
          <a:p>
            <a:pPr/>
          </a:p>
        </p:txBody>
      </p:sp>
      <p:sp>
        <p:nvSpPr>
          <p:cNvPr id="4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4" name="26 Intendance et l'Évangile.036.jpeg" descr="26 Intendance et l'Évangil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Double-click to edit"/>
          <p:cNvSpPr txBox="1"/>
          <p:nvPr>
            <p:ph type="title"/>
          </p:nvPr>
        </p:nvSpPr>
        <p:spPr>
          <a:prstGeom prst="rect">
            <a:avLst/>
          </a:prstGeom>
        </p:spPr>
        <p:txBody>
          <a:bodyPr/>
          <a:lstStyle/>
          <a:p>
            <a:pPr/>
          </a:p>
        </p:txBody>
      </p:sp>
      <p:sp>
        <p:nvSpPr>
          <p:cNvPr id="437" name="Double-click to edit"/>
          <p:cNvSpPr txBox="1"/>
          <p:nvPr>
            <p:ph type="body" idx="1"/>
          </p:nvPr>
        </p:nvSpPr>
        <p:spPr>
          <a:prstGeom prst="rect">
            <a:avLst/>
          </a:prstGeom>
        </p:spPr>
        <p:txBody>
          <a:bodyPr/>
          <a:lstStyle/>
          <a:p>
            <a:pPr/>
          </a:p>
        </p:txBody>
      </p:sp>
      <p:sp>
        <p:nvSpPr>
          <p:cNvPr id="4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9" name="26 Intendance et l'Évangile.037.jpeg" descr="26 Intendance et l'Évangile.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ouble-click to edit"/>
          <p:cNvSpPr txBox="1"/>
          <p:nvPr>
            <p:ph type="title"/>
          </p:nvPr>
        </p:nvSpPr>
        <p:spPr>
          <a:prstGeom prst="rect">
            <a:avLst/>
          </a:prstGeom>
        </p:spPr>
        <p:txBody>
          <a:bodyPr/>
          <a:lstStyle/>
          <a:p>
            <a:pPr/>
          </a:p>
        </p:txBody>
      </p:sp>
      <p:sp>
        <p:nvSpPr>
          <p:cNvPr id="442" name="Double-click to edit"/>
          <p:cNvSpPr txBox="1"/>
          <p:nvPr>
            <p:ph type="body" idx="1"/>
          </p:nvPr>
        </p:nvSpPr>
        <p:spPr>
          <a:prstGeom prst="rect">
            <a:avLst/>
          </a:prstGeom>
        </p:spPr>
        <p:txBody>
          <a:bodyPr/>
          <a:lstStyle/>
          <a:p>
            <a:pPr/>
          </a:p>
        </p:txBody>
      </p:sp>
      <p:sp>
        <p:nvSpPr>
          <p:cNvPr id="4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4" name="26 Intendance et l'Évangile.037.jpeg" descr="26 Intendance et l'Évangile.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Double-click to edit"/>
          <p:cNvSpPr txBox="1"/>
          <p:nvPr>
            <p:ph type="title"/>
          </p:nvPr>
        </p:nvSpPr>
        <p:spPr>
          <a:prstGeom prst="rect">
            <a:avLst/>
          </a:prstGeom>
        </p:spPr>
        <p:txBody>
          <a:bodyPr/>
          <a:lstStyle/>
          <a:p>
            <a:pPr/>
          </a:p>
        </p:txBody>
      </p:sp>
      <p:sp>
        <p:nvSpPr>
          <p:cNvPr id="447" name="Double-click to edit"/>
          <p:cNvSpPr txBox="1"/>
          <p:nvPr>
            <p:ph type="body" idx="1"/>
          </p:nvPr>
        </p:nvSpPr>
        <p:spPr>
          <a:prstGeom prst="rect">
            <a:avLst/>
          </a:prstGeom>
        </p:spPr>
        <p:txBody>
          <a:bodyPr/>
          <a:lstStyle/>
          <a:p>
            <a:pPr/>
          </a:p>
        </p:txBody>
      </p:sp>
      <p:sp>
        <p:nvSpPr>
          <p:cNvPr id="4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9" name="26 Intendance et l'Évangile.039.jpeg" descr="26 Intendance et l'Évangile.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26 Intendance et l'Évangile.004.jpeg" descr="26 Intendance et l'Évangile.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Double-click to edit"/>
          <p:cNvSpPr txBox="1"/>
          <p:nvPr>
            <p:ph type="title"/>
          </p:nvPr>
        </p:nvSpPr>
        <p:spPr>
          <a:prstGeom prst="rect">
            <a:avLst/>
          </a:prstGeom>
        </p:spPr>
        <p:txBody>
          <a:bodyPr/>
          <a:lstStyle/>
          <a:p>
            <a:pPr/>
          </a:p>
        </p:txBody>
      </p:sp>
      <p:sp>
        <p:nvSpPr>
          <p:cNvPr id="452" name="Double-click to edit"/>
          <p:cNvSpPr txBox="1"/>
          <p:nvPr>
            <p:ph type="body" idx="1"/>
          </p:nvPr>
        </p:nvSpPr>
        <p:spPr>
          <a:prstGeom prst="rect">
            <a:avLst/>
          </a:prstGeom>
        </p:spPr>
        <p:txBody>
          <a:bodyPr/>
          <a:lstStyle/>
          <a:p>
            <a:pPr/>
          </a:p>
        </p:txBody>
      </p:sp>
      <p:sp>
        <p:nvSpPr>
          <p:cNvPr id="4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4" name="26 Intendance et l'Évangile.040.jpeg" descr="26 Intendance et l'Évangile.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Double-click to edit"/>
          <p:cNvSpPr txBox="1"/>
          <p:nvPr>
            <p:ph type="title"/>
          </p:nvPr>
        </p:nvSpPr>
        <p:spPr>
          <a:prstGeom prst="rect">
            <a:avLst/>
          </a:prstGeom>
        </p:spPr>
        <p:txBody>
          <a:bodyPr/>
          <a:lstStyle/>
          <a:p>
            <a:pPr/>
          </a:p>
        </p:txBody>
      </p:sp>
      <p:sp>
        <p:nvSpPr>
          <p:cNvPr id="457" name="Double-click to edit"/>
          <p:cNvSpPr txBox="1"/>
          <p:nvPr>
            <p:ph type="body" idx="1"/>
          </p:nvPr>
        </p:nvSpPr>
        <p:spPr>
          <a:prstGeom prst="rect">
            <a:avLst/>
          </a:prstGeom>
        </p:spPr>
        <p:txBody>
          <a:bodyPr/>
          <a:lstStyle/>
          <a:p>
            <a:pPr/>
          </a:p>
        </p:txBody>
      </p:sp>
      <p:sp>
        <p:nvSpPr>
          <p:cNvPr id="4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9" name="26 Intendance et l'Évangile.041.jpeg" descr="26 Intendance et l'Évangil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Double-click to edit"/>
          <p:cNvSpPr txBox="1"/>
          <p:nvPr>
            <p:ph type="title"/>
          </p:nvPr>
        </p:nvSpPr>
        <p:spPr>
          <a:prstGeom prst="rect">
            <a:avLst/>
          </a:prstGeom>
        </p:spPr>
        <p:txBody>
          <a:bodyPr/>
          <a:lstStyle/>
          <a:p>
            <a:pPr/>
          </a:p>
        </p:txBody>
      </p:sp>
      <p:sp>
        <p:nvSpPr>
          <p:cNvPr id="462" name="Double-click to edit"/>
          <p:cNvSpPr txBox="1"/>
          <p:nvPr>
            <p:ph type="body" idx="1"/>
          </p:nvPr>
        </p:nvSpPr>
        <p:spPr>
          <a:prstGeom prst="rect">
            <a:avLst/>
          </a:prstGeom>
        </p:spPr>
        <p:txBody>
          <a:bodyPr/>
          <a:lstStyle/>
          <a:p>
            <a:pPr/>
          </a:p>
        </p:txBody>
      </p:sp>
      <p:sp>
        <p:nvSpPr>
          <p:cNvPr id="4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4" name="26 Intendance et l'Évangile.042.jpeg" descr="26 Intendance et l'Évangile.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Double-click to edit"/>
          <p:cNvSpPr txBox="1"/>
          <p:nvPr>
            <p:ph type="title"/>
          </p:nvPr>
        </p:nvSpPr>
        <p:spPr>
          <a:prstGeom prst="rect">
            <a:avLst/>
          </a:prstGeom>
        </p:spPr>
        <p:txBody>
          <a:bodyPr/>
          <a:lstStyle/>
          <a:p>
            <a:pPr/>
          </a:p>
        </p:txBody>
      </p:sp>
      <p:sp>
        <p:nvSpPr>
          <p:cNvPr id="467" name="Double-click to edit"/>
          <p:cNvSpPr txBox="1"/>
          <p:nvPr>
            <p:ph type="body" idx="1"/>
          </p:nvPr>
        </p:nvSpPr>
        <p:spPr>
          <a:prstGeom prst="rect">
            <a:avLst/>
          </a:prstGeom>
        </p:spPr>
        <p:txBody>
          <a:bodyPr/>
          <a:lstStyle/>
          <a:p>
            <a:pPr/>
          </a:p>
        </p:txBody>
      </p:sp>
      <p:sp>
        <p:nvSpPr>
          <p:cNvPr id="4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9" name="26 Intendance et l'Évangile.043.jpeg" descr="26 Intendance et l'Évangile.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Double-click to edit"/>
          <p:cNvSpPr txBox="1"/>
          <p:nvPr>
            <p:ph type="title"/>
          </p:nvPr>
        </p:nvSpPr>
        <p:spPr>
          <a:prstGeom prst="rect">
            <a:avLst/>
          </a:prstGeom>
        </p:spPr>
        <p:txBody>
          <a:bodyPr/>
          <a:lstStyle/>
          <a:p>
            <a:pPr/>
          </a:p>
        </p:txBody>
      </p:sp>
      <p:sp>
        <p:nvSpPr>
          <p:cNvPr id="472" name="Double-click to edit"/>
          <p:cNvSpPr txBox="1"/>
          <p:nvPr>
            <p:ph type="body" idx="1"/>
          </p:nvPr>
        </p:nvSpPr>
        <p:spPr>
          <a:prstGeom prst="rect">
            <a:avLst/>
          </a:prstGeom>
        </p:spPr>
        <p:txBody>
          <a:bodyPr/>
          <a:lstStyle/>
          <a:p>
            <a:pPr/>
          </a:p>
        </p:txBody>
      </p:sp>
      <p:sp>
        <p:nvSpPr>
          <p:cNvPr id="4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4" name="26 Intendance et l'Évangile.044.jpeg" descr="26 Intendance et l'Évangile.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Double-click to edit"/>
          <p:cNvSpPr txBox="1"/>
          <p:nvPr>
            <p:ph type="title"/>
          </p:nvPr>
        </p:nvSpPr>
        <p:spPr>
          <a:prstGeom prst="rect">
            <a:avLst/>
          </a:prstGeom>
        </p:spPr>
        <p:txBody>
          <a:bodyPr/>
          <a:lstStyle/>
          <a:p>
            <a:pPr/>
          </a:p>
        </p:txBody>
      </p:sp>
      <p:sp>
        <p:nvSpPr>
          <p:cNvPr id="477" name="Double-click to edit"/>
          <p:cNvSpPr txBox="1"/>
          <p:nvPr>
            <p:ph type="body" idx="1"/>
          </p:nvPr>
        </p:nvSpPr>
        <p:spPr>
          <a:prstGeom prst="rect">
            <a:avLst/>
          </a:prstGeom>
        </p:spPr>
        <p:txBody>
          <a:bodyPr/>
          <a:lstStyle/>
          <a:p>
            <a:pPr/>
          </a:p>
        </p:txBody>
      </p:sp>
      <p:sp>
        <p:nvSpPr>
          <p:cNvPr id="4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9" name="26 Intendance et l'Évangile.044.jpeg" descr="26 Intendance et l'Évangile.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Double-click to edit"/>
          <p:cNvSpPr txBox="1"/>
          <p:nvPr>
            <p:ph type="title"/>
          </p:nvPr>
        </p:nvSpPr>
        <p:spPr>
          <a:prstGeom prst="rect">
            <a:avLst/>
          </a:prstGeom>
        </p:spPr>
        <p:txBody>
          <a:bodyPr/>
          <a:lstStyle/>
          <a:p>
            <a:pPr/>
          </a:p>
        </p:txBody>
      </p:sp>
      <p:sp>
        <p:nvSpPr>
          <p:cNvPr id="482" name="Double-click to edit"/>
          <p:cNvSpPr txBox="1"/>
          <p:nvPr>
            <p:ph type="body" idx="1"/>
          </p:nvPr>
        </p:nvSpPr>
        <p:spPr>
          <a:prstGeom prst="rect">
            <a:avLst/>
          </a:prstGeom>
        </p:spPr>
        <p:txBody>
          <a:bodyPr/>
          <a:lstStyle/>
          <a:p>
            <a:pPr/>
          </a:p>
        </p:txBody>
      </p:sp>
      <p:sp>
        <p:nvSpPr>
          <p:cNvPr id="4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4" name="26 Intendance et l'Évangile.045.jpeg" descr="26 Intendance et l'Évangile.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Double-click to edit"/>
          <p:cNvSpPr txBox="1"/>
          <p:nvPr>
            <p:ph type="title"/>
          </p:nvPr>
        </p:nvSpPr>
        <p:spPr>
          <a:prstGeom prst="rect">
            <a:avLst/>
          </a:prstGeom>
        </p:spPr>
        <p:txBody>
          <a:bodyPr/>
          <a:lstStyle/>
          <a:p>
            <a:pPr/>
          </a:p>
        </p:txBody>
      </p:sp>
      <p:sp>
        <p:nvSpPr>
          <p:cNvPr id="487" name="Double-click to edit"/>
          <p:cNvSpPr txBox="1"/>
          <p:nvPr>
            <p:ph type="body" idx="1"/>
          </p:nvPr>
        </p:nvSpPr>
        <p:spPr>
          <a:prstGeom prst="rect">
            <a:avLst/>
          </a:prstGeom>
        </p:spPr>
        <p:txBody>
          <a:bodyPr/>
          <a:lstStyle/>
          <a:p>
            <a:pPr/>
          </a:p>
        </p:txBody>
      </p:sp>
      <p:sp>
        <p:nvSpPr>
          <p:cNvPr id="4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9" name="26 Intendance et l'Évangile.047.jpeg" descr="26 Intendance et l'Évangile.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Double-click to edit"/>
          <p:cNvSpPr txBox="1"/>
          <p:nvPr>
            <p:ph type="title"/>
          </p:nvPr>
        </p:nvSpPr>
        <p:spPr>
          <a:prstGeom prst="rect">
            <a:avLst/>
          </a:prstGeom>
        </p:spPr>
        <p:txBody>
          <a:bodyPr/>
          <a:lstStyle/>
          <a:p>
            <a:pPr/>
          </a:p>
        </p:txBody>
      </p:sp>
      <p:sp>
        <p:nvSpPr>
          <p:cNvPr id="492" name="Double-click to edit"/>
          <p:cNvSpPr txBox="1"/>
          <p:nvPr>
            <p:ph type="body" idx="1"/>
          </p:nvPr>
        </p:nvSpPr>
        <p:spPr>
          <a:prstGeom prst="rect">
            <a:avLst/>
          </a:prstGeom>
        </p:spPr>
        <p:txBody>
          <a:bodyPr/>
          <a:lstStyle/>
          <a:p>
            <a:pPr/>
          </a:p>
        </p:txBody>
      </p:sp>
      <p:sp>
        <p:nvSpPr>
          <p:cNvPr id="4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4" name="26 Intendance et l'Évangile.048.jpeg" descr="26 Intendance et l'Évangile.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Double-click to edit"/>
          <p:cNvSpPr txBox="1"/>
          <p:nvPr>
            <p:ph type="title"/>
          </p:nvPr>
        </p:nvSpPr>
        <p:spPr>
          <a:prstGeom prst="rect">
            <a:avLst/>
          </a:prstGeom>
        </p:spPr>
        <p:txBody>
          <a:bodyPr/>
          <a:lstStyle/>
          <a:p>
            <a:pPr/>
          </a:p>
        </p:txBody>
      </p:sp>
      <p:sp>
        <p:nvSpPr>
          <p:cNvPr id="497" name="Double-click to edit"/>
          <p:cNvSpPr txBox="1"/>
          <p:nvPr>
            <p:ph type="body" idx="1"/>
          </p:nvPr>
        </p:nvSpPr>
        <p:spPr>
          <a:prstGeom prst="rect">
            <a:avLst/>
          </a:prstGeom>
        </p:spPr>
        <p:txBody>
          <a:bodyPr/>
          <a:lstStyle/>
          <a:p>
            <a:pPr/>
          </a:p>
        </p:txBody>
      </p:sp>
      <p:sp>
        <p:nvSpPr>
          <p:cNvPr id="4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9" name="26 Intendance et l'Évangile.049.jpeg" descr="26 Intendance et l'Évangile.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26 Intendance et l'Évangile.005.jpeg" descr="26 Intendance et l'Évangile.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Double-click to edit"/>
          <p:cNvSpPr txBox="1"/>
          <p:nvPr>
            <p:ph type="title"/>
          </p:nvPr>
        </p:nvSpPr>
        <p:spPr>
          <a:prstGeom prst="rect">
            <a:avLst/>
          </a:prstGeom>
        </p:spPr>
        <p:txBody>
          <a:bodyPr/>
          <a:lstStyle/>
          <a:p>
            <a:pPr/>
          </a:p>
        </p:txBody>
      </p:sp>
      <p:sp>
        <p:nvSpPr>
          <p:cNvPr id="502" name="Double-click to edit"/>
          <p:cNvSpPr txBox="1"/>
          <p:nvPr>
            <p:ph type="body" idx="1"/>
          </p:nvPr>
        </p:nvSpPr>
        <p:spPr>
          <a:prstGeom prst="rect">
            <a:avLst/>
          </a:prstGeom>
        </p:spPr>
        <p:txBody>
          <a:bodyPr/>
          <a:lstStyle/>
          <a:p>
            <a:pPr/>
          </a:p>
        </p:txBody>
      </p:sp>
      <p:sp>
        <p:nvSpPr>
          <p:cNvPr id="5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26 Intendance et l'Évangile.049.jpeg" descr="26 Intendance et l'Évangile.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Double-click to edit"/>
          <p:cNvSpPr txBox="1"/>
          <p:nvPr>
            <p:ph type="title"/>
          </p:nvPr>
        </p:nvSpPr>
        <p:spPr>
          <a:prstGeom prst="rect">
            <a:avLst/>
          </a:prstGeom>
        </p:spPr>
        <p:txBody>
          <a:bodyPr/>
          <a:lstStyle/>
          <a:p>
            <a:pPr/>
          </a:p>
        </p:txBody>
      </p:sp>
      <p:sp>
        <p:nvSpPr>
          <p:cNvPr id="507" name="Double-click to edit"/>
          <p:cNvSpPr txBox="1"/>
          <p:nvPr>
            <p:ph type="body" idx="1"/>
          </p:nvPr>
        </p:nvSpPr>
        <p:spPr>
          <a:prstGeom prst="rect">
            <a:avLst/>
          </a:prstGeom>
        </p:spPr>
        <p:txBody>
          <a:bodyPr/>
          <a:lstStyle/>
          <a:p>
            <a:pP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9" name="26 Intendance et l'Évangile.050.jpeg" descr="26 Intendance et l'Évangile.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Double-click to edit"/>
          <p:cNvSpPr txBox="1"/>
          <p:nvPr>
            <p:ph type="title"/>
          </p:nvPr>
        </p:nvSpPr>
        <p:spPr>
          <a:prstGeom prst="rect">
            <a:avLst/>
          </a:prstGeom>
        </p:spPr>
        <p:txBody>
          <a:bodyPr/>
          <a:lstStyle/>
          <a:p>
            <a:pPr/>
          </a:p>
        </p:txBody>
      </p:sp>
      <p:sp>
        <p:nvSpPr>
          <p:cNvPr id="512" name="Double-click to edit"/>
          <p:cNvSpPr txBox="1"/>
          <p:nvPr>
            <p:ph type="body" idx="1"/>
          </p:nvPr>
        </p:nvSpPr>
        <p:spPr>
          <a:prstGeom prst="rect">
            <a:avLst/>
          </a:prstGeom>
        </p:spPr>
        <p:txBody>
          <a:bodyPr/>
          <a:lstStyle/>
          <a:p>
            <a:pPr/>
          </a:p>
        </p:txBody>
      </p:sp>
      <p:sp>
        <p:nvSpPr>
          <p:cNvPr id="5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4" name="26 Intendance et l'Évangile.051.jpeg" descr="26 Intendance et l'Évangil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Double-click to edit"/>
          <p:cNvSpPr txBox="1"/>
          <p:nvPr>
            <p:ph type="title"/>
          </p:nvPr>
        </p:nvSpPr>
        <p:spPr>
          <a:prstGeom prst="rect">
            <a:avLst/>
          </a:prstGeom>
        </p:spPr>
        <p:txBody>
          <a:bodyPr/>
          <a:lstStyle/>
          <a:p>
            <a:pPr/>
          </a:p>
        </p:txBody>
      </p:sp>
      <p:sp>
        <p:nvSpPr>
          <p:cNvPr id="517" name="Double-click to edit"/>
          <p:cNvSpPr txBox="1"/>
          <p:nvPr>
            <p:ph type="body" idx="1"/>
          </p:nvPr>
        </p:nvSpPr>
        <p:spPr>
          <a:prstGeom prst="rect">
            <a:avLst/>
          </a:prstGeom>
        </p:spPr>
        <p:txBody>
          <a:bodyPr/>
          <a:lstStyle/>
          <a:p>
            <a:pPr/>
          </a:p>
        </p:txBody>
      </p:sp>
      <p:sp>
        <p:nvSpPr>
          <p:cNvPr id="5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9" name="26 Intendance et l'Évangile.053.jpeg" descr="26 Intendance et l'Évangil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Double-click to edit"/>
          <p:cNvSpPr txBox="1"/>
          <p:nvPr>
            <p:ph type="title"/>
          </p:nvPr>
        </p:nvSpPr>
        <p:spPr>
          <a:prstGeom prst="rect">
            <a:avLst/>
          </a:prstGeom>
        </p:spPr>
        <p:txBody>
          <a:bodyPr/>
          <a:lstStyle/>
          <a:p>
            <a:pPr/>
          </a:p>
        </p:txBody>
      </p:sp>
      <p:sp>
        <p:nvSpPr>
          <p:cNvPr id="522" name="Double-click to edit"/>
          <p:cNvSpPr txBox="1"/>
          <p:nvPr>
            <p:ph type="body" idx="1"/>
          </p:nvPr>
        </p:nvSpPr>
        <p:spPr>
          <a:prstGeom prst="rect">
            <a:avLst/>
          </a:prstGeom>
        </p:spPr>
        <p:txBody>
          <a:bodyPr/>
          <a:lstStyle/>
          <a:p>
            <a:pPr/>
          </a:p>
        </p:txBody>
      </p:sp>
      <p:sp>
        <p:nvSpPr>
          <p:cNvPr id="5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4" name="26 Intendance et l'Évangile.053.jpeg" descr="26 Intendance et l'Évangil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Double-click to edit"/>
          <p:cNvSpPr txBox="1"/>
          <p:nvPr>
            <p:ph type="title"/>
          </p:nvPr>
        </p:nvSpPr>
        <p:spPr>
          <a:prstGeom prst="rect">
            <a:avLst/>
          </a:prstGeom>
        </p:spPr>
        <p:txBody>
          <a:bodyPr/>
          <a:lstStyle/>
          <a:p>
            <a:pPr/>
          </a:p>
        </p:txBody>
      </p:sp>
      <p:sp>
        <p:nvSpPr>
          <p:cNvPr id="527" name="Double-click to edit"/>
          <p:cNvSpPr txBox="1"/>
          <p:nvPr>
            <p:ph type="body" idx="1"/>
          </p:nvPr>
        </p:nvSpPr>
        <p:spPr>
          <a:prstGeom prst="rect">
            <a:avLst/>
          </a:prstGeom>
        </p:spPr>
        <p:txBody>
          <a:bodyPr/>
          <a:lstStyle/>
          <a:p>
            <a:pPr/>
          </a:p>
        </p:txBody>
      </p:sp>
      <p:sp>
        <p:nvSpPr>
          <p:cNvPr id="5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9" name="26 Intendance et l'Évangile.055.jpeg" descr="26 Intendance et l'Évangile.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Double-click to edit"/>
          <p:cNvSpPr txBox="1"/>
          <p:nvPr>
            <p:ph type="title"/>
          </p:nvPr>
        </p:nvSpPr>
        <p:spPr>
          <a:prstGeom prst="rect">
            <a:avLst/>
          </a:prstGeom>
        </p:spPr>
        <p:txBody>
          <a:bodyPr/>
          <a:lstStyle/>
          <a:p>
            <a:pPr/>
          </a:p>
        </p:txBody>
      </p:sp>
      <p:sp>
        <p:nvSpPr>
          <p:cNvPr id="532" name="Double-click to edit"/>
          <p:cNvSpPr txBox="1"/>
          <p:nvPr>
            <p:ph type="body" idx="1"/>
          </p:nvPr>
        </p:nvSpPr>
        <p:spPr>
          <a:prstGeom prst="rect">
            <a:avLst/>
          </a:prstGeom>
        </p:spPr>
        <p:txBody>
          <a:bodyPr/>
          <a:lstStyle/>
          <a:p>
            <a:pPr/>
          </a:p>
        </p:txBody>
      </p:sp>
      <p:sp>
        <p:nvSpPr>
          <p:cNvPr id="5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4" name="26 Intendance et l'Évangile.056.jpeg" descr="26 Intendance et l'Évangil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Double-click to edit"/>
          <p:cNvSpPr txBox="1"/>
          <p:nvPr>
            <p:ph type="title"/>
          </p:nvPr>
        </p:nvSpPr>
        <p:spPr>
          <a:prstGeom prst="rect">
            <a:avLst/>
          </a:prstGeom>
        </p:spPr>
        <p:txBody>
          <a:bodyPr/>
          <a:lstStyle/>
          <a:p>
            <a:pPr/>
          </a:p>
        </p:txBody>
      </p:sp>
      <p:sp>
        <p:nvSpPr>
          <p:cNvPr id="537" name="Double-click to edit"/>
          <p:cNvSpPr txBox="1"/>
          <p:nvPr>
            <p:ph type="body" idx="1"/>
          </p:nvPr>
        </p:nvSpPr>
        <p:spPr>
          <a:prstGeom prst="rect">
            <a:avLst/>
          </a:prstGeom>
        </p:spPr>
        <p:txBody>
          <a:bodyPr/>
          <a:lstStyle/>
          <a:p>
            <a:pPr/>
          </a:p>
        </p:txBody>
      </p:sp>
      <p:sp>
        <p:nvSpPr>
          <p:cNvPr id="5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9" name="26 Intendance et l'Évangile.056.jpeg" descr="26 Intendance et l'Évangil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Double-click to edit"/>
          <p:cNvSpPr txBox="1"/>
          <p:nvPr>
            <p:ph type="title"/>
          </p:nvPr>
        </p:nvSpPr>
        <p:spPr>
          <a:prstGeom prst="rect">
            <a:avLst/>
          </a:prstGeom>
        </p:spPr>
        <p:txBody>
          <a:bodyPr/>
          <a:lstStyle/>
          <a:p>
            <a:pPr/>
          </a:p>
        </p:txBody>
      </p:sp>
      <p:sp>
        <p:nvSpPr>
          <p:cNvPr id="542" name="Double-click to edit"/>
          <p:cNvSpPr txBox="1"/>
          <p:nvPr>
            <p:ph type="body" idx="1"/>
          </p:nvPr>
        </p:nvSpPr>
        <p:spPr>
          <a:prstGeom prst="rect">
            <a:avLst/>
          </a:prstGeom>
        </p:spPr>
        <p:txBody>
          <a:bodyPr/>
          <a:lstStyle/>
          <a:p>
            <a:pPr/>
          </a:p>
        </p:txBody>
      </p:sp>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4" name="26 Intendance et l'Évangile.058.jpeg" descr="26 Intendance et l'Évangile.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Double-click to edit"/>
          <p:cNvSpPr txBox="1"/>
          <p:nvPr>
            <p:ph type="title"/>
          </p:nvPr>
        </p:nvSpPr>
        <p:spPr>
          <a:prstGeom prst="rect">
            <a:avLst/>
          </a:prstGeom>
        </p:spPr>
        <p:txBody>
          <a:bodyPr/>
          <a:lstStyle/>
          <a:p>
            <a:pPr/>
          </a:p>
        </p:txBody>
      </p:sp>
      <p:sp>
        <p:nvSpPr>
          <p:cNvPr id="547" name="Double-click to edit"/>
          <p:cNvSpPr txBox="1"/>
          <p:nvPr>
            <p:ph type="body" idx="1"/>
          </p:nvPr>
        </p:nvSpPr>
        <p:spPr>
          <a:prstGeom prst="rect">
            <a:avLst/>
          </a:prstGeom>
        </p:spPr>
        <p:txBody>
          <a:bodyPr/>
          <a:lstStyle/>
          <a:p>
            <a:pPr/>
          </a:p>
        </p:txBody>
      </p:sp>
      <p:sp>
        <p:nvSpPr>
          <p:cNvPr id="5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9" name="26 Intendance et l'Évangile.059.jpeg" descr="26 Intendance et l'Évangile.05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26 Intendance et l'Évangile.006.jpeg" descr="26 Intendance et l'Évangile.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Double-click to edit"/>
          <p:cNvSpPr txBox="1"/>
          <p:nvPr>
            <p:ph type="title"/>
          </p:nvPr>
        </p:nvSpPr>
        <p:spPr>
          <a:prstGeom prst="rect">
            <a:avLst/>
          </a:prstGeom>
        </p:spPr>
        <p:txBody>
          <a:bodyPr/>
          <a:lstStyle/>
          <a:p>
            <a:pPr/>
          </a:p>
        </p:txBody>
      </p:sp>
      <p:sp>
        <p:nvSpPr>
          <p:cNvPr id="554" name="Double-click to edit"/>
          <p:cNvSpPr txBox="1"/>
          <p:nvPr>
            <p:ph type="body" idx="1"/>
          </p:nvPr>
        </p:nvSpPr>
        <p:spPr>
          <a:prstGeom prst="rect">
            <a:avLst/>
          </a:prstGeom>
        </p:spPr>
        <p:txBody>
          <a:bodyPr/>
          <a:lstStyle/>
          <a:p>
            <a:pPr/>
          </a:p>
        </p:txBody>
      </p:sp>
      <p:sp>
        <p:nvSpPr>
          <p:cNvPr id="5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6" name="26 Intendance et l'Évangile.059.jpeg" descr="26 Intendance et l'Évangile.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Double-click to edit"/>
          <p:cNvSpPr txBox="1"/>
          <p:nvPr>
            <p:ph type="title"/>
          </p:nvPr>
        </p:nvSpPr>
        <p:spPr>
          <a:prstGeom prst="rect">
            <a:avLst/>
          </a:prstGeom>
        </p:spPr>
        <p:txBody>
          <a:bodyPr/>
          <a:lstStyle/>
          <a:p>
            <a:pPr/>
          </a:p>
        </p:txBody>
      </p:sp>
      <p:sp>
        <p:nvSpPr>
          <p:cNvPr id="559" name="Double-click to edit"/>
          <p:cNvSpPr txBox="1"/>
          <p:nvPr>
            <p:ph type="body" idx="1"/>
          </p:nvPr>
        </p:nvSpPr>
        <p:spPr>
          <a:prstGeom prst="rect">
            <a:avLst/>
          </a:prstGeom>
        </p:spPr>
        <p:txBody>
          <a:bodyPr/>
          <a:lstStyle/>
          <a:p>
            <a:pPr/>
          </a:p>
        </p:txBody>
      </p:sp>
      <p:sp>
        <p:nvSpPr>
          <p:cNvPr id="5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1" name="26 Intendance et l'Évangile.060.jpeg" descr="26 Intendance et l'Évangile.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Double-click to edit"/>
          <p:cNvSpPr txBox="1"/>
          <p:nvPr>
            <p:ph type="title"/>
          </p:nvPr>
        </p:nvSpPr>
        <p:spPr>
          <a:prstGeom prst="rect">
            <a:avLst/>
          </a:prstGeom>
        </p:spPr>
        <p:txBody>
          <a:bodyPr/>
          <a:lstStyle/>
          <a:p>
            <a:pPr/>
          </a:p>
        </p:txBody>
      </p:sp>
      <p:sp>
        <p:nvSpPr>
          <p:cNvPr id="564" name="Double-click to edit"/>
          <p:cNvSpPr txBox="1"/>
          <p:nvPr>
            <p:ph type="body" idx="1"/>
          </p:nvPr>
        </p:nvSpPr>
        <p:spPr>
          <a:prstGeom prst="rect">
            <a:avLst/>
          </a:prstGeom>
        </p:spPr>
        <p:txBody>
          <a:bodyPr/>
          <a:lstStyle/>
          <a:p>
            <a:pPr/>
          </a:p>
        </p:txBody>
      </p:sp>
      <p:sp>
        <p:nvSpPr>
          <p:cNvPr id="5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6" name="26 Intendance et l'Évangile.061.jpeg" descr="26 Intendance et l'Évangile.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Double-click to edit"/>
          <p:cNvSpPr txBox="1"/>
          <p:nvPr>
            <p:ph type="title"/>
          </p:nvPr>
        </p:nvSpPr>
        <p:spPr>
          <a:prstGeom prst="rect">
            <a:avLst/>
          </a:prstGeom>
        </p:spPr>
        <p:txBody>
          <a:bodyPr/>
          <a:lstStyle/>
          <a:p>
            <a:pPr/>
          </a:p>
        </p:txBody>
      </p:sp>
      <p:sp>
        <p:nvSpPr>
          <p:cNvPr id="569" name="Double-click to edit"/>
          <p:cNvSpPr txBox="1"/>
          <p:nvPr>
            <p:ph type="body" idx="1"/>
          </p:nvPr>
        </p:nvSpPr>
        <p:spPr>
          <a:prstGeom prst="rect">
            <a:avLst/>
          </a:prstGeom>
        </p:spPr>
        <p:txBody>
          <a:bodyPr/>
          <a:lstStyle/>
          <a:p>
            <a:pPr/>
          </a:p>
        </p:txBody>
      </p:sp>
      <p:sp>
        <p:nvSpPr>
          <p:cNvPr id="5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1" name="26 Intendance et l'Évangile.062.jpeg" descr="26 Intendance et l'Évangile.06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Double-click to edit"/>
          <p:cNvSpPr txBox="1"/>
          <p:nvPr>
            <p:ph type="title"/>
          </p:nvPr>
        </p:nvSpPr>
        <p:spPr>
          <a:prstGeom prst="rect">
            <a:avLst/>
          </a:prstGeom>
        </p:spPr>
        <p:txBody>
          <a:bodyPr/>
          <a:lstStyle/>
          <a:p>
            <a:pPr/>
          </a:p>
        </p:txBody>
      </p:sp>
      <p:sp>
        <p:nvSpPr>
          <p:cNvPr id="576" name="Double-click to edit"/>
          <p:cNvSpPr txBox="1"/>
          <p:nvPr>
            <p:ph type="body" idx="1"/>
          </p:nvPr>
        </p:nvSpPr>
        <p:spPr>
          <a:prstGeom prst="rect">
            <a:avLst/>
          </a:prstGeom>
        </p:spPr>
        <p:txBody>
          <a:bodyPr/>
          <a:lstStyle/>
          <a:p>
            <a:pPr/>
          </a:p>
        </p:txBody>
      </p:sp>
      <p:sp>
        <p:nvSpPr>
          <p:cNvPr id="5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8" name="26 Intendance et l'Évangile.064.jpeg" descr="26 Intendance et l'Évangile.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Double-click to edit"/>
          <p:cNvSpPr txBox="1"/>
          <p:nvPr>
            <p:ph type="title"/>
          </p:nvPr>
        </p:nvSpPr>
        <p:spPr>
          <a:prstGeom prst="rect">
            <a:avLst/>
          </a:prstGeom>
        </p:spPr>
        <p:txBody>
          <a:bodyPr/>
          <a:lstStyle/>
          <a:p>
            <a:pPr/>
          </a:p>
        </p:txBody>
      </p:sp>
      <p:sp>
        <p:nvSpPr>
          <p:cNvPr id="581" name="Double-click to edit"/>
          <p:cNvSpPr txBox="1"/>
          <p:nvPr>
            <p:ph type="body" idx="1"/>
          </p:nvPr>
        </p:nvSpPr>
        <p:spPr>
          <a:prstGeom prst="rect">
            <a:avLst/>
          </a:prstGeom>
        </p:spPr>
        <p:txBody>
          <a:bodyPr/>
          <a:lstStyle/>
          <a:p>
            <a:pPr/>
          </a:p>
        </p:txBody>
      </p:sp>
      <p:sp>
        <p:nvSpPr>
          <p:cNvPr id="5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3" name="26 Intendance et l'Évangile.064.jpeg" descr="26 Intendance et l'Évangile.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Double-click to edit"/>
          <p:cNvSpPr txBox="1"/>
          <p:nvPr>
            <p:ph type="title"/>
          </p:nvPr>
        </p:nvSpPr>
        <p:spPr>
          <a:prstGeom prst="rect">
            <a:avLst/>
          </a:prstGeom>
        </p:spPr>
        <p:txBody>
          <a:bodyPr/>
          <a:lstStyle/>
          <a:p>
            <a:pPr/>
          </a:p>
        </p:txBody>
      </p:sp>
      <p:sp>
        <p:nvSpPr>
          <p:cNvPr id="586" name="Double-click to edit"/>
          <p:cNvSpPr txBox="1"/>
          <p:nvPr>
            <p:ph type="body" idx="1"/>
          </p:nvPr>
        </p:nvSpPr>
        <p:spPr>
          <a:prstGeom prst="rect">
            <a:avLst/>
          </a:prstGeom>
        </p:spPr>
        <p:txBody>
          <a:bodyPr/>
          <a:lstStyle/>
          <a:p>
            <a:pPr/>
          </a:p>
        </p:txBody>
      </p:sp>
      <p:sp>
        <p:nvSpPr>
          <p:cNvPr id="5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8" name="26 Intendance et l'Évangile.065.jpeg" descr="26 Intendance et l'Évangile.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Double-click to edit"/>
          <p:cNvSpPr txBox="1"/>
          <p:nvPr>
            <p:ph type="title"/>
          </p:nvPr>
        </p:nvSpPr>
        <p:spPr>
          <a:prstGeom prst="rect">
            <a:avLst/>
          </a:prstGeom>
        </p:spPr>
        <p:txBody>
          <a:bodyPr/>
          <a:lstStyle/>
          <a:p>
            <a:pPr/>
          </a:p>
        </p:txBody>
      </p:sp>
      <p:sp>
        <p:nvSpPr>
          <p:cNvPr id="591" name="Double-click to edit"/>
          <p:cNvSpPr txBox="1"/>
          <p:nvPr>
            <p:ph type="body" idx="1"/>
          </p:nvPr>
        </p:nvSpPr>
        <p:spPr>
          <a:prstGeom prst="rect">
            <a:avLst/>
          </a:prstGeom>
        </p:spPr>
        <p:txBody>
          <a:bodyPr/>
          <a:lstStyle/>
          <a:p>
            <a:pPr/>
          </a:p>
        </p:txBody>
      </p:sp>
      <p:sp>
        <p:nvSpPr>
          <p:cNvPr id="5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3" name="26 Intendance et l'Évangile.067.jpeg" descr="26 Intendance et l'Évangile.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Double-click to edit"/>
          <p:cNvSpPr txBox="1"/>
          <p:nvPr>
            <p:ph type="title"/>
          </p:nvPr>
        </p:nvSpPr>
        <p:spPr>
          <a:prstGeom prst="rect">
            <a:avLst/>
          </a:prstGeom>
        </p:spPr>
        <p:txBody>
          <a:bodyPr/>
          <a:lstStyle/>
          <a:p>
            <a:pPr/>
          </a:p>
        </p:txBody>
      </p:sp>
      <p:sp>
        <p:nvSpPr>
          <p:cNvPr id="596" name="Double-click to edit"/>
          <p:cNvSpPr txBox="1"/>
          <p:nvPr>
            <p:ph type="body" idx="1"/>
          </p:nvPr>
        </p:nvSpPr>
        <p:spPr>
          <a:prstGeom prst="rect">
            <a:avLst/>
          </a:prstGeom>
        </p:spPr>
        <p:txBody>
          <a:bodyPr/>
          <a:lstStyle/>
          <a:p>
            <a:pPr/>
          </a:p>
        </p:txBody>
      </p:sp>
      <p:sp>
        <p:nvSpPr>
          <p:cNvPr id="5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8" name="26 Intendance et l'Évangile.068.jpeg" descr="26 Intendance et l'Évangile.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Double-click to edit"/>
          <p:cNvSpPr txBox="1"/>
          <p:nvPr>
            <p:ph type="title"/>
          </p:nvPr>
        </p:nvSpPr>
        <p:spPr>
          <a:prstGeom prst="rect">
            <a:avLst/>
          </a:prstGeom>
        </p:spPr>
        <p:txBody>
          <a:bodyPr/>
          <a:lstStyle/>
          <a:p>
            <a:pPr/>
          </a:p>
        </p:txBody>
      </p:sp>
      <p:sp>
        <p:nvSpPr>
          <p:cNvPr id="601" name="Double-click to edit"/>
          <p:cNvSpPr txBox="1"/>
          <p:nvPr>
            <p:ph type="body" idx="1"/>
          </p:nvPr>
        </p:nvSpPr>
        <p:spPr>
          <a:prstGeom prst="rect">
            <a:avLst/>
          </a:prstGeom>
        </p:spPr>
        <p:txBody>
          <a:bodyPr/>
          <a:lstStyle/>
          <a:p>
            <a:pPr/>
          </a:p>
        </p:txBody>
      </p:sp>
      <p:sp>
        <p:nvSpPr>
          <p:cNvPr id="6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3" name="26 Intendance et l'Évangile.068.jpeg" descr="26 Intendance et l'Évangile.0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26 Intendance et l'Évangile.007.jpeg" descr="26 Intendance et l'Évangile.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Double-click to edit"/>
          <p:cNvSpPr txBox="1"/>
          <p:nvPr>
            <p:ph type="title"/>
          </p:nvPr>
        </p:nvSpPr>
        <p:spPr>
          <a:prstGeom prst="rect">
            <a:avLst/>
          </a:prstGeom>
        </p:spPr>
        <p:txBody>
          <a:bodyPr/>
          <a:lstStyle/>
          <a:p>
            <a:pPr/>
          </a:p>
        </p:txBody>
      </p:sp>
      <p:sp>
        <p:nvSpPr>
          <p:cNvPr id="608" name="Double-click to edit"/>
          <p:cNvSpPr txBox="1"/>
          <p:nvPr>
            <p:ph type="body" idx="1"/>
          </p:nvPr>
        </p:nvSpPr>
        <p:spPr>
          <a:prstGeom prst="rect">
            <a:avLst/>
          </a:prstGeom>
        </p:spPr>
        <p:txBody>
          <a:bodyPr/>
          <a:lstStyle/>
          <a:p>
            <a:pPr/>
          </a:p>
        </p:txBody>
      </p:sp>
      <p:sp>
        <p:nvSpPr>
          <p:cNvPr id="6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0" name="26 Intendance et l'Évangile.070.jpeg" descr="26 Intendance et l'Évangile.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Double-click to edit"/>
          <p:cNvSpPr txBox="1"/>
          <p:nvPr>
            <p:ph type="title"/>
          </p:nvPr>
        </p:nvSpPr>
        <p:spPr>
          <a:prstGeom prst="rect">
            <a:avLst/>
          </a:prstGeom>
        </p:spPr>
        <p:txBody>
          <a:bodyPr/>
          <a:lstStyle/>
          <a:p>
            <a:pPr/>
          </a:p>
        </p:txBody>
      </p:sp>
      <p:sp>
        <p:nvSpPr>
          <p:cNvPr id="613" name="Double-click to edit"/>
          <p:cNvSpPr txBox="1"/>
          <p:nvPr>
            <p:ph type="body" idx="1"/>
          </p:nvPr>
        </p:nvSpPr>
        <p:spPr>
          <a:prstGeom prst="rect">
            <a:avLst/>
          </a:prstGeom>
        </p:spPr>
        <p:txBody>
          <a:bodyPr/>
          <a:lstStyle/>
          <a:p>
            <a:pPr/>
          </a:p>
        </p:txBody>
      </p:sp>
      <p:sp>
        <p:nvSpPr>
          <p:cNvPr id="6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5" name="26 Intendance et l'Évangile.070.jpeg" descr="26 Intendance et l'Évangile.07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Double-click to edit"/>
          <p:cNvSpPr txBox="1"/>
          <p:nvPr>
            <p:ph type="title"/>
          </p:nvPr>
        </p:nvSpPr>
        <p:spPr>
          <a:prstGeom prst="rect">
            <a:avLst/>
          </a:prstGeom>
        </p:spPr>
        <p:txBody>
          <a:bodyPr/>
          <a:lstStyle/>
          <a:p>
            <a:pPr/>
          </a:p>
        </p:txBody>
      </p:sp>
      <p:sp>
        <p:nvSpPr>
          <p:cNvPr id="620" name="Double-click to edit"/>
          <p:cNvSpPr txBox="1"/>
          <p:nvPr>
            <p:ph type="body" idx="1"/>
          </p:nvPr>
        </p:nvSpPr>
        <p:spPr>
          <a:prstGeom prst="rect">
            <a:avLst/>
          </a:prstGeom>
        </p:spPr>
        <p:txBody>
          <a:bodyPr/>
          <a:lstStyle/>
          <a:p>
            <a:pPr/>
          </a:p>
        </p:txBody>
      </p:sp>
      <p:sp>
        <p:nvSpPr>
          <p:cNvPr id="6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2" name="26 Intendance et l'Évangile.071.jpeg" descr="26 Intendance et l'Évangile.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Double-click to edit"/>
          <p:cNvSpPr txBox="1"/>
          <p:nvPr>
            <p:ph type="title"/>
          </p:nvPr>
        </p:nvSpPr>
        <p:spPr>
          <a:prstGeom prst="rect">
            <a:avLst/>
          </a:prstGeom>
        </p:spPr>
        <p:txBody>
          <a:bodyPr/>
          <a:lstStyle/>
          <a:p>
            <a:pPr/>
          </a:p>
        </p:txBody>
      </p:sp>
      <p:sp>
        <p:nvSpPr>
          <p:cNvPr id="625" name="Double-click to edit"/>
          <p:cNvSpPr txBox="1"/>
          <p:nvPr>
            <p:ph type="body" idx="1"/>
          </p:nvPr>
        </p:nvSpPr>
        <p:spPr>
          <a:prstGeom prst="rect">
            <a:avLst/>
          </a:prstGeom>
        </p:spPr>
        <p:txBody>
          <a:bodyPr/>
          <a:lstStyle/>
          <a:p>
            <a:pPr/>
          </a:p>
        </p:txBody>
      </p:sp>
      <p:sp>
        <p:nvSpPr>
          <p:cNvPr id="6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7" name="26 Intendance et l'Évangile.072.jpeg" descr="26 Intendance et l'Évangile.07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Double-click to edit"/>
          <p:cNvSpPr txBox="1"/>
          <p:nvPr>
            <p:ph type="title"/>
          </p:nvPr>
        </p:nvSpPr>
        <p:spPr>
          <a:prstGeom prst="rect">
            <a:avLst/>
          </a:prstGeom>
        </p:spPr>
        <p:txBody>
          <a:bodyPr/>
          <a:lstStyle/>
          <a:p>
            <a:pPr/>
          </a:p>
        </p:txBody>
      </p:sp>
      <p:sp>
        <p:nvSpPr>
          <p:cNvPr id="632" name="Double-click to edit"/>
          <p:cNvSpPr txBox="1"/>
          <p:nvPr>
            <p:ph type="body" idx="1"/>
          </p:nvPr>
        </p:nvSpPr>
        <p:spPr>
          <a:prstGeom prst="rect">
            <a:avLst/>
          </a:prstGeom>
        </p:spPr>
        <p:txBody>
          <a:bodyPr/>
          <a:lstStyle/>
          <a:p>
            <a:pPr/>
          </a:p>
        </p:txBody>
      </p:sp>
      <p:sp>
        <p:nvSpPr>
          <p:cNvPr id="6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4" name="26 Intendance et l'Évangile.073.jpeg" descr="26 Intendance et l'Évangile.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Double-click to edit"/>
          <p:cNvSpPr txBox="1"/>
          <p:nvPr>
            <p:ph type="title"/>
          </p:nvPr>
        </p:nvSpPr>
        <p:spPr>
          <a:prstGeom prst="rect">
            <a:avLst/>
          </a:prstGeom>
        </p:spPr>
        <p:txBody>
          <a:bodyPr/>
          <a:lstStyle/>
          <a:p>
            <a:pPr/>
          </a:p>
        </p:txBody>
      </p:sp>
      <p:sp>
        <p:nvSpPr>
          <p:cNvPr id="637" name="Double-click to edit"/>
          <p:cNvSpPr txBox="1"/>
          <p:nvPr>
            <p:ph type="body" idx="1"/>
          </p:nvPr>
        </p:nvSpPr>
        <p:spPr>
          <a:prstGeom prst="rect">
            <a:avLst/>
          </a:prstGeom>
        </p:spPr>
        <p:txBody>
          <a:bodyPr/>
          <a:lstStyle/>
          <a:p>
            <a:pPr/>
          </a:p>
        </p:txBody>
      </p:sp>
      <p:sp>
        <p:nvSpPr>
          <p:cNvPr id="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9" name="26 Intendance et l'Évangile.074.jpeg" descr="26 Intendance et l'Évangile.07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Double-click to edit"/>
          <p:cNvSpPr txBox="1"/>
          <p:nvPr>
            <p:ph type="title"/>
          </p:nvPr>
        </p:nvSpPr>
        <p:spPr>
          <a:prstGeom prst="rect">
            <a:avLst/>
          </a:prstGeom>
        </p:spPr>
        <p:txBody>
          <a:bodyPr/>
          <a:lstStyle/>
          <a:p>
            <a:pPr/>
          </a:p>
        </p:txBody>
      </p:sp>
      <p:sp>
        <p:nvSpPr>
          <p:cNvPr id="644" name="Double-click to edit"/>
          <p:cNvSpPr txBox="1"/>
          <p:nvPr>
            <p:ph type="body" idx="1"/>
          </p:nvPr>
        </p:nvSpPr>
        <p:spPr>
          <a:prstGeom prst="rect">
            <a:avLst/>
          </a:prstGeom>
        </p:spPr>
        <p:txBody>
          <a:bodyPr/>
          <a:lstStyle/>
          <a:p>
            <a:pPr/>
          </a:p>
        </p:txBody>
      </p:sp>
      <p:sp>
        <p:nvSpPr>
          <p:cNvPr id="6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6" name="26 Intendance et l'Évangile.076.jpeg" descr="26 Intendance et l'Évangile.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Double-click to edit"/>
          <p:cNvSpPr txBox="1"/>
          <p:nvPr>
            <p:ph type="title"/>
          </p:nvPr>
        </p:nvSpPr>
        <p:spPr>
          <a:prstGeom prst="rect">
            <a:avLst/>
          </a:prstGeom>
        </p:spPr>
        <p:txBody>
          <a:bodyPr/>
          <a:lstStyle/>
          <a:p>
            <a:pPr/>
          </a:p>
        </p:txBody>
      </p:sp>
      <p:sp>
        <p:nvSpPr>
          <p:cNvPr id="649" name="Double-click to edit"/>
          <p:cNvSpPr txBox="1"/>
          <p:nvPr>
            <p:ph type="body" idx="1"/>
          </p:nvPr>
        </p:nvSpPr>
        <p:spPr>
          <a:prstGeom prst="rect">
            <a:avLst/>
          </a:prstGeom>
        </p:spPr>
        <p:txBody>
          <a:bodyPr/>
          <a:lstStyle/>
          <a:p>
            <a:pPr/>
          </a:p>
        </p:txBody>
      </p:sp>
      <p:sp>
        <p:nvSpPr>
          <p:cNvPr id="6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26 Intendance et l'Évangile.076.jpeg" descr="26 Intendance et l'Évangile.07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Double-click to edit"/>
          <p:cNvSpPr txBox="1"/>
          <p:nvPr>
            <p:ph type="title"/>
          </p:nvPr>
        </p:nvSpPr>
        <p:spPr>
          <a:prstGeom prst="rect">
            <a:avLst/>
          </a:prstGeom>
        </p:spPr>
        <p:txBody>
          <a:bodyPr/>
          <a:lstStyle/>
          <a:p>
            <a:pPr/>
          </a:p>
        </p:txBody>
      </p:sp>
      <p:sp>
        <p:nvSpPr>
          <p:cNvPr id="656" name="Double-click to edit"/>
          <p:cNvSpPr txBox="1"/>
          <p:nvPr>
            <p:ph type="body" idx="1"/>
          </p:nvPr>
        </p:nvSpPr>
        <p:spPr>
          <a:prstGeom prst="rect">
            <a:avLst/>
          </a:prstGeom>
        </p:spPr>
        <p:txBody>
          <a:bodyPr/>
          <a:lstStyle/>
          <a:p>
            <a:pPr/>
          </a:p>
        </p:txBody>
      </p:sp>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8" name="26 Intendance et l'Évangile.078.jpeg" descr="26 Intendance et l'Évangile.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Double-click to edit"/>
          <p:cNvSpPr txBox="1"/>
          <p:nvPr>
            <p:ph type="title"/>
          </p:nvPr>
        </p:nvSpPr>
        <p:spPr>
          <a:prstGeom prst="rect">
            <a:avLst/>
          </a:prstGeom>
        </p:spPr>
        <p:txBody>
          <a:bodyPr/>
          <a:lstStyle/>
          <a:p>
            <a:pPr/>
          </a:p>
        </p:txBody>
      </p:sp>
      <p:sp>
        <p:nvSpPr>
          <p:cNvPr id="661" name="Double-click to edit"/>
          <p:cNvSpPr txBox="1"/>
          <p:nvPr>
            <p:ph type="body" idx="1"/>
          </p:nvPr>
        </p:nvSpPr>
        <p:spPr>
          <a:prstGeom prst="rect">
            <a:avLst/>
          </a:prstGeom>
        </p:spPr>
        <p:txBody>
          <a:bodyPr/>
          <a:lstStyle/>
          <a:p>
            <a:pPr/>
          </a:p>
        </p:txBody>
      </p:sp>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26 Intendance et l'Évangile.078.jpeg" descr="26 Intendance et l'Évangile.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26 Intendance et l'Évangile.008.jpeg" descr="26 Intendance et l'Évangile.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prstGeom prst="rect">
            <a:avLst/>
          </a:prstGeom>
        </p:spPr>
        <p:txBody>
          <a:bodyPr/>
          <a:lstStyle/>
          <a:p>
            <a:pPr/>
          </a:p>
        </p:txBody>
      </p:sp>
      <p:sp>
        <p:nvSpPr>
          <p:cNvPr id="666" name="Double-click to edit"/>
          <p:cNvSpPr txBox="1"/>
          <p:nvPr>
            <p:ph type="body" idx="1"/>
          </p:nvPr>
        </p:nvSpPr>
        <p:spPr>
          <a:prstGeom prst="rect">
            <a:avLst/>
          </a:prstGeom>
        </p:spPr>
        <p:txBody>
          <a:bodyPr/>
          <a:lstStyle/>
          <a:p>
            <a:pP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8" name="26 Intendance et l'Évangile.079.jpeg" descr="26 Intendance et l'Évangile.07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Double-click to edit"/>
          <p:cNvSpPr txBox="1"/>
          <p:nvPr>
            <p:ph type="title"/>
          </p:nvPr>
        </p:nvSpPr>
        <p:spPr>
          <a:prstGeom prst="rect">
            <a:avLst/>
          </a:prstGeom>
        </p:spPr>
        <p:txBody>
          <a:bodyPr/>
          <a:lstStyle/>
          <a:p>
            <a:pPr/>
          </a:p>
        </p:txBody>
      </p:sp>
      <p:sp>
        <p:nvSpPr>
          <p:cNvPr id="673" name="Double-click to edit"/>
          <p:cNvSpPr txBox="1"/>
          <p:nvPr>
            <p:ph type="body" idx="1"/>
          </p:nvPr>
        </p:nvSpPr>
        <p:spPr>
          <a:prstGeom prst="rect">
            <a:avLst/>
          </a:prstGeom>
        </p:spPr>
        <p:txBody>
          <a:bodyPr/>
          <a:lstStyle/>
          <a:p>
            <a:pPr/>
          </a:p>
        </p:txBody>
      </p:sp>
      <p:sp>
        <p:nvSpPr>
          <p:cNvPr id="6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5" name="26 Intendance et l'Évangile.080.jpeg" descr="26 Intendance et l'Évangile.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Double-click to edit"/>
          <p:cNvSpPr txBox="1"/>
          <p:nvPr>
            <p:ph type="title"/>
          </p:nvPr>
        </p:nvSpPr>
        <p:spPr>
          <a:prstGeom prst="rect">
            <a:avLst/>
          </a:prstGeom>
        </p:spPr>
        <p:txBody>
          <a:bodyPr/>
          <a:lstStyle/>
          <a:p>
            <a:pPr/>
          </a:p>
        </p:txBody>
      </p:sp>
      <p:sp>
        <p:nvSpPr>
          <p:cNvPr id="678" name="Double-click to edit"/>
          <p:cNvSpPr txBox="1"/>
          <p:nvPr>
            <p:ph type="body" idx="1"/>
          </p:nvPr>
        </p:nvSpPr>
        <p:spPr>
          <a:prstGeom prst="rect">
            <a:avLst/>
          </a:prstGeom>
        </p:spPr>
        <p:txBody>
          <a:bodyPr/>
          <a:lstStyle/>
          <a:p>
            <a:pPr/>
          </a:p>
        </p:txBody>
      </p:sp>
      <p:sp>
        <p:nvSpPr>
          <p:cNvPr id="6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0" name="26 Intendance et l'Évangile.081.jpeg" descr="26 Intendance et l'Évangile.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Double-click to edit"/>
          <p:cNvSpPr txBox="1"/>
          <p:nvPr>
            <p:ph type="title"/>
          </p:nvPr>
        </p:nvSpPr>
        <p:spPr>
          <a:prstGeom prst="rect">
            <a:avLst/>
          </a:prstGeom>
        </p:spPr>
        <p:txBody>
          <a:bodyPr/>
          <a:lstStyle/>
          <a:p>
            <a:pPr/>
          </a:p>
        </p:txBody>
      </p:sp>
      <p:sp>
        <p:nvSpPr>
          <p:cNvPr id="683" name="Double-click to edit"/>
          <p:cNvSpPr txBox="1"/>
          <p:nvPr>
            <p:ph type="body" idx="1"/>
          </p:nvPr>
        </p:nvSpPr>
        <p:spPr>
          <a:prstGeom prst="rect">
            <a:avLst/>
          </a:prstGeom>
        </p:spPr>
        <p:txBody>
          <a:bodyPr/>
          <a:lstStyle/>
          <a:p>
            <a:pPr/>
          </a:p>
        </p:txBody>
      </p:sp>
      <p:sp>
        <p:nvSpPr>
          <p:cNvPr id="6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5" name="26 Intendance et l'Évangile.083.jpeg" descr="26 Intendance et l'Évangile.0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Double-click to edit"/>
          <p:cNvSpPr txBox="1"/>
          <p:nvPr>
            <p:ph type="title"/>
          </p:nvPr>
        </p:nvSpPr>
        <p:spPr>
          <a:prstGeom prst="rect">
            <a:avLst/>
          </a:prstGeom>
        </p:spPr>
        <p:txBody>
          <a:bodyPr/>
          <a:lstStyle/>
          <a:p>
            <a:pPr/>
          </a:p>
        </p:txBody>
      </p:sp>
      <p:sp>
        <p:nvSpPr>
          <p:cNvPr id="690" name="Double-click to edit"/>
          <p:cNvSpPr txBox="1"/>
          <p:nvPr>
            <p:ph type="body" idx="1"/>
          </p:nvPr>
        </p:nvSpPr>
        <p:spPr>
          <a:prstGeom prst="rect">
            <a:avLst/>
          </a:prstGeom>
        </p:spPr>
        <p:txBody>
          <a:bodyPr/>
          <a:lstStyle/>
          <a:p>
            <a:pPr/>
          </a:p>
        </p:txBody>
      </p:sp>
      <p:sp>
        <p:nvSpPr>
          <p:cNvPr id="6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2" name="26 Intendance et l'Évangile.084.jpeg" descr="26 Intendance et l'Évangile.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Double-click to edit"/>
          <p:cNvSpPr txBox="1"/>
          <p:nvPr>
            <p:ph type="title"/>
          </p:nvPr>
        </p:nvSpPr>
        <p:spPr>
          <a:prstGeom prst="rect">
            <a:avLst/>
          </a:prstGeom>
        </p:spPr>
        <p:txBody>
          <a:bodyPr/>
          <a:lstStyle/>
          <a:p>
            <a:pPr/>
          </a:p>
        </p:txBody>
      </p:sp>
      <p:sp>
        <p:nvSpPr>
          <p:cNvPr id="695" name="Double-click to edit"/>
          <p:cNvSpPr txBox="1"/>
          <p:nvPr>
            <p:ph type="body" idx="1"/>
          </p:nvPr>
        </p:nvSpPr>
        <p:spPr>
          <a:prstGeom prst="rect">
            <a:avLst/>
          </a:prstGeom>
        </p:spPr>
        <p:txBody>
          <a:bodyPr/>
          <a:lstStyle/>
          <a:p>
            <a:pPr/>
          </a:p>
        </p:txBody>
      </p:sp>
      <p:sp>
        <p:nvSpPr>
          <p:cNvPr id="6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7" name="26 Intendance et l'Évangile.085.jpeg" descr="26 Intendance et l'Évangile.08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Double-click to edit"/>
          <p:cNvSpPr txBox="1"/>
          <p:nvPr>
            <p:ph type="title"/>
          </p:nvPr>
        </p:nvSpPr>
        <p:spPr>
          <a:prstGeom prst="rect">
            <a:avLst/>
          </a:prstGeom>
        </p:spPr>
        <p:txBody>
          <a:bodyPr/>
          <a:lstStyle/>
          <a:p>
            <a:pPr/>
          </a:p>
        </p:txBody>
      </p:sp>
      <p:sp>
        <p:nvSpPr>
          <p:cNvPr id="702" name="Double-click to edit"/>
          <p:cNvSpPr txBox="1"/>
          <p:nvPr>
            <p:ph type="body" idx="1"/>
          </p:nvPr>
        </p:nvSpPr>
        <p:spPr>
          <a:prstGeom prst="rect">
            <a:avLst/>
          </a:prstGeom>
        </p:spPr>
        <p:txBody>
          <a:bodyPr/>
          <a:lstStyle/>
          <a:p>
            <a:pPr/>
          </a:p>
        </p:txBody>
      </p:sp>
      <p:sp>
        <p:nvSpPr>
          <p:cNvPr id="7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4" name="26 Intendance et l'Évangile.086.jpeg" descr="26 Intendance et l'Évangile.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Double-click to edit"/>
          <p:cNvSpPr txBox="1"/>
          <p:nvPr>
            <p:ph type="title"/>
          </p:nvPr>
        </p:nvSpPr>
        <p:spPr>
          <a:prstGeom prst="rect">
            <a:avLst/>
          </a:prstGeom>
        </p:spPr>
        <p:txBody>
          <a:bodyPr/>
          <a:lstStyle/>
          <a:p>
            <a:pPr/>
          </a:p>
        </p:txBody>
      </p:sp>
      <p:sp>
        <p:nvSpPr>
          <p:cNvPr id="707" name="Double-click to edit"/>
          <p:cNvSpPr txBox="1"/>
          <p:nvPr>
            <p:ph type="body" idx="1"/>
          </p:nvPr>
        </p:nvSpPr>
        <p:spPr>
          <a:prstGeom prst="rect">
            <a:avLst/>
          </a:prstGeom>
        </p:spPr>
        <p:txBody>
          <a:bodyPr/>
          <a:lstStyle/>
          <a:p>
            <a:pPr/>
          </a:p>
        </p:txBody>
      </p:sp>
      <p:sp>
        <p:nvSpPr>
          <p:cNvPr id="7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9" name="26 Intendance et l'Évangile.087.jpeg" descr="26 Intendance et l'Évangile.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Double-click to edit"/>
          <p:cNvSpPr txBox="1"/>
          <p:nvPr>
            <p:ph type="title"/>
          </p:nvPr>
        </p:nvSpPr>
        <p:spPr>
          <a:prstGeom prst="rect">
            <a:avLst/>
          </a:prstGeom>
        </p:spPr>
        <p:txBody>
          <a:bodyPr/>
          <a:lstStyle/>
          <a:p>
            <a:pPr/>
          </a:p>
        </p:txBody>
      </p:sp>
      <p:sp>
        <p:nvSpPr>
          <p:cNvPr id="712" name="Double-click to edit"/>
          <p:cNvSpPr txBox="1"/>
          <p:nvPr>
            <p:ph type="body" idx="1"/>
          </p:nvPr>
        </p:nvSpPr>
        <p:spPr>
          <a:prstGeom prst="rect">
            <a:avLst/>
          </a:prstGeom>
        </p:spPr>
        <p:txBody>
          <a:bodyPr/>
          <a:lstStyle/>
          <a:p>
            <a:pPr/>
          </a:p>
        </p:txBody>
      </p:sp>
      <p:sp>
        <p:nvSpPr>
          <p:cNvPr id="7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4" name="26 Intendance et l'Évangile.088.jpeg" descr="26 Intendance et l'Évangile.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Double-click to edit"/>
          <p:cNvSpPr txBox="1"/>
          <p:nvPr>
            <p:ph type="title"/>
          </p:nvPr>
        </p:nvSpPr>
        <p:spPr>
          <a:prstGeom prst="rect">
            <a:avLst/>
          </a:prstGeom>
        </p:spPr>
        <p:txBody>
          <a:bodyPr/>
          <a:lstStyle/>
          <a:p>
            <a:pPr/>
          </a:p>
        </p:txBody>
      </p:sp>
      <p:sp>
        <p:nvSpPr>
          <p:cNvPr id="717" name="Double-click to edit"/>
          <p:cNvSpPr txBox="1"/>
          <p:nvPr>
            <p:ph type="body" idx="1"/>
          </p:nvPr>
        </p:nvSpPr>
        <p:spPr>
          <a:prstGeom prst="rect">
            <a:avLst/>
          </a:prstGeom>
        </p:spPr>
        <p:txBody>
          <a:bodyPr/>
          <a:lstStyle/>
          <a:p>
            <a:pPr/>
          </a:p>
        </p:txBody>
      </p:sp>
      <p:sp>
        <p:nvSpPr>
          <p:cNvPr id="7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9" name="26 Intendance et l'Évangile.089.jpeg" descr="26 Intendance et l'Évangile.08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26 Intendance et l'Évangile.009.jpeg" descr="26 Intendance et l'Évangile.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Double-click to edit"/>
          <p:cNvSpPr txBox="1"/>
          <p:nvPr>
            <p:ph type="title"/>
          </p:nvPr>
        </p:nvSpPr>
        <p:spPr>
          <a:prstGeom prst="rect">
            <a:avLst/>
          </a:prstGeom>
        </p:spPr>
        <p:txBody>
          <a:bodyPr/>
          <a:lstStyle/>
          <a:p>
            <a:pPr/>
          </a:p>
        </p:txBody>
      </p:sp>
      <p:sp>
        <p:nvSpPr>
          <p:cNvPr id="724" name="Double-click to edit"/>
          <p:cNvSpPr txBox="1"/>
          <p:nvPr>
            <p:ph type="body" idx="1"/>
          </p:nvPr>
        </p:nvSpPr>
        <p:spPr>
          <a:prstGeom prst="rect">
            <a:avLst/>
          </a:prstGeom>
        </p:spPr>
        <p:txBody>
          <a:bodyPr/>
          <a:lstStyle/>
          <a:p>
            <a:pPr/>
          </a:p>
        </p:txBody>
      </p:sp>
      <p:sp>
        <p:nvSpPr>
          <p:cNvPr id="7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6" name="26 Intendance et l'Évangile.090.jpeg" descr="26 Intendance et l'Évangile.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Double-click to edit"/>
          <p:cNvSpPr txBox="1"/>
          <p:nvPr>
            <p:ph type="title"/>
          </p:nvPr>
        </p:nvSpPr>
        <p:spPr>
          <a:prstGeom prst="rect">
            <a:avLst/>
          </a:prstGeom>
        </p:spPr>
        <p:txBody>
          <a:bodyPr/>
          <a:lstStyle/>
          <a:p>
            <a:pPr/>
          </a:p>
        </p:txBody>
      </p:sp>
      <p:sp>
        <p:nvSpPr>
          <p:cNvPr id="729" name="Double-click to edit"/>
          <p:cNvSpPr txBox="1"/>
          <p:nvPr>
            <p:ph type="body" idx="1"/>
          </p:nvPr>
        </p:nvSpPr>
        <p:spPr>
          <a:prstGeom prst="rect">
            <a:avLst/>
          </a:prstGeom>
        </p:spPr>
        <p:txBody>
          <a:bodyPr/>
          <a:lstStyle/>
          <a:p>
            <a:pPr/>
          </a:p>
        </p:txBody>
      </p:sp>
      <p:sp>
        <p:nvSpPr>
          <p:cNvPr id="7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1" name="26 Intendance et l'Évangile.091.jpeg" descr="26 Intendance et l'Évangile.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Double-click to edit"/>
          <p:cNvSpPr txBox="1"/>
          <p:nvPr>
            <p:ph type="title"/>
          </p:nvPr>
        </p:nvSpPr>
        <p:spPr>
          <a:prstGeom prst="rect">
            <a:avLst/>
          </a:prstGeom>
        </p:spPr>
        <p:txBody>
          <a:bodyPr/>
          <a:lstStyle/>
          <a:p>
            <a:pPr/>
          </a:p>
        </p:txBody>
      </p:sp>
      <p:sp>
        <p:nvSpPr>
          <p:cNvPr id="734" name="Double-click to edit"/>
          <p:cNvSpPr txBox="1"/>
          <p:nvPr>
            <p:ph type="body" idx="1"/>
          </p:nvPr>
        </p:nvSpPr>
        <p:spPr>
          <a:prstGeom prst="rect">
            <a:avLst/>
          </a:prstGeom>
        </p:spPr>
        <p:txBody>
          <a:bodyPr/>
          <a:lstStyle/>
          <a:p>
            <a:pP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6" name="26 Intendance et l'Évangile.092.jpeg" descr="26 Intendance et l'Évangile.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Double-click to edit"/>
          <p:cNvSpPr txBox="1"/>
          <p:nvPr>
            <p:ph type="title"/>
          </p:nvPr>
        </p:nvSpPr>
        <p:spPr>
          <a:prstGeom prst="rect">
            <a:avLst/>
          </a:prstGeom>
        </p:spPr>
        <p:txBody>
          <a:bodyPr/>
          <a:lstStyle/>
          <a:p>
            <a:pPr/>
          </a:p>
        </p:txBody>
      </p:sp>
      <p:sp>
        <p:nvSpPr>
          <p:cNvPr id="739" name="Double-click to edit"/>
          <p:cNvSpPr txBox="1"/>
          <p:nvPr>
            <p:ph type="body" idx="1"/>
          </p:nvPr>
        </p:nvSpPr>
        <p:spPr>
          <a:prstGeom prst="rect">
            <a:avLst/>
          </a:prstGeom>
        </p:spPr>
        <p:txBody>
          <a:bodyPr/>
          <a:lstStyle/>
          <a:p>
            <a:pPr/>
          </a:p>
        </p:txBody>
      </p:sp>
      <p:sp>
        <p:nvSpPr>
          <p:cNvPr id="7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1" name="26 Intendance et l'Évangile.093.jpeg" descr="26 Intendance et l'Évangile.0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Double-click to edit"/>
          <p:cNvSpPr txBox="1"/>
          <p:nvPr>
            <p:ph type="title"/>
          </p:nvPr>
        </p:nvSpPr>
        <p:spPr>
          <a:prstGeom prst="rect">
            <a:avLst/>
          </a:prstGeom>
        </p:spPr>
        <p:txBody>
          <a:bodyPr/>
          <a:lstStyle/>
          <a:p>
            <a:pPr/>
          </a:p>
        </p:txBody>
      </p:sp>
      <p:sp>
        <p:nvSpPr>
          <p:cNvPr id="746" name="Double-click to edit"/>
          <p:cNvSpPr txBox="1"/>
          <p:nvPr>
            <p:ph type="body" idx="1"/>
          </p:nvPr>
        </p:nvSpPr>
        <p:spPr>
          <a:prstGeom prst="rect">
            <a:avLst/>
          </a:prstGeom>
        </p:spPr>
        <p:txBody>
          <a:bodyPr/>
          <a:lstStyle/>
          <a:p>
            <a:pPr/>
          </a:p>
        </p:txBody>
      </p:sp>
      <p:sp>
        <p:nvSpPr>
          <p:cNvPr id="7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8" name="26 Intendance et l'Évangile.094.jpeg" descr="26 Intendance et l'Évangile.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Double-click to edit"/>
          <p:cNvSpPr txBox="1"/>
          <p:nvPr>
            <p:ph type="title"/>
          </p:nvPr>
        </p:nvSpPr>
        <p:spPr>
          <a:prstGeom prst="rect">
            <a:avLst/>
          </a:prstGeom>
        </p:spPr>
        <p:txBody>
          <a:bodyPr/>
          <a:lstStyle/>
          <a:p>
            <a:pPr/>
          </a:p>
        </p:txBody>
      </p:sp>
      <p:sp>
        <p:nvSpPr>
          <p:cNvPr id="751" name="Double-click to edit"/>
          <p:cNvSpPr txBox="1"/>
          <p:nvPr>
            <p:ph type="body" idx="1"/>
          </p:nvPr>
        </p:nvSpPr>
        <p:spPr>
          <a:prstGeom prst="rect">
            <a:avLst/>
          </a:prstGeom>
        </p:spPr>
        <p:txBody>
          <a:bodyPr/>
          <a:lstStyle/>
          <a:p>
            <a:pPr/>
          </a:p>
        </p:txBody>
      </p:sp>
      <p:sp>
        <p:nvSpPr>
          <p:cNvPr id="7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3" name="26 Intendance et l'Évangile.095.jpeg" descr="26 Intendance et l'Évangile.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Double-click to edit"/>
          <p:cNvSpPr txBox="1"/>
          <p:nvPr>
            <p:ph type="title"/>
          </p:nvPr>
        </p:nvSpPr>
        <p:spPr>
          <a:prstGeom prst="rect">
            <a:avLst/>
          </a:prstGeom>
        </p:spPr>
        <p:txBody>
          <a:bodyPr/>
          <a:lstStyle/>
          <a:p>
            <a:pPr/>
          </a:p>
        </p:txBody>
      </p:sp>
      <p:sp>
        <p:nvSpPr>
          <p:cNvPr id="756" name="Double-click to edit"/>
          <p:cNvSpPr txBox="1"/>
          <p:nvPr>
            <p:ph type="body" idx="1"/>
          </p:nvPr>
        </p:nvSpPr>
        <p:spPr>
          <a:prstGeom prst="rect">
            <a:avLst/>
          </a:prstGeom>
        </p:spPr>
        <p:txBody>
          <a:bodyPr/>
          <a:lstStyle/>
          <a:p>
            <a:pPr/>
          </a:p>
        </p:txBody>
      </p:sp>
      <p:sp>
        <p:nvSpPr>
          <p:cNvPr id="7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8" name="26 Intendance et l'Évangile.096.jpeg" descr="26 Intendance et l'Évangile.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Double-click to edit"/>
          <p:cNvSpPr txBox="1"/>
          <p:nvPr>
            <p:ph type="title"/>
          </p:nvPr>
        </p:nvSpPr>
        <p:spPr>
          <a:prstGeom prst="rect">
            <a:avLst/>
          </a:prstGeom>
        </p:spPr>
        <p:txBody>
          <a:bodyPr/>
          <a:lstStyle/>
          <a:p>
            <a:pPr/>
          </a:p>
        </p:txBody>
      </p:sp>
      <p:sp>
        <p:nvSpPr>
          <p:cNvPr id="761" name="Double-click to edit"/>
          <p:cNvSpPr txBox="1"/>
          <p:nvPr>
            <p:ph type="body" idx="1"/>
          </p:nvPr>
        </p:nvSpPr>
        <p:spPr>
          <a:prstGeom prst="rect">
            <a:avLst/>
          </a:prstGeom>
        </p:spPr>
        <p:txBody>
          <a:bodyPr/>
          <a:lstStyle/>
          <a:p>
            <a:pPr/>
          </a:p>
        </p:txBody>
      </p:sp>
      <p:sp>
        <p:nvSpPr>
          <p:cNvPr id="7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3" name="26 Intendance et l'Évangile.097.jpeg" descr="26 Intendance et l'Évangile.09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Double-click to edit"/>
          <p:cNvSpPr txBox="1"/>
          <p:nvPr>
            <p:ph type="title"/>
          </p:nvPr>
        </p:nvSpPr>
        <p:spPr>
          <a:prstGeom prst="rect">
            <a:avLst/>
          </a:prstGeom>
        </p:spPr>
        <p:txBody>
          <a:bodyPr/>
          <a:lstStyle/>
          <a:p>
            <a:pPr/>
          </a:p>
        </p:txBody>
      </p:sp>
      <p:sp>
        <p:nvSpPr>
          <p:cNvPr id="768" name="Double-click to edit"/>
          <p:cNvSpPr txBox="1"/>
          <p:nvPr>
            <p:ph type="body" idx="1"/>
          </p:nvPr>
        </p:nvSpPr>
        <p:spPr>
          <a:prstGeom prst="rect">
            <a:avLst/>
          </a:prstGeom>
        </p:spPr>
        <p:txBody>
          <a:bodyPr/>
          <a:lstStyle/>
          <a:p>
            <a:pPr/>
          </a:p>
        </p:txBody>
      </p:sp>
      <p:sp>
        <p:nvSpPr>
          <p:cNvPr id="7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0" name="26 Intendance et l'Évangile.098.jpeg" descr="26 Intendance et l'Évangile.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Double-click to edit"/>
          <p:cNvSpPr txBox="1"/>
          <p:nvPr>
            <p:ph type="title"/>
          </p:nvPr>
        </p:nvSpPr>
        <p:spPr>
          <a:prstGeom prst="rect">
            <a:avLst/>
          </a:prstGeom>
        </p:spPr>
        <p:txBody>
          <a:bodyPr/>
          <a:lstStyle/>
          <a:p>
            <a:pPr/>
          </a:p>
        </p:txBody>
      </p:sp>
      <p:sp>
        <p:nvSpPr>
          <p:cNvPr id="773" name="Double-click to edit"/>
          <p:cNvSpPr txBox="1"/>
          <p:nvPr>
            <p:ph type="body" idx="1"/>
          </p:nvPr>
        </p:nvSpPr>
        <p:spPr>
          <a:prstGeom prst="rect">
            <a:avLst/>
          </a:prstGeom>
        </p:spPr>
        <p:txBody>
          <a:bodyPr/>
          <a:lstStyle/>
          <a:p>
            <a:pPr/>
          </a:p>
        </p:txBody>
      </p:sp>
      <p:sp>
        <p:nvSpPr>
          <p:cNvPr id="7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5" name="26 Intendance et l'Évangile.099.jpeg" descr="26 Intendance et l'Évangile.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