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notesSlides/notesSlide2.xml" ContentType="application/vnd.openxmlformats-officedocument.presentationml.notesSlide+xml"/>
  <Override PartName="/ppt/media/image29.jpeg" ContentType="image/jpeg"/>
  <Override PartName="/ppt/notesSlides/notesSlide3.xml" ContentType="application/vnd.openxmlformats-officedocument.presentationml.notesSlide+xml"/>
  <Override PartName="/ppt/media/image30.jpeg" ContentType="image/jpeg"/>
  <Override PartName="/ppt/notesSlides/notesSlide4.xml" ContentType="application/vnd.openxmlformats-officedocument.presentationml.notesSlide+xml"/>
  <Override PartName="/ppt/media/image31.jpeg" ContentType="image/jpeg"/>
  <Override PartName="/ppt/media/image32.jpeg" ContentType="image/jpeg"/>
  <Override PartName="/ppt/media/image33.jpeg" ContentType="image/jpeg"/>
  <Override PartName="/ppt/notesSlides/notesSlide5.xml" ContentType="application/vnd.openxmlformats-officedocument.presentationml.notesSlide+xml"/>
  <Override PartName="/ppt/media/image34.jpeg" ContentType="image/jpeg"/>
  <Override PartName="/ppt/media/image35.jpeg" ContentType="image/jpeg"/>
  <Override PartName="/ppt/media/image36.jpeg" ContentType="image/jpeg"/>
  <Override PartName="/ppt/notesSlides/notesSlide6.xml" ContentType="application/vnd.openxmlformats-officedocument.presentationml.notesSlide+xml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notesSlides/notesSlide7.xml" ContentType="application/vnd.openxmlformats-officedocument.presentationml.notesSlide+xml"/>
  <Override PartName="/ppt/media/image43.jpeg" ContentType="image/jpeg"/>
  <Override PartName="/ppt/media/image44.jpeg" ContentType="image/jpeg"/>
  <Override PartName="/ppt/media/image45.jpeg" ContentType="image/jpeg"/>
  <Override PartName="/ppt/notesSlides/notesSlide8.xml" ContentType="application/vnd.openxmlformats-officedocument.presentationml.notesSlide+xml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notesSlides/notesSlide9.xml" ContentType="application/vnd.openxmlformats-officedocument.presentationml.notesSlide+xml"/>
  <Override PartName="/ppt/media/image51.jpeg" ContentType="image/jpeg"/>
  <Override PartName="/ppt/media/image52.jpeg" ContentType="image/jpeg"/>
  <Override PartName="/ppt/notesSlides/notesSlide10.xml" ContentType="application/vnd.openxmlformats-officedocument.presentationml.notesSlide+xml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notesSlides/notesSlide11.xml" ContentType="application/vnd.openxmlformats-officedocument.presentationml.notesSlide+xml"/>
  <Override PartName="/ppt/media/image58.jpeg" ContentType="image/jpeg"/>
  <Override PartName="/ppt/media/image59.jpeg" ContentType="image/jpeg"/>
  <Override PartName="/ppt/notesSlides/notesSlide12.xml" ContentType="application/vnd.openxmlformats-officedocument.presentationml.notesSlide+xml"/>
  <Override PartName="/ppt/media/image60.jpeg" ContentType="image/jpeg"/>
  <Override PartName="/ppt/media/image61.jpeg" ContentType="image/jpeg"/>
  <Override PartName="/ppt/notesSlides/notesSlide13.xml" ContentType="application/vnd.openxmlformats-officedocument.presentationml.notesSlide+xml"/>
  <Override PartName="/ppt/media/image62.jpeg" ContentType="image/jpeg"/>
  <Override PartName="/ppt/notesSlides/notesSlide14.xml" ContentType="application/vnd.openxmlformats-officedocument.presentationml.notesSlide+xml"/>
  <Override PartName="/ppt/media/image63.jpeg" ContentType="image/jpeg"/>
  <Override PartName="/ppt/notesSlides/notesSlide15.xml" ContentType="application/vnd.openxmlformats-officedocument.presentationml.notesSlide+xml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notesSlides/notesSlide16.xml" ContentType="application/vnd.openxmlformats-officedocument.presentationml.notesSlide+xml"/>
  <Override PartName="/ppt/media/image69.jpeg" ContentType="image/jpeg"/>
  <Override PartName="/ppt/media/image70.jpeg" ContentType="image/jpeg"/>
  <Override PartName="/ppt/media/image71.jpeg" ContentType="image/jpeg"/>
  <Override PartName="/ppt/notesSlides/notesSlide17.xml" ContentType="application/vnd.openxmlformats-officedocument.presentationml.notesSlide+xml"/>
  <Override PartName="/ppt/media/image72.jpeg" ContentType="image/jpeg"/>
  <Override PartName="/ppt/media/image73.jpeg" ContentType="image/jpeg"/>
  <Override PartName="/ppt/notesSlides/notesSlide18.xml" ContentType="application/vnd.openxmlformats-officedocument.presentationml.notesSlide+xml"/>
  <Override PartName="/ppt/media/image74.jpeg" ContentType="image/jpeg"/>
  <Override PartName="/ppt/notesSlides/notesSlide19.xml" ContentType="application/vnd.openxmlformats-officedocument.presentationml.notesSlide+xml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notesSlides/notesSlide20.xml" ContentType="application/vnd.openxmlformats-officedocument.presentationml.notesSlide+xml"/>
  <Override PartName="/ppt/media/image80.jpeg" ContentType="image/jpeg"/>
  <Override PartName="/ppt/media/image81.jpeg" ContentType="image/jpeg"/>
  <Override PartName="/ppt/notesSlides/notesSlide21.xml" ContentType="application/vnd.openxmlformats-officedocument.presentationml.notesSlide+xml"/>
  <Override PartName="/ppt/media/image82.jpeg" ContentType="image/jpeg"/>
  <Override PartName="/ppt/notesSlides/notesSlide22.xml" ContentType="application/vnd.openxmlformats-officedocument.presentationml.notesSlide+xml"/>
  <Override PartName="/ppt/media/image83.jpeg" ContentType="image/jpeg"/>
  <Override PartName="/ppt/notesSlides/notesSlide23.xml" ContentType="application/vnd.openxmlformats-officedocument.presentationml.notesSlide+xml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notesSlides/notesSlide24.xml" ContentType="application/vnd.openxmlformats-officedocument.presentationml.notesSlide+xml"/>
  <Override PartName="/ppt/media/image89.jpeg" ContentType="image/jpeg"/>
  <Override PartName="/ppt/media/image90.jpeg" ContentType="image/jpeg"/>
  <Override PartName="/ppt/notesSlides/notesSlide25.xml" ContentType="application/vnd.openxmlformats-officedocument.presentationml.notesSlide+xml"/>
  <Override PartName="/ppt/media/image91.jpeg" ContentType="image/jpeg"/>
  <Override PartName="/ppt/media/image92.jpeg" ContentType="image/jpeg"/>
  <Override PartName="/ppt/notesSlides/notesSlide26.xml" ContentType="application/vnd.openxmlformats-officedocument.presentationml.notesSlide+xml"/>
  <Override PartName="/ppt/media/image93.jpeg" ContentType="image/jpeg"/>
  <Override PartName="/ppt/media/image94.jpeg" ContentType="image/jpeg"/>
  <Override PartName="/ppt/media/image95.jpeg" ContentType="image/jpeg"/>
  <Override PartName="/ppt/notesSlides/notesSlide27.xml" ContentType="application/vnd.openxmlformats-officedocument.presentationml.notesSlide+xml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notesSlides/notesSlide28.xml" ContentType="application/vnd.openxmlformats-officedocument.presentationml.notesSlide+xml"/>
  <Override PartName="/ppt/media/image100.jpeg" ContentType="image/jpeg"/>
  <Override PartName="/ppt/notesSlides/notesSlide29.xml" ContentType="application/vnd.openxmlformats-officedocument.presentationml.notesSlide+xml"/>
  <Override PartName="/ppt/media/image101.jpeg" ContentType="image/jpeg"/>
  <Override PartName="/ppt/media/image102.jpeg" ContentType="image/jpeg"/>
  <Override PartName="/ppt/media/image103.jpeg" ContentType="image/jpeg"/>
  <Override PartName="/ppt/notesSlides/notesSlide30.xml" ContentType="application/vnd.openxmlformats-officedocument.presentationml.notesSlide+xml"/>
  <Override PartName="/ppt/media/image104.jpeg" ContentType="image/jpeg"/>
  <Override PartName="/ppt/notesSlides/notesSlide31.xml" ContentType="application/vnd.openxmlformats-officedocument.presentationml.notesSlide+xml"/>
  <Override PartName="/ppt/media/image105.jpeg" ContentType="image/jpeg"/>
  <Override PartName="/ppt/notesSlides/notesSlide32.xml" ContentType="application/vnd.openxmlformats-officedocument.presentationml.notesSlide+xml"/>
  <Override PartName="/ppt/media/image106.jpeg" ContentType="image/jpeg"/>
  <Override PartName="/ppt/notesSlides/notesSlide33.xml" ContentType="application/vnd.openxmlformats-officedocument.presentationml.notesSlide+xml"/>
  <Override PartName="/ppt/media/image107.jpeg" ContentType="image/jpeg"/>
  <Override PartName="/ppt/media/image108.jpeg" ContentType="image/jpeg"/>
  <Override PartName="/ppt/media/image109.jpeg" ContentType="image/jpeg"/>
  <Override PartName="/ppt/media/image110.jpeg" ContentType="image/jpeg"/>
  <Override PartName="/ppt/notesSlides/notesSlide34.xml" ContentType="application/vnd.openxmlformats-officedocument.presentationml.notesSlide+xml"/>
  <Override PartName="/ppt/media/image111.jpeg" ContentType="image/jpeg"/>
  <Override PartName="/ppt/notesSlides/notesSlide35.xml" ContentType="application/vnd.openxmlformats-officedocument.presentationml.notesSlide+xml"/>
  <Override PartName="/ppt/media/image112.jpeg" ContentType="image/jpeg"/>
  <Override PartName="/ppt/notesSlides/notesSlide36.xml" ContentType="application/vnd.openxmlformats-officedocument.presentationml.notesSlide+xml"/>
  <Override PartName="/ppt/media/image113.jpeg" ContentType="image/jpeg"/>
  <Override PartName="/ppt/media/image114.jpeg" ContentType="image/jpeg"/>
  <Override PartName="/ppt/media/image115.jpeg" ContentType="image/jpeg"/>
  <Override PartName="/ppt/media/image116.jpeg" ContentType="image/jpeg"/>
  <Override PartName="/ppt/media/image117.jpeg" ContentType="image/jpeg"/>
  <Override PartName="/ppt/media/image118.jpeg" ContentType="image/jpeg"/>
  <Override PartName="/ppt/media/image119.jpeg" ContentType="image/jpeg"/>
  <Override PartName="/ppt/media/image120.jpeg" ContentType="image/jpeg"/>
  <Override PartName="/ppt/media/image121.jpeg" ContentType="image/jpeg"/>
  <Override PartName="/ppt/media/image122.jpeg" ContentType="image/jpeg"/>
  <Override PartName="/ppt/notesSlides/notesSlide37.xml" ContentType="application/vnd.openxmlformats-officedocument.presentationml.notesSlide+xml"/>
  <Override PartName="/ppt/media/image123.jpeg" ContentType="image/jpeg"/>
  <Override PartName="/ppt/media/image124.jpeg" ContentType="image/jpeg"/>
  <Override PartName="/ppt/media/image125.jpeg" ContentType="image/jpeg"/>
  <Override PartName="/ppt/media/image126.jpeg" ContentType="image/jpeg"/>
  <Override PartName="/ppt/media/image127.jpeg" ContentType="image/jpeg"/>
  <Override PartName="/ppt/media/image128.jpeg" ContentType="image/jpeg"/>
  <Override PartName="/ppt/media/image129.jpeg" ContentType="image/jpeg"/>
  <Override PartName="/ppt/media/image130.jpeg" ContentType="image/jpeg"/>
  <Override PartName="/ppt/media/image131.jpeg" ContentType="image/jpeg"/>
  <Override PartName="/ppt/media/image132.jpeg" ContentType="image/jpeg"/>
  <Override PartName="/ppt/media/image133.jpeg" ContentType="image/jpeg"/>
  <Override PartName="/ppt/media/image134.jpeg" ContentType="image/jpeg"/>
  <Override PartName="/ppt/media/image135.jpeg" ContentType="image/jpeg"/>
  <Override PartName="/ppt/media/image136.jpeg" ContentType="image/jpeg"/>
  <Override PartName="/ppt/media/image137.jpeg" ContentType="image/jpeg"/>
  <Override PartName="/ppt/media/image13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n">
        <a:fontRef idx="minor">
          <a:srgbClr val="808080"/>
        </a:fontRef>
        <a:srgbClr val="80808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hape 24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69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72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75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80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82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83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84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89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91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93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96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100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101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104.xml"/><Relationship Id="rId2" Type="http://schemas.openxmlformats.org/officeDocument/2006/relationships/notesMaster" Target="../notesMasters/notesMaster1.xml"/></Relationships>
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105.xml"/><Relationship Id="rId2" Type="http://schemas.openxmlformats.org/officeDocument/2006/relationships/notesMaster" Target="../notesMasters/notesMaster1.xml"/></Relationships>
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106.xml"/><Relationship Id="rId2" Type="http://schemas.openxmlformats.org/officeDocument/2006/relationships/notesMaster" Target="../notesMasters/notesMaster1.xml"/></Relationships>
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107.xml"/><Relationship Id="rId2" Type="http://schemas.openxmlformats.org/officeDocument/2006/relationships/notesMaster" Target="../notesMasters/notesMaster1.xml"/></Relationships>
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111.xml"/><Relationship Id="rId2" Type="http://schemas.openxmlformats.org/officeDocument/2006/relationships/notesMaster" Target="../notesMasters/notesMaster1.xml"/></Relationships>
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112.xml"/><Relationship Id="rId2" Type="http://schemas.openxmlformats.org/officeDocument/2006/relationships/notesMaster" Target="../notesMasters/notesMaster1.xml"/></Relationships>
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113.xml"/><Relationship Id="rId2" Type="http://schemas.openxmlformats.org/officeDocument/2006/relationships/notesMaster" Target="../notesMasters/notesMaster1.xml"/></Relationships>
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123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Shape 2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3000"/>
            </a:pPr>
            <a:r>
              <a:t>Jusqu'à présent, nous avons vu plusieurs modèles du plan du Salut dans l'Ancien Testament.</a:t>
            </a:r>
          </a:p>
          <a:p>
            <a:pPr>
              <a:lnSpc>
                <a:spcPct val="90000"/>
              </a:lnSpc>
              <a:defRPr sz="3000"/>
            </a:pPr>
          </a:p>
          <a:p>
            <a:pPr>
              <a:lnSpc>
                <a:spcPct val="90000"/>
              </a:lnSpc>
              <a:defRPr sz="3000"/>
            </a:pPr>
            <a:r>
              <a:t>L'étude d'aujourd'hui montre comment, lorsque la première prédication du Christ, le Sermon sur la Montagne, est comparée à l'Évangile, cette exposition est un modèle exact du plan du Salut.</a:t>
            </a:r>
          </a:p>
          <a:p>
            <a:p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3" name="Shape 53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7. Vers où nous conduit Dieu lorsque nous prenons conscience de notre situation spirituelle ?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0" name="Shape 5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8. Quelle est la prochaine étape dans la séquence ?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2" name="Shape 5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8. Quelle est la prochaine étape dans la séquence ?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4" name="Shape 5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8. Quelle est la prochaine étape dans la séquence ?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1" name="Shape 5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8. Quelle est la prochaine étape dans la séquence ?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8" name="Shape 5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8. Quelle est la prochaine étape dans la séquence ?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5" name="Shape 6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9. Une fois que vous avez déposé votre moi, quel besoin se fait sentir ?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2" name="Shape 6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9. Une fois que vous avez déposé votre moi, quel besoin se fait sentir ?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4" name="Shape 6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9. Une fois que vous avez déposé votre moi, quel besoin se fait sentir ?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hape 6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1" name="Shape 6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9. Une fois que vous avez déposé votre moi, quel besoin se fait sentir ?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7" name="Shape 39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2. D’après la Bible, quel est le problème fondamental de l’homme et à partir de quel moment cela se reflète ?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8" name="Shape 6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10. Quelle qualité sera vue dans nos vies après avoir reçu la justice du Christ de la part de Dieu ?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0" name="Shape 7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10. Quelle qualité sera vue dans nos vies après avoir reçu la justice du Christ de la part de Dieu ?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7" name="Shape 7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10. Quelle qualité sera vue dans nos vies après avoir reçu la justice du Christ de la part de Dieu ?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4" name="Shape 7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10. Quelle qualité sera vue dans nos vies après avoir reçu la justice du Christ de la part de Dieu ?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1" name="Shape 7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11. Quel besoin urgent aura le pécheur dans cette étape ?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3" name="Shape 7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11. Quel besoin urgent aura le pécheur dans cette étape ?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5" name="Shape 7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11. Quel besoin urgent aura le pécheur dans cette étape ?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Shape 7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2" name="Shape 7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11. Quel besoin urgent aura le pécheur dans cette étape ?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4" name="Shape 80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12. Lorsque le changement de cœur s’opère chez le pécheur, quel en est le résultat ?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Shape 8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1" name="Shape 8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12. Lorsque le changement de cœur s’opère chez le pécheur, quel en est le résultat 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4" name="Shape 40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2. D’après la Bible, quel est le problème fondamental de l’homme et à partir de quel moment cela se reflète ?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Shape 8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8" name="Shape 8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13. Quelle appréciation avez-vous du résultat dont il est question dans ces textes et quelle est la caractéristique de ceux qui parviennent à cette étape ?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Shape 8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5" name="Shape 8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13. Quelle appréciation avez-vous du résultat dont il est question dans ces textes et quelle est la caractéristique de ceux qui parviennent à cette étape ?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Shape 8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2" name="Shape 8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13. Quelle appréciation avez-vous du résultat dont il est question dans ces textes et quelle est la caractéristique de ceux qui parviennent à cette étape ?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9" name="Shape 8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13. Quelle appréciation avez-vous du résultat dont il est question dans ces textes et quelle est la caractéristique de ceux qui parviennent à cette étape ?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hape 8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1" name="Shape 8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14. Quelle est la réaction du monde à l’égard de ceux qui ont vécu ce processus ? 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8" name="Shape 8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14. Quelle est la réaction du monde à l’égard de ceux qui ont vécu ce processus ?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Shape 8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5" name="Shape 8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14. Quelle est la réaction du monde à l’égard de ceux qui ont vécu ce processus ? 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Shape 9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7" name="Shape 9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15. Quel sera le prix pour ceux qui ont réussi à traverser toutes ces étapes ?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1" name="Shape 4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2. D’après la Bible, quel est le problème fondamental de l’homme et à partir de quel moment cela se reflète ?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8" name="Shape 4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3. Est-il difficile pour l’homme de résoudre le problème de son péché devant Dieu ?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5" name="Shape 4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4. Comment l’apôtre Paul s’est-il exprimé au sujet de sa situation désespérée ?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7" name="Shape 4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5. Quelle différence voyons-nous dans la manière que chacun des deux protagonistes de cette l’histoire, évalue sa propre condition spirituelle ?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4" name="Shape 4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6. Comment Jésus a-t-il considéré ceux qui se sentent pauvres d’esprit 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1" name="Shape 5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7. Vers où nous conduit Dieu lorsque nous prenons conscience de notre situation spirituelle ?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828800" y="4260850"/>
            <a:ext cx="20726400" cy="351155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half" idx="1"/>
          </p:nvPr>
        </p:nvSpPr>
        <p:spPr>
          <a:xfrm>
            <a:off x="3657600" y="7772400"/>
            <a:ext cx="17068800" cy="5943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/>
          <p:nvPr>
            <p:ph type="title"/>
          </p:nvPr>
        </p:nvSpPr>
        <p:spPr>
          <a:xfrm>
            <a:off x="17678400" y="549275"/>
            <a:ext cx="5486400" cy="131667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idx="1"/>
          </p:nvPr>
        </p:nvSpPr>
        <p:spPr>
          <a:xfrm>
            <a:off x="1219200" y="549275"/>
            <a:ext cx="16306800" cy="1316672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/>
          <p:nvPr>
            <p:ph type="title"/>
          </p:nvPr>
        </p:nvSpPr>
        <p:spPr>
          <a:xfrm>
            <a:off x="1828800" y="831850"/>
            <a:ext cx="20726400" cy="636905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8" name="Body Level One…"/>
          <p:cNvSpPr txBox="1"/>
          <p:nvPr>
            <p:ph type="body" sz="half" idx="1"/>
          </p:nvPr>
        </p:nvSpPr>
        <p:spPr>
          <a:xfrm>
            <a:off x="3657600" y="7200900"/>
            <a:ext cx="17068800" cy="46482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7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/>
          <p:nvPr>
            <p:ph type="title"/>
          </p:nvPr>
        </p:nvSpPr>
        <p:spPr>
          <a:xfrm>
            <a:off x="1925638" y="8813800"/>
            <a:ext cx="20726401" cy="49022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b="0" cap="all" sz="4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6" name="Body Level One…"/>
          <p:cNvSpPr txBox="1"/>
          <p:nvPr>
            <p:ph type="body" sz="half" idx="1"/>
          </p:nvPr>
        </p:nvSpPr>
        <p:spPr>
          <a:xfrm>
            <a:off x="1925638" y="2384425"/>
            <a:ext cx="20726401" cy="64293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5" name="Body Level One…"/>
          <p:cNvSpPr txBox="1"/>
          <p:nvPr>
            <p:ph type="body" sz="quarter" idx="1"/>
          </p:nvPr>
        </p:nvSpPr>
        <p:spPr>
          <a:xfrm>
            <a:off x="13182600" y="774700"/>
            <a:ext cx="53340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/>
          <p:nvPr>
            <p:ph type="title"/>
          </p:nvPr>
        </p:nvSpPr>
        <p:spPr>
          <a:xfrm>
            <a:off x="1219200" y="0"/>
            <a:ext cx="21945600" cy="28352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4" name="Body Level One…"/>
          <p:cNvSpPr txBox="1"/>
          <p:nvPr>
            <p:ph type="body" sz="quarter" idx="1"/>
          </p:nvPr>
        </p:nvSpPr>
        <p:spPr>
          <a:xfrm>
            <a:off x="1219200" y="2835275"/>
            <a:ext cx="10774364" cy="1514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/>
          <p:nvPr>
            <p:ph type="title"/>
          </p:nvPr>
        </p:nvSpPr>
        <p:spPr>
          <a:xfrm>
            <a:off x="10972800" y="0"/>
            <a:ext cx="13563600" cy="1600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/>
          <p:nvPr>
            <p:ph type="title"/>
          </p:nvPr>
        </p:nvSpPr>
        <p:spPr>
          <a:xfrm>
            <a:off x="1219200" y="0"/>
            <a:ext cx="8021639" cy="2870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8" name="Body Level One…"/>
          <p:cNvSpPr txBox="1"/>
          <p:nvPr>
            <p:ph type="body" idx="1"/>
          </p:nvPr>
        </p:nvSpPr>
        <p:spPr>
          <a:xfrm>
            <a:off x="9532938" y="0"/>
            <a:ext cx="13631863" cy="12798425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/>
          <p:nvPr>
            <p:ph type="title"/>
          </p:nvPr>
        </p:nvSpPr>
        <p:spPr>
          <a:xfrm>
            <a:off x="4779962" y="6172200"/>
            <a:ext cx="14630401" cy="45624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7" name="Body Level One…"/>
          <p:cNvSpPr txBox="1"/>
          <p:nvPr>
            <p:ph type="body" sz="quarter" idx="1"/>
          </p:nvPr>
        </p:nvSpPr>
        <p:spPr>
          <a:xfrm>
            <a:off x="4779962" y="10734675"/>
            <a:ext cx="14630401" cy="16097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/>
          <p:nvPr>
            <p:ph type="title"/>
          </p:nvPr>
        </p:nvSpPr>
        <p:spPr>
          <a:xfrm>
            <a:off x="18529300" y="0"/>
            <a:ext cx="5473700" cy="116459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5" name="Body Level One…"/>
          <p:cNvSpPr txBox="1"/>
          <p:nvPr>
            <p:ph type="body" idx="1"/>
          </p:nvPr>
        </p:nvSpPr>
        <p:spPr>
          <a:xfrm>
            <a:off x="2108200" y="0"/>
            <a:ext cx="16268700" cy="124206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23493634" y="12954000"/>
            <a:ext cx="499619" cy="53594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3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2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1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ffice Them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Text"/>
          <p:cNvSpPr txBox="1"/>
          <p:nvPr>
            <p:ph type="title"/>
          </p:nvPr>
        </p:nvSpPr>
        <p:spPr>
          <a:xfrm>
            <a:off x="3962400" y="0"/>
            <a:ext cx="16459200" cy="3384550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marL="40639" marR="40639">
              <a:defRPr b="0" sz="8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0" name="Body Level One…"/>
          <p:cNvSpPr txBox="1"/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101600" tIns="101600" rIns="101600" bIns="101600"/>
          <a:lstStyle>
            <a:lvl1pPr marL="726440" marR="40639" indent="-6858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defRPr sz="6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1069339" marR="40639" indent="-571499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412239" marR="40639" indent="-457200"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defRPr sz="4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869439" marR="40639" indent="-4572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–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2326639" marR="40639" indent="-4572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»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/>
          <p:nvPr>
            <p:ph type="sldNum" sz="quarter" idx="2"/>
          </p:nvPr>
        </p:nvSpPr>
        <p:spPr>
          <a:xfrm>
            <a:off x="18025566" y="12792075"/>
            <a:ext cx="524868" cy="571501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defTabSz="584200">
              <a:defRPr b="0" sz="24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1925638" y="8813800"/>
            <a:ext cx="20726401" cy="4902200"/>
          </a:xfrm>
          <a:prstGeom prst="rect">
            <a:avLst/>
          </a:prstGeom>
        </p:spPr>
        <p:txBody>
          <a:bodyPr/>
          <a:lstStyle>
            <a:lvl1pPr algn="l">
              <a:defRPr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1925638" y="2384425"/>
            <a:ext cx="20726401" cy="642937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/>
            </a:lvl1pPr>
            <a:lvl2pPr marL="0" indent="457200">
              <a:buSzTx/>
              <a:buNone/>
              <a:defRPr sz="2000"/>
            </a:lvl2pPr>
            <a:lvl3pPr marL="0" indent="914400">
              <a:buSzTx/>
              <a:buNone/>
              <a:defRPr sz="2000"/>
            </a:lvl3pPr>
            <a:lvl4pPr marL="0" indent="1371600">
              <a:buSzTx/>
              <a:buNone/>
              <a:defRPr sz="2000"/>
            </a:lvl4pPr>
            <a:lvl5pPr marL="0" indent="1828800"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1219200" y="3200400"/>
            <a:ext cx="10896600" cy="10515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1174750" indent="-666750">
              <a:defRPr sz="2800"/>
            </a:lvl2pPr>
            <a:lvl3pPr marL="1625600" indent="-800100">
              <a:defRPr sz="2800"/>
            </a:lvl3pPr>
            <a:lvl4pPr marL="2032000" indent="-889000">
              <a:defRPr sz="2800"/>
            </a:lvl4pPr>
            <a:lvl5pPr marL="2413000" indent="-88900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1219200" y="549275"/>
            <a:ext cx="21945600" cy="240996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1219200" y="2959234"/>
            <a:ext cx="10774364" cy="139051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 sz="2400"/>
            </a:lvl1pPr>
            <a:lvl2pPr marL="0" indent="457200">
              <a:buSzTx/>
              <a:buNone/>
              <a:defRPr b="1" sz="2400"/>
            </a:lvl2pPr>
            <a:lvl3pPr marL="0" indent="914400">
              <a:buSzTx/>
              <a:buNone/>
              <a:defRPr b="1" sz="2400"/>
            </a:lvl3pPr>
            <a:lvl4pPr marL="0" indent="1371600">
              <a:buSzTx/>
              <a:buNone/>
              <a:defRPr b="1" sz="2400"/>
            </a:lvl4pPr>
            <a:lvl5pPr marL="0" indent="1828800"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/>
          <p:nvPr>
            <p:ph type="title"/>
          </p:nvPr>
        </p:nvSpPr>
        <p:spPr>
          <a:xfrm>
            <a:off x="1219200" y="0"/>
            <a:ext cx="8021639" cy="287020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idx="1"/>
          </p:nvPr>
        </p:nvSpPr>
        <p:spPr>
          <a:xfrm>
            <a:off x="9532938" y="546100"/>
            <a:ext cx="13631863" cy="131699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1161142" indent="-653142">
              <a:defRPr sz="3200"/>
            </a:lvl2pPr>
            <a:lvl3pPr marL="1587500" indent="-762000">
              <a:defRPr sz="3200"/>
            </a:lvl3pPr>
            <a:lvl4pPr marL="2057400" indent="-914400">
              <a:defRPr sz="3200"/>
            </a:lvl4pPr>
            <a:lvl5pPr marL="2438400" indent="-91440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/>
          <p:nvPr>
            <p:ph type="title"/>
          </p:nvPr>
        </p:nvSpPr>
        <p:spPr>
          <a:xfrm>
            <a:off x="4779962" y="6172200"/>
            <a:ext cx="14630401" cy="4562475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quarter" idx="1"/>
          </p:nvPr>
        </p:nvSpPr>
        <p:spPr>
          <a:xfrm>
            <a:off x="4779962" y="10734675"/>
            <a:ext cx="14630401" cy="2981325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/>
            </a:lvl1pPr>
            <a:lvl2pPr marL="0" indent="457200">
              <a:buSzTx/>
              <a:buNone/>
              <a:defRPr sz="1400"/>
            </a:lvl2pPr>
            <a:lvl3pPr marL="0" indent="914400">
              <a:buSzTx/>
              <a:buNone/>
              <a:defRPr sz="1400"/>
            </a:lvl3pPr>
            <a:lvl4pPr marL="0" indent="1371600">
              <a:buSzTx/>
              <a:buNone/>
              <a:defRPr sz="1400"/>
            </a:lvl4pPr>
            <a:lvl5pPr marL="0" indent="1828800"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19200" y="549275"/>
            <a:ext cx="21945600" cy="2651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493634" y="12954000"/>
            <a:ext cx="499619" cy="5359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b="1"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0" marR="0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0" marR="0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0" marR="0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0" marR="0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titleStyle>
    <p:bodyStyle>
      <a:lvl1pPr marL="571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1079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13970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1714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2095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25527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30099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34671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39243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bodyStyle>
    <p:otherStyle>
      <a:lvl1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0" marR="0" indent="228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0" marR="0" indent="457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0" marR="0" indent="685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0" marR="0" indent="9144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0" marR="0" indent="11430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0" marR="0" indent="1371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0" marR="0" indent="1600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0" marR="0" indent="1828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0.jpe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1.jpe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4.jpe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5.jpe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6.jpe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7.jpe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1.jpe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2.jpe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3.jpe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e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/Relationships>
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23.jpeg"/></Relationships>
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eg"/></Relationships>
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/Relationships>
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/Relationships>
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/Relationships>
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eg"/></Relationships>

</file>

<file path=ppt/slides/_rels/slide1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/Relationships>

</file>

<file path=ppt/slides/_rels/slide1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eg"/></Relationships>

</file>

<file path=ppt/slides/_rels/slide1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/Relationships>

</file>

<file path=ppt/slides/_rels/slide1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
</file>

<file path=ppt/slides/_rels/slide1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eg"/></Relationships>

</file>

<file path=ppt/slides/_rels/slide1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eg"/></Relationships>

</file>

<file path=ppt/slides/_rels/slide1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eg"/></Relationships>

</file>

<file path=ppt/slides/_rels/slide1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eg"/></Relationships>

</file>

<file path=ppt/slides/_rels/slide1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8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0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2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3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4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2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4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5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0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2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3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4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1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3.jpe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6.jpe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3" name="25 Les Béatitudes et l'Évangile.001.jpeg" descr="25 Les Béatitudes et l'Évangile.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0" name="25 Les Béatitudes et l'Évangile.010.jpeg" descr="25 Les Béatitudes et l'Évangile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2" name="25 Les Béatitudes et l'Évangile.100.jpeg" descr="25 Les Béatitudes et l'Évangile.10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9" name="25 Les Béatitudes et l'Évangile.101.jpeg" descr="25 Les Béatitudes et l'Évangile.1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6" name="25 Les Béatitudes et l'Évangile.102.jpeg" descr="25 Les Béatitudes et l'Évangile.1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21" name="25 Les Béatitudes et l'Évangile.103.jpeg" descr="25 Les Béatitudes et l'Évangile.1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26" name="25 Les Béatitudes et l'Évangile.104.jpeg" descr="25 Les Béatitudes et l'Évangile.10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3" name="25 Les Béatitudes et l'Évangile.105.jpeg" descr="25 Les Béatitudes et l'Évangile.10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40" name="25 Les Béatitudes et l'Évangile.106.jpeg" descr="25 Les Béatitudes et l'Évangile.10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47" name="25 Les Béatitudes et l'Évangile.107.jpeg" descr="25 Les Béatitudes et l'Évangile.10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54" name="25 Les Béatitudes et l'Évangile.108.jpeg" descr="25 Les Béatitudes et l'Évangile.1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59" name="25 Les Béatitudes et l'Évangile.109.jpeg" descr="25 Les Béatitudes et l'Évangile.1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5" name="25 Les Béatitudes et l'Évangile.011.jpeg" descr="25 Les Béatitudes et l'Évangile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4" name="25 Les Béatitudes et l'Évangile.110.jpeg" descr="25 Les Béatitudes et l'Évangile.1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9" name="25 Les Béatitudes et l'Évangile.111.jpeg" descr="25 Les Béatitudes et l'Évangile.11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76" name="25 Les Béatitudes et l'Évangile.112.jpeg" descr="25 Les Béatitudes et l'Évangile.11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3" name="25 Les Béatitudes et l'Évangile.113.jpeg" descr="25 Les Béatitudes et l'Évangile.11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0" name="25 Les Béatitudes et l'Évangile.114.jpeg" descr="25 Les Béatitudes et l'Évangile.1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5" name="25 Les Béatitudes et l'Évangile.115.jpeg" descr="25 Les Béatitudes et l'Évangile.1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0" name="25 Les Béatitudes et l'Évangile.116.jpeg" descr="25 Les Béatitudes et l'Évangile.1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5" name="25 Les Béatitudes et l'Évangile.117.jpeg" descr="25 Les Béatitudes et l'Évangile.1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0" name="25 Les Béatitudes et l'Évangile.118.jpeg" descr="25 Les Béatitudes et l'Évangile.1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5" name="25 Les Béatitudes et l'Évangile.119.jpeg" descr="25 Les Béatitudes et l'Évangile.1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0" name="25 Les Béatitudes et l'Évangile.012.jpeg" descr="25 Les Béatitudes et l'Évangile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0" name="25 Les Béatitudes et l'Évangile.120.jpeg" descr="25 Les Béatitudes et l'Évangile.1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5" name="25 Les Béatitudes et l'Évangile.121.jpeg" descr="25 Les Béatitudes et l'Évangile.1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0" name="25 Les Béatitudes et l'Évangile.122.jpeg" descr="25 Les Béatitudes et l'Évangile.1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5" name="25 Les Béatitudes et l'Évangile.123.jpeg" descr="25 Les Béatitudes et l'Évangile.12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42" name="25 Les Béatitudes et l'Évangile.124.jpeg" descr="25 Les Béatitudes et l'Évangile.1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47" name="25 Les Béatitudes et l'Évangile.125.jpeg" descr="25 Les Béatitudes et l'Évangile.1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52" name="25 Les Béatitudes et l'Évangile.126.jpeg" descr="25 Les Béatitudes et l'Évangile.1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57" name="25 Les Béatitudes et l'Évangile.127.jpeg" descr="25 Les Béatitudes et l'Évangile.1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62" name="25 Les Béatitudes et l'Évangile.128.jpeg" descr="25 Les Béatitudes et l'Évangile.1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67" name="25 Les Béatitudes et l'Évangile.129.jpeg" descr="25 Les Béatitudes et l'Évangile.1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5" name="25 Les Béatitudes et l'Évangile.013.jpeg" descr="25 Les Béatitudes et l'Évangile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72" name="25 Les Béatitudes et l'Évangile.130.jpeg" descr="25 Les Béatitudes et l'Évangile.1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77" name="25 Les Béatitudes et l'Évangile.131.jpeg" descr="25 Les Béatitudes et l'Évangile.1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2" name="25 Les Béatitudes et l'Évangile.132.jpeg" descr="25 Les Béatitudes et l'Évangile.1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7" name="25 Les Béatitudes et l'Évangile.133.jpeg" descr="25 Les Béatitudes et l'Évangile.1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92" name="25 Les Béatitudes et l'Évangile.134.jpeg" descr="25 Les Béatitudes et l'Évangile.1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97" name="25 Les Béatitudes et l'Évangile.135.jpeg" descr="25 Les Béatitudes et l'Évangile.1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2" name="25 Les Béatitudes et l'Évangile.136.jpeg" descr="25 Les Béatitudes et l'Évangile.1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7" name="25 Les Béatitudes et l'Évangile.137.jpeg" descr="25 Les Béatitudes et l'Évangile.1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12" name="25 Les Béatitudes et l'Évangile.138.jpeg" descr="25 Les Béatitudes et l'Évangile.1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17" name="25 Les Béatitudes et l'Évangile.001.jpeg" descr="25 Les Béatitudes et l'Évangile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0" name="25 Les Béatitudes et l'Évangile.014.jpeg" descr="25 Les Béatitudes et l'Évangile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5" name="25 Les Béatitudes et l'Évangile.015.jpeg" descr="25 Les Béatitudes et l'Évangile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0" name="25 Les Béatitudes et l'Évangile.016.jpeg" descr="25 Les Béatitudes et l'Évangile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5" name="25 Les Béatitudes et l'Évangile.017.jpeg" descr="25 Les Béatitudes et l'Évangile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0" name="25 Les Béatitudes et l'Évangile.018.jpeg" descr="25 Les Béatitudes et l'Évangile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5" name="25 Les Béatitudes et l'Évangile.019.jpeg" descr="25 Les Béatitudes et l'Évangile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9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0" name="25 Les Béatitudes et l'Évangile.002.jpeg" descr="25 Les Béatitudes et l'Évangile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0" name="25 Les Béatitudes et l'Évangile.020.jpeg" descr="25 Les Béatitudes et l'Évangile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5" name="25 Les Béatitudes et l'Évangile.021.jpeg" descr="25 Les Béatitudes et l'Évangile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0" name="25 Les Béatitudes et l'Évangile.022.jpeg" descr="25 Les Béatitudes et l'Évangile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5" name="25 Les Béatitudes et l'Évangile.023.jpeg" descr="25 Les Béatitudes et l'Évangile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0" name="25 Les Béatitudes et l'Évangile.024.jpeg" descr="25 Les Béatitudes et l'Évangile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5" name="25 Les Béatitudes et l'Évangile.025.jpeg" descr="25 Les Béatitudes et l'Évangile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0" name="25 Les Béatitudes et l'Évangile.026.jpeg" descr="25 Les Béatitudes et l'Évangile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5" name="25 Les Béatitudes et l'Évangile.027.jpeg" descr="25 Les Béatitudes et l'Évangile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0" name="25 Les Béatitudes et l'Évangile.028.jpeg" descr="25 Les Béatitudes et l'Évangile.0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5" name="25 Les Béatitudes et l'Évangile.029.jpeg" descr="25 Les Béatitudes et l'Évangile.02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5" name="25 Les Béatitudes et l'Évangile.003.jpeg" descr="25 Les Béatitudes et l'Évangile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2" name="25 Les Béatitudes et l'Évangile.030.jpeg" descr="25 Les Béatitudes et l'Évangile.03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9" name="25 Les Béatitudes et l'Évangile.031.jpeg" descr="25 Les Béatitudes et l'Évangile.03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6" name="25 Les Béatitudes et l'Évangile.032.jpeg" descr="25 Les Béatitudes et l'Évangile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1" name="25 Les Béatitudes et l'Évangile.033.jpeg" descr="25 Les Béatitudes et l'Évangile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6" name="25 Les Béatitudes et l'Évangile.034.jpeg" descr="25 Les Béatitudes et l'Évangile.03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3" name="25 Les Béatitudes et l'Évangile.035.jpeg" descr="25 Les Béatitudes et l'Évangile.0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8" name="25 Les Béatitudes et l'Évangile.036.jpeg" descr="25 Les Béatitudes et l'Évangile.0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3" name="25 Les Béatitudes et l'Évangile.037.jpeg" descr="25 Les Béatitudes et l'Évangile.03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0" name="25 Les Béatitudes et l'Évangile.038.jpeg" descr="25 Les Béatitudes et l'Évangile.0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5" name="25 Les Béatitudes et l'Évangile.039.jpeg" descr="25 Les Béatitudes et l'Évangile.0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9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0" name="25 Les Béatitudes et l'Évangile.004.jpeg" descr="25 Les Béatitudes et l'Évangile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0" name="25 Les Béatitudes et l'Évangile.040.jpeg" descr="25 Les Béatitudes et l'Évangile.0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5" name="25 Les Béatitudes et l'Évangile.041.jpeg" descr="25 Les Béatitudes et l'Évangile.0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0" name="25 Les Béatitudes et l'Évangile.042.jpeg" descr="25 Les Béatitudes et l'Évangile.0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5" name="25 Les Béatitudes et l'Évangile.043.jpeg" descr="25 Les Béatitudes et l'Évangile.04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2" name="25 Les Béatitudes et l'Évangile.044.jpeg" descr="25 Les Béatitudes et l'Évangile.0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7" name="25 Les Béatitudes et l'Évangile.045.jpeg" descr="25 Les Béatitudes et l'Évangile.0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2" name="25 Les Béatitudes et l'Évangile.046.jpeg" descr="25 Les Béatitudes et l'Évangile.04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9" name="25 Les Béatitudes et l'Évangile.047.jpeg" descr="25 Les Béatitudes et l'Évangile.0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4" name="25 Les Béatitudes et l'Évangile.048.jpeg" descr="25 Les Béatitudes et l'Évangile.0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9" name="25 Les Béatitudes et l'Évangile.049.jpeg" descr="25 Les Béatitudes et l'Évangile.0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4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5" name="25 Les Béatitudes et l'Évangile.005.jpeg" descr="25 Les Béatitudes et l'Évangile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4" name="25 Les Béatitudes et l'Évangile.050.jpeg" descr="25 Les Béatitudes et l'Évangile.0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9" name="25 Les Béatitudes et l'Évangile.051.jpeg" descr="25 Les Béatitudes et l'Évangile.05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6" name="25 Les Béatitudes et l'Évangile.052.jpeg" descr="25 Les Béatitudes et l'Évangile.0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1" name="25 Les Béatitudes et l'Évangile.053.jpeg" descr="25 Les Béatitudes et l'Évangile.05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8" name="25 Les Béatitudes et l'Évangile.054.jpeg" descr="25 Les Béatitudes et l'Évangile.0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3" name="25 Les Béatitudes et l'Évangile.055.jpeg" descr="25 Les Béatitudes et l'Évangile.0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8" name="25 Les Béatitudes et l'Évangile.056.jpeg" descr="25 Les Béatitudes et l'Évangile.0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3" name="25 Les Béatitudes et l'Évangile.057.jpeg" descr="25 Les Béatitudes et l'Évangile.0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8" name="25 Les Béatitudes et l'Évangile.058.jpeg" descr="25 Les Béatitudes et l'Évangile.05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5" name="25 Les Béatitudes et l'Évangile.059.jpeg" descr="25 Les Béatitudes et l'Évangile.0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9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0" name="25 Les Béatitudes et l'Évangile.006.jpeg" descr="25 Les Béatitudes et l'Évangile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0" name="25 Les Béatitudes et l'Évangile.060.jpeg" descr="25 Les Béatitudes et l'Évangile.06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7" name="25 Les Béatitudes et l'Évangile.061.jpeg" descr="25 Les Béatitudes et l'Évangile.0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2" name="25 Les Béatitudes et l'Évangile.062.jpeg" descr="25 Les Béatitudes et l'Évangile.06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9" name="25 Les Béatitudes et l'Évangile.063.jpeg" descr="25 Les Béatitudes et l'Évangile.06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6" name="25 Les Béatitudes et l'Évangile.064.jpeg" descr="25 Les Béatitudes et l'Évangile.06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3" name="25 Les Béatitudes et l'Évangile.065.jpeg" descr="25 Les Béatitudes et l'Évangile.0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8" name="25 Les Béatitudes et l'Évangile.066.jpeg" descr="25 Les Béatitudes et l'Évangile.06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3" name="25 Les Béatitudes et l'Évangile.067.jpeg" descr="25 Les Béatitudes et l'Évangile.0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8" name="25 Les Béatitudes et l'Évangile.068.jpeg" descr="25 Les Béatitudes et l'Évangile.0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3" name="25 Les Béatitudes et l'Évangile.069.jpeg" descr="25 Les Béatitudes et l'Évangile.06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5" name="25 Les Béatitudes et l'Évangile.007.jpeg" descr="25 Les Béatitudes et l'Évangile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0" name="25 Les Béatitudes et l'Évangile.070.jpeg" descr="25 Les Béatitudes et l'Évangile.0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5" name="25 Les Béatitudes et l'Évangile.071.jpeg" descr="25 Les Béatitudes et l'Évangile.0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0" name="25 Les Béatitudes et l'Évangile.072.jpeg" descr="25 Les Béatitudes et l'Évangile.07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7" name="25 Les Béatitudes et l'Évangile.073.jpeg" descr="25 Les Béatitudes et l'Évangile.07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2" name="25 Les Béatitudes et l'Évangile.074.jpeg" descr="25 Les Béatitudes et l'Évangile.07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9" name="25 Les Béatitudes et l'Évangile.075.jpeg" descr="25 Les Béatitudes et l'Évangile.07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6" name="25 Les Béatitudes et l'Évangile.076.jpeg" descr="25 Les Béatitudes et l'Évangile.07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1" name="25 Les Béatitudes et l'Évangile.077.jpeg" descr="25 Les Béatitudes et l'Évangile.0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6" name="25 Les Béatitudes et l'Évangile.078.jpeg" descr="25 Les Béatitudes et l'Évangile.07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1" name="25 Les Béatitudes et l'Évangile.079.jpeg" descr="25 Les Béatitudes et l'Évangile.07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9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0" name="25 Les Béatitudes et l'Évangile.008.jpeg" descr="25 Les Béatitudes et l'Évangile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6" name="25 Les Béatitudes et l'Évangile.080.jpeg" descr="25 Les Béatitudes et l'Évangile.08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3" name="25 Les Béatitudes et l'Évangile.081.jpeg" descr="25 Les Béatitudes et l'Évangile.08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8" name="25 Les Béatitudes et l'Évangile.082.jpeg" descr="25 Les Béatitudes et l'Évangile.08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5" name="25 Les Béatitudes et l'Évangile.083.jpeg" descr="25 Les Béatitudes et l'Évangile.08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2" name="25 Les Béatitudes et l'Évangile.084.jpeg" descr="25 Les Béatitudes et l'Évangile.08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9" name="25 Les Béatitudes et l'Évangile.085.jpeg" descr="25 Les Béatitudes et l'Évangile.0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4" name="25 Les Béatitudes et l'Évangile.086.jpeg" descr="25 Les Béatitudes et l'Évangile.0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9" name="25 Les Béatitudes et l'Évangile.087.jpeg" descr="25 Les Béatitudes et l'Évangile.08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4" name="25 Les Béatitudes et l'Évangile.088.jpeg" descr="25 Les Béatitudes et l'Évangile.0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9" name="25 Les Béatitudes et l'Évangile.089.jpeg" descr="25 Les Béatitudes et l'Évangile.08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4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5" name="25 Les Béatitudes et l'Évangile.009.jpeg" descr="25 Les Béatitudes et l'Évangile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46" name="25 Les Béatitudes et l'Évangile.090.jpeg" descr="25 Les Béatitudes et l'Évangile.09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1" name="25 Les Béatitudes et l'Évangile.091.jpeg" descr="25 Les Béatitudes et l'Évangile.09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8" name="25 Les Béatitudes et l'Évangile.092.jpeg" descr="25 Les Béatitudes et l'Évangile.09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63" name="25 Les Béatitudes et l'Évangile.093.jpeg" descr="25 Les Béatitudes et l'Évangile.09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0" name="25 Les Béatitudes et l'Évangile.094.jpeg" descr="25 Les Béatitudes et l'Évangile.0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5" name="25 Les Béatitudes et l'Évangile.095.jpeg" descr="25 Les Béatitudes et l'Évangile.09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80" name="25 Les Béatitudes et l'Évangile.096.jpeg" descr="25 Les Béatitudes et l'Évangile.09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87" name="25 Les Béatitudes et l'Évangile.097.jpeg" descr="25 Les Béatitudes et l'Évangile.09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2" name="25 Les Béatitudes et l'Évangile.098.jpeg" descr="25 Les Béatitudes et l'Évangile.09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7" name="25 Les Béatitudes et l'Évangile.099.jpeg" descr="25 Les Béatitudes et l'Évangile.09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808080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