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notesSlides/notesSlide1.xml" ContentType="application/vnd.openxmlformats-officedocument.presentationml.notesSlide+xml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notesSlides/notesSlide2.xml" ContentType="application/vnd.openxmlformats-officedocument.presentationml.notesSlide+xml"/>
  <Override PartName="/ppt/media/image34.jpeg" ContentType="image/jpeg"/>
  <Override PartName="/ppt/media/image35.jpeg" ContentType="image/jpeg"/>
  <Override PartName="/ppt/media/image36.jpeg" ContentType="image/jpeg"/>
  <Override PartName="/ppt/notesSlides/notesSlide3.xml" ContentType="application/vnd.openxmlformats-officedocument.presentationml.notesSlide+xml"/>
  <Override PartName="/ppt/media/image37.jpeg" ContentType="image/jpeg"/>
  <Override PartName="/ppt/media/image38.jpeg" ContentType="image/jpeg"/>
  <Override PartName="/ppt/media/image39.jpeg" ContentType="image/jpeg"/>
  <Override PartName="/ppt/notesSlides/notesSlide4.xml" ContentType="application/vnd.openxmlformats-officedocument.presentationml.notesSlide+xml"/>
  <Override PartName="/ppt/media/image40.jpeg" ContentType="image/jpeg"/>
  <Override PartName="/ppt/media/image41.jpeg" ContentType="image/jpeg"/>
  <Override PartName="/ppt/notesSlides/notesSlide5.xml" ContentType="application/vnd.openxmlformats-officedocument.presentationml.notesSlide+xml"/>
  <Override PartName="/ppt/media/image42.jpeg" ContentType="image/jpeg"/>
  <Override PartName="/ppt/notesSlides/notesSlide6.xml" ContentType="application/vnd.openxmlformats-officedocument.presentationml.notesSlide+xml"/>
  <Override PartName="/ppt/media/image43.jpeg" ContentType="image/jpeg"/>
  <Override PartName="/ppt/media/image44.jpeg" ContentType="image/jpeg"/>
  <Override PartName="/ppt/media/image45.jpeg" ContentType="image/jpeg"/>
  <Override PartName="/ppt/notesSlides/notesSlide7.xml" ContentType="application/vnd.openxmlformats-officedocument.presentationml.notesSlide+xml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notesSlides/notesSlide8.xml" ContentType="application/vnd.openxmlformats-officedocument.presentationml.notesSlide+xml"/>
  <Override PartName="/ppt/media/image52.jpeg" ContentType="image/jpeg"/>
  <Override PartName="/ppt/media/image53.jpeg" ContentType="image/jpeg"/>
  <Override PartName="/ppt/notesSlides/notesSlide9.xml" ContentType="application/vnd.openxmlformats-officedocument.presentationml.notesSlide+xml"/>
  <Override PartName="/ppt/media/image54.jpeg" ContentType="image/jpeg"/>
  <Override PartName="/ppt/media/image55.jpeg" ContentType="image/jpeg"/>
  <Override PartName="/ppt/notesSlides/notesSlide10.xml" ContentType="application/vnd.openxmlformats-officedocument.presentationml.notesSlide+xml"/>
  <Override PartName="/ppt/media/image56.jpeg" ContentType="image/jpeg"/>
  <Override PartName="/ppt/notesSlides/notesSlide11.xml" ContentType="application/vnd.openxmlformats-officedocument.presentationml.notesSlide+xml"/>
  <Override PartName="/ppt/media/image57.jpeg" ContentType="image/jpeg"/>
  <Override PartName="/ppt/media/image58.jpeg" ContentType="image/jpeg"/>
  <Override PartName="/ppt/media/image59.jpeg" ContentType="image/jpeg"/>
  <Override PartName="/ppt/notesSlides/notesSlide12.xml" ContentType="application/vnd.openxmlformats-officedocument.presentationml.notesSlide+xml"/>
  <Override PartName="/ppt/media/image60.jpeg" ContentType="image/jpeg"/>
  <Override PartName="/ppt/notesSlides/notesSlide13.xml" ContentType="application/vnd.openxmlformats-officedocument.presentationml.notesSlide+xml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notesSlides/notesSlide14.xml" ContentType="application/vnd.openxmlformats-officedocument.presentationml.notesSlide+xml"/>
  <Override PartName="/ppt/media/image65.jpeg" ContentType="image/jpeg"/>
  <Override PartName="/ppt/notesSlides/notesSlide15.xml" ContentType="application/vnd.openxmlformats-officedocument.presentationml.notesSlide+xml"/>
  <Override PartName="/ppt/media/image66.jpeg" ContentType="image/jpeg"/>
  <Override PartName="/ppt/media/image67.jpeg" ContentType="image/jpeg"/>
  <Override PartName="/ppt/media/image68.jpeg" ContentType="image/jpeg"/>
  <Override PartName="/ppt/notesSlides/notesSlide16.xml" ContentType="application/vnd.openxmlformats-officedocument.presentationml.notesSlide+xml"/>
  <Override PartName="/ppt/media/image69.jpeg" ContentType="image/jpeg"/>
  <Override PartName="/ppt/notesSlides/notesSlide17.xml" ContentType="application/vnd.openxmlformats-officedocument.presentationml.notesSlide+xml"/>
  <Override PartName="/ppt/media/image70.jpeg" ContentType="image/jpeg"/>
  <Override PartName="/ppt/notesSlides/notesSlide18.xml" ContentType="application/vnd.openxmlformats-officedocument.presentationml.notesSlide+xml"/>
  <Override PartName="/ppt/media/image71.jpeg" ContentType="image/jpeg"/>
  <Override PartName="/ppt/media/image72.jpeg" ContentType="image/jpeg"/>
  <Override PartName="/ppt/media/image73.jpeg" ContentType="image/jpeg"/>
  <Override PartName="/ppt/notesSlides/notesSlide19.xml" ContentType="application/vnd.openxmlformats-officedocument.presentationml.notesSlide+xml"/>
  <Override PartName="/ppt/media/image74.jpeg" ContentType="image/jpeg"/>
  <Override PartName="/ppt/media/image75.jpeg" ContentType="image/jpeg"/>
  <Override PartName="/ppt/notesSlides/notesSlide20.xml" ContentType="application/vnd.openxmlformats-officedocument.presentationml.notesSlide+xml"/>
  <Override PartName="/ppt/media/image76.jpeg" ContentType="image/jpeg"/>
  <Override PartName="/ppt/notesSlides/notesSlide21.xml" ContentType="application/vnd.openxmlformats-officedocument.presentationml.notesSlide+xml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notesSlides/notesSlide22.xml" ContentType="application/vnd.openxmlformats-officedocument.presentationml.notesSlide+xml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notesSlides/notesSlide23.xml" ContentType="application/vnd.openxmlformats-officedocument.presentationml.notesSlide+xml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notesSlides/notesSlide24.xml" ContentType="application/vnd.openxmlformats-officedocument.presentationml.notesSlide+xml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notesSlides/notesSlide25.xml" ContentType="application/vnd.openxmlformats-officedocument.presentationml.notesSlide+xml"/>
  <Override PartName="/ppt/media/image99.jpeg" ContentType="image/jpeg"/>
  <Override PartName="/ppt/media/image100.jpeg" ContentType="image/jpeg"/>
  <Override PartName="/ppt/notesSlides/notesSlide26.xml" ContentType="application/vnd.openxmlformats-officedocument.presentationml.notesSlide+xml"/>
  <Override PartName="/ppt/media/image101.jpeg" ContentType="image/jpeg"/>
  <Override PartName="/ppt/media/image102.jpeg" ContentType="image/jpeg"/>
  <Override PartName="/ppt/media/image103.jpeg" ContentType="image/jpeg"/>
  <Override PartName="/ppt/media/image104.jpeg" ContentType="image/jpeg"/>
  <Override PartName="/ppt/notesSlides/notesSlide27.xml" ContentType="application/vnd.openxmlformats-officedocument.presentationml.notesSlide+xml"/>
  <Override PartName="/ppt/media/image105.jpeg" ContentType="image/jpeg"/>
  <Override PartName="/ppt/notesSlides/notesSlide28.xml" ContentType="application/vnd.openxmlformats-officedocument.presentationml.notesSlide+xml"/>
  <Override PartName="/ppt/media/image106.jpeg" ContentType="image/jpeg"/>
  <Override PartName="/ppt/notesSlides/notesSlide29.xml" ContentType="application/vnd.openxmlformats-officedocument.presentationml.notesSlide+xml"/>
  <Override PartName="/ppt/media/image107.jpeg" ContentType="image/jpeg"/>
  <Override PartName="/ppt/media/image108.jpeg" ContentType="image/jpeg"/>
  <Override PartName="/ppt/media/image109.jpeg" ContentType="image/jpeg"/>
  <Override PartName="/ppt/media/image110.jpeg" ContentType="image/jpeg"/>
  <Override PartName="/ppt/notesSlides/notesSlide30.xml" ContentType="application/vnd.openxmlformats-officedocument.presentationml.notesSlide+xml"/>
  <Override PartName="/ppt/media/image111.jpeg" ContentType="image/jpeg"/>
  <Override PartName="/ppt/media/image112.jpeg" ContentType="image/jpeg"/>
  <Override PartName="/ppt/media/image113.jpeg" ContentType="image/jpeg"/>
  <Override PartName="/ppt/notesSlides/notesSlide31.xml" ContentType="application/vnd.openxmlformats-officedocument.presentationml.notesSlide+xml"/>
  <Override PartName="/ppt/media/image114.jpeg" ContentType="image/jpeg"/>
  <Override PartName="/ppt/notesSlides/notesSlide32.xml" ContentType="application/vnd.openxmlformats-officedocument.presentationml.notesSlide+xml"/>
  <Override PartName="/ppt/media/image115.jpeg" ContentType="image/jpeg"/>
  <Override PartName="/ppt/media/image116.jpeg" ContentType="image/jpeg"/>
  <Override PartName="/ppt/media/image117.jpeg" ContentType="image/jpeg"/>
  <Override PartName="/ppt/notesSlides/notesSlide33.xml" ContentType="application/vnd.openxmlformats-officedocument.presentationml.notesSlide+xml"/>
  <Override PartName="/ppt/media/image118.jpeg" ContentType="image/jpeg"/>
  <Override PartName="/ppt/notesSlides/notesSlide34.xml" ContentType="application/vnd.openxmlformats-officedocument.presentationml.notesSlide+xml"/>
  <Override PartName="/ppt/media/image119.jpeg" ContentType="image/jpeg"/>
  <Override PartName="/ppt/media/image120.jpeg" ContentType="image/jpeg"/>
  <Override PartName="/ppt/notesSlides/notesSlide35.xml" ContentType="application/vnd.openxmlformats-officedocument.presentationml.notesSlide+xml"/>
  <Override PartName="/ppt/media/image121.jpeg" ContentType="image/jpeg"/>
  <Override PartName="/ppt/media/image122.jpeg" ContentType="image/jpeg"/>
  <Override PartName="/ppt/media/image123.jpeg" ContentType="image/jpeg"/>
  <Override PartName="/ppt/media/image124.jpeg" ContentType="image/jpeg"/>
  <Override PartName="/ppt/media/image125.jpeg" ContentType="image/jpeg"/>
  <Override PartName="/ppt/media/image126.jpeg" ContentType="image/jpeg"/>
  <Override PartName="/ppt/media/image127.jpeg" ContentType="image/jpeg"/>
  <Override PartName="/ppt/media/image12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n">
        <a:fontRef idx="minor">
          <a:srgbClr val="808080"/>
        </a:fontRef>
        <a:srgbClr val="80808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hape 24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66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87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91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95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99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101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105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106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107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111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114.xml"/><Relationship Id="rId2" Type="http://schemas.openxmlformats.org/officeDocument/2006/relationships/notesMaster" Target="../notesMasters/notesMaster1.xml"/></Relationships>
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115.xml"/><Relationship Id="rId2" Type="http://schemas.openxmlformats.org/officeDocument/2006/relationships/notesMaster" Target="../notesMasters/notesMaster1.xml"/></Relationships>
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118.xml"/><Relationship Id="rId2" Type="http://schemas.openxmlformats.org/officeDocument/2006/relationships/notesMaster" Target="../notesMasters/notesMaster1.xml"/></Relationships>
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119.xml"/><Relationship Id="rId2" Type="http://schemas.openxmlformats.org/officeDocument/2006/relationships/notesMaster" Target="../notesMasters/notesMaster1.xml"/></Relationships>
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121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5" name="Shape 3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Romains 3: 20</a:t>
            </a:r>
          </a:p>
          <a:p>
            <a:pPr>
              <a:lnSpc>
                <a:spcPct val="90000"/>
              </a:lnSpc>
              <a:defRPr sz="3000"/>
            </a:pPr>
            <a:r>
              <a:t>“Car personne ne sera justifié devant lui par les œuvres de la loi, puisque c’est par la loi que vient la connaissance du péché.”</a:t>
            </a:r>
          </a:p>
          <a:p>
            <a:pPr>
              <a:lnSpc>
                <a:spcPct val="90000"/>
              </a:lnSpc>
              <a:defRPr sz="3000"/>
            </a:pPr>
          </a:p>
          <a:p>
            <a:pPr>
              <a:lnSpc>
                <a:spcPct val="90000"/>
              </a:lnSpc>
              <a:defRPr b="1"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Galates 3: 24</a:t>
            </a:r>
          </a:p>
          <a:p>
            <a:pPr>
              <a:lnSpc>
                <a:spcPct val="90000"/>
              </a:lnSpc>
              <a:defRPr sz="3000"/>
            </a:pPr>
            <a:r>
              <a:t>“Ainsi la loi a été comme un précepteur pour nous conduire à Christ, afin que nous soyons justifiés par la foi.”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8" name="Shape 5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5. Comment allait-on traiter le serviteur de Dieu 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5" name="Shape 5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5. Comment allait-on traiter le serviteur de Dieu 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2" name="Shape 5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Que porterait le serviteur de Dieu sur lui-même en notre faveur 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9" name="Shape 5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Que porterait le serviteur de Dieu sur lui-même en notre faveur ?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1" name="Shape 6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Que porterait le serviteur de Dieu sur lui-même en notre faveur 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8" name="Shape 6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Que porterait le serviteur de Dieu sur lui-même en notre faveur 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5" name="Shape 6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 sz="3000"/>
            </a:pPr>
            <a:r>
              <a:t>7. Quel est notre comportement ? </a:t>
            </a:r>
          </a:p>
          <a:p>
            <a:pPr>
              <a:lnSpc>
                <a:spcPct val="90000"/>
              </a:lnSpc>
              <a:defRPr b="1" sz="3000"/>
            </a:pPr>
          </a:p>
          <a:p>
            <a:pPr>
              <a:lnSpc>
                <a:spcPct val="90000"/>
              </a:lnSpc>
              <a:defRPr sz="3000"/>
            </a:pPr>
            <a:r>
              <a:t>C'est le concept expliqué dans Romains 3 qu'il n'y a même pas de juste.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2" name="Shape 6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7. Quel est notre comportement ?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9" name="Shape 6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 sz="3000"/>
            </a:pPr>
            <a:r>
              <a:t>7. Quel est notre comportement ?</a:t>
            </a:r>
          </a:p>
          <a:p>
            <a:pPr>
              <a:lnSpc>
                <a:spcPct val="90000"/>
              </a:lnSpc>
              <a:defRPr b="1" sz="3000"/>
            </a:pPr>
          </a:p>
          <a:p>
            <a:pPr>
              <a:lnSpc>
                <a:spcPct val="90000"/>
              </a:lnSpc>
              <a:defRPr sz="3000"/>
            </a:pPr>
            <a:r>
              <a:t>L'apôtre Pierre se réfère au texte d'Esaïe pour mettre en évidence le Christ comme le vrai Berger.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6" name="Shape 6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8. À quoi ce type de comportement se réfère-t-il et quelle action Dieu prendrait-il?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" name="Shape 4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3000"/>
            </a:pPr>
            <a:r>
              <a:t>Il est intéressant de noter que le mobilier a été disposé en croix.</a:t>
            </a:r>
          </a:p>
          <a:p>
            <a:pPr>
              <a:lnSpc>
                <a:spcPct val="90000"/>
              </a:lnSpc>
              <a:defRPr sz="3000"/>
            </a:pPr>
          </a:p>
          <a:p>
            <a:pPr>
              <a:lnSpc>
                <a:spcPct val="90000"/>
              </a:lnSpc>
              <a:defRPr sz="3000"/>
            </a:pPr>
            <a:r>
              <a:t>Où voyons-nous la justification? Où voyons-nous le baptême? Où est la sanctification? Où est la rédemption?</a:t>
            </a:r>
          </a:p>
          <a:p>
            <a:pPr>
              <a:lnSpc>
                <a:spcPct val="90000"/>
              </a:lnSpc>
              <a:defRPr sz="3000"/>
            </a:pPr>
          </a:p>
          <a:p>
            <a:pPr>
              <a:lnSpc>
                <a:spcPct val="90000"/>
              </a:lnSpc>
              <a:defRPr sz="3000"/>
            </a:pPr>
            <a:r>
              <a:t>Sur la croix, où tomberaient les pieds? Où serait la tête du Christ? Où tomberait le côté? Qu'est-ce qui est sorti du côté du Christ?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8" name="Shape 6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8. À quoi ce type de comportement se réfère-t-il et quelle action Dieu prendrait-il?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5" name="Shape 6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8. À quoi ce type de comportement se réfère-t-il et quelle action Dieu prendrait-il?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7" name="Shape 7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9. Quelle serait le comportement du serviteur de Dieu ?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9" name="Shape 7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9. Quelle serait le comportement du serviteur de Dieu ?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1" name="Shape 7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10. D’où serait retranché le serviteur de Dieu ?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3" name="Shape 7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11. Où serait mis son sépulcre ?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5" name="Shape 8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11. Où serait mis son sépulcre ?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7" name="Shape 8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12. Quel genre de vie, le serviteur de Dieu mènerait-il ?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4" name="Shape 8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12. Quel genre de vie, le serviteur de Dieu mènerait-il ?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1" name="Shape 8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12. Quel genre de vie, le serviteur de Dieu mènerait-il ?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9" name="Shape 4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 sz="3000"/>
            </a:pPr>
            <a:r>
              <a:t>2. Quelle est la promesse du prophète Esaïe au sujet du serviteur de Dieu ? </a:t>
            </a:r>
          </a:p>
          <a:p>
            <a:pPr>
              <a:lnSpc>
                <a:spcPct val="90000"/>
              </a:lnSpc>
              <a:defRPr b="1" sz="3000"/>
            </a:pPr>
          </a:p>
          <a:p>
            <a:pPr>
              <a:lnSpc>
                <a:spcPct val="90000"/>
              </a:lnSpc>
              <a:defRPr sz="3000"/>
            </a:pPr>
            <a:r>
              <a:t>La prophétie du Serviteur souffrant commence dans Ésaïe 52.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3" name="Shape 8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Qui allait briser le serviteur de Dieu et pourquoi ?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Shape 8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0" name="Shape 8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14. Combien d’âmes seraient justifiés par le serviteur et comment le Père verrait cela ?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Shape 8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7" name="Shape 8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14. Combien d’âmes seraient justifiés par le serviteur et comment le Père verrait cela ?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Shape 9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4" name="Shape 9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15. Que déverserait le serviteur et par qui?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Shape 9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1" name="Shape 9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15. Que déverserait le serviteur et par qui?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Shape 9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3" name="Shape 9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 sz="3000"/>
            </a:pPr>
            <a:r>
              <a:t>15. Que déverserait le serviteur et par qui?</a:t>
            </a:r>
          </a:p>
          <a:p>
            <a:pPr>
              <a:lnSpc>
                <a:spcPct val="90000"/>
              </a:lnSpc>
              <a:defRPr sz="3000"/>
            </a:pPr>
          </a:p>
          <a:p>
            <a:pPr>
              <a:lnSpc>
                <a:spcPct val="90000"/>
              </a:lnSpc>
              <a:defRPr sz="3000"/>
            </a:pPr>
            <a:r>
              <a:t>Dieu avait déclaré que la vie est dans le sang. Le sang versé dans les sacrifices a impliqué la vie renversée.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hape 4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3. Comment le prophète a-t-il considéré l’annonce du salut du royaume de cieux 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8" name="Shape 4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 sz="3000"/>
            </a:pPr>
            <a:r>
              <a:t>3. Comment le prophète a-t-il considéré l’annonce du salut du royaume de cieux ?</a:t>
            </a:r>
          </a:p>
          <a:p>
            <a:pPr>
              <a:lnSpc>
                <a:spcPct val="90000"/>
              </a:lnSpc>
              <a:defRPr sz="3000"/>
            </a:pPr>
          </a:p>
          <a:p>
            <a:pPr>
              <a:lnSpc>
                <a:spcPct val="90000"/>
              </a:lnSpc>
              <a:defRPr sz="3000"/>
            </a:pPr>
            <a:r>
              <a:t>L'apôtre Jean fait référence à la prophétie du serviteur souffrant.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5" name="Shape 4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 sz="3000"/>
            </a:pPr>
            <a:r>
              <a:t>3. Comment le prophète a-t-il considéré l’annonce du salut du royaume de cieux ?</a:t>
            </a:r>
          </a:p>
          <a:p>
            <a:pPr>
              <a:lnSpc>
                <a:spcPct val="90000"/>
              </a:lnSpc>
              <a:defRPr sz="3000"/>
            </a:pPr>
          </a:p>
          <a:p>
            <a:pPr>
              <a:lnSpc>
                <a:spcPct val="90000"/>
              </a:lnSpc>
              <a:defRPr sz="3000"/>
            </a:pPr>
            <a:r>
              <a:t>De même l'apôtre Paul.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2" name="Shape 4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L'Évangile doit se marcher, se bouger, se partager.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4" name="Shape 5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4. Quel est l’aspect du serviteur de Dieu 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6" name="Shape 5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Font typeface="Arial"/>
              <a:defRPr b="1"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Jean 2: 19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Arial"/>
              <a:defRPr sz="3000"/>
            </a:pPr>
            <a:r>
              <a:t>Jésus leur répondit: Détruisez ce temple, et en trois jours je le relèverai.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Arial"/>
              <a:defRPr sz="3000"/>
            </a:pPr>
          </a:p>
          <a:p>
            <a:pPr>
              <a:lnSpc>
                <a:spcPct val="90000"/>
              </a:lnSpc>
              <a:buClr>
                <a:srgbClr val="000000"/>
              </a:buClr>
              <a:buFont typeface="Arial"/>
              <a:defRPr b="1"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Jean 2: 21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Arial"/>
              <a:defRPr sz="3000"/>
            </a:pPr>
            <a:r>
              <a:t>Mais il parlait du temple de son corps.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828800" y="4260850"/>
            <a:ext cx="20726400" cy="35115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half" idx="1"/>
          </p:nvPr>
        </p:nvSpPr>
        <p:spPr>
          <a:xfrm>
            <a:off x="3657600" y="7772400"/>
            <a:ext cx="17068800" cy="5943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/>
          <p:nvPr>
            <p:ph type="title"/>
          </p:nvPr>
        </p:nvSpPr>
        <p:spPr>
          <a:xfrm>
            <a:off x="17678400" y="549275"/>
            <a:ext cx="5486400" cy="131667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idx="1"/>
          </p:nvPr>
        </p:nvSpPr>
        <p:spPr>
          <a:xfrm>
            <a:off x="1219200" y="549275"/>
            <a:ext cx="16306800" cy="1316672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/>
          <p:nvPr>
            <p:ph type="title"/>
          </p:nvPr>
        </p:nvSpPr>
        <p:spPr>
          <a:xfrm>
            <a:off x="1828800" y="831850"/>
            <a:ext cx="20726400" cy="636905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8" name="Body Level One…"/>
          <p:cNvSpPr txBox="1"/>
          <p:nvPr>
            <p:ph type="body" sz="half" idx="1"/>
          </p:nvPr>
        </p:nvSpPr>
        <p:spPr>
          <a:xfrm>
            <a:off x="3657600" y="7200900"/>
            <a:ext cx="17068800" cy="46482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7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b="0" cap="all" sz="4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" name="Body Level One…"/>
          <p:cNvSpPr txBox="1"/>
          <p:nvPr>
            <p:ph type="body" sz="quarter" idx="1"/>
          </p:nvPr>
        </p:nvSpPr>
        <p:spPr>
          <a:xfrm>
            <a:off x="13182600" y="774700"/>
            <a:ext cx="53340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/>
          <p:nvPr>
            <p:ph type="title"/>
          </p:nvPr>
        </p:nvSpPr>
        <p:spPr>
          <a:xfrm>
            <a:off x="1219200" y="0"/>
            <a:ext cx="21945600" cy="28352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sz="quarter" idx="1"/>
          </p:nvPr>
        </p:nvSpPr>
        <p:spPr>
          <a:xfrm>
            <a:off x="1219200" y="2835275"/>
            <a:ext cx="10774364" cy="1514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xfrm>
            <a:off x="10972800" y="0"/>
            <a:ext cx="13563600" cy="160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8" name="Body Level One…"/>
          <p:cNvSpPr txBox="1"/>
          <p:nvPr>
            <p:ph type="body" idx="1"/>
          </p:nvPr>
        </p:nvSpPr>
        <p:spPr>
          <a:xfrm>
            <a:off x="9532938" y="0"/>
            <a:ext cx="13631863" cy="12798425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16097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/>
          <p:nvPr>
            <p:ph type="title"/>
          </p:nvPr>
        </p:nvSpPr>
        <p:spPr>
          <a:xfrm>
            <a:off x="18529300" y="0"/>
            <a:ext cx="5473700" cy="116459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Body Level One…"/>
          <p:cNvSpPr txBox="1"/>
          <p:nvPr>
            <p:ph type="body" idx="1"/>
          </p:nvPr>
        </p:nvSpPr>
        <p:spPr>
          <a:xfrm>
            <a:off x="2108200" y="0"/>
            <a:ext cx="16268700" cy="124206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3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2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1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ffice Them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Text"/>
          <p:cNvSpPr txBox="1"/>
          <p:nvPr>
            <p:ph type="title"/>
          </p:nvPr>
        </p:nvSpPr>
        <p:spPr>
          <a:xfrm>
            <a:off x="3962400" y="0"/>
            <a:ext cx="16459200" cy="3384550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marL="40639" marR="40639">
              <a:defRPr b="0" sz="8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0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101600" tIns="101600" rIns="101600" bIns="101600"/>
          <a:lstStyle>
            <a:lvl1pPr marL="726440" marR="40639" indent="-6858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defRPr sz="6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1069339" marR="40639" indent="-571499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412239" marR="40639" indent="-457200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8694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–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23266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»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xfrm>
            <a:off x="18025566" y="12792075"/>
            <a:ext cx="524868" cy="571501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defTabSz="584200">
              <a:defRPr b="0" sz="24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/>
          <a:lstStyle>
            <a:lvl1pPr algn="l">
              <a:defRPr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1219200" y="3200400"/>
            <a:ext cx="10896600" cy="10515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1174750" indent="-666750">
              <a:defRPr sz="2800"/>
            </a:lvl2pPr>
            <a:lvl3pPr marL="1625600" indent="-800100">
              <a:defRPr sz="2800"/>
            </a:lvl3pPr>
            <a:lvl4pPr marL="2032000" indent="-889000">
              <a:defRPr sz="2800"/>
            </a:lvl4pPr>
            <a:lvl5pPr marL="2413000" indent="-8890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1219200" y="549275"/>
            <a:ext cx="21945600" cy="240996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1219200" y="2959234"/>
            <a:ext cx="10774364" cy="13905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 sz="2400"/>
            </a:lvl1pPr>
            <a:lvl2pPr marL="0" indent="457200">
              <a:buSzTx/>
              <a:buNone/>
              <a:defRPr b="1" sz="2400"/>
            </a:lvl2pPr>
            <a:lvl3pPr marL="0" indent="914400">
              <a:buSzTx/>
              <a:buNone/>
              <a:defRPr b="1" sz="2400"/>
            </a:lvl3pPr>
            <a:lvl4pPr marL="0" indent="1371600">
              <a:buSzTx/>
              <a:buNone/>
              <a:defRPr b="1" sz="2400"/>
            </a:lvl4pPr>
            <a:lvl5pPr marL="0" indent="1828800"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idx="1"/>
          </p:nvPr>
        </p:nvSpPr>
        <p:spPr>
          <a:xfrm>
            <a:off x="9532938" y="546100"/>
            <a:ext cx="13631863" cy="131699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1161142" indent="-653142">
              <a:defRPr sz="3200"/>
            </a:lvl2pPr>
            <a:lvl3pPr marL="1587500" indent="-762000">
              <a:defRPr sz="3200"/>
            </a:lvl3pPr>
            <a:lvl4pPr marL="2057400" indent="-914400">
              <a:defRPr sz="3200"/>
            </a:lvl4pPr>
            <a:lvl5pPr marL="2438400" indent="-91440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298132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19200" y="549275"/>
            <a:ext cx="21945600" cy="2651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b="1"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titleStyle>
    <p:bodyStyle>
      <a:lvl1pPr marL="571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1079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13970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1714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2095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25527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30099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34671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39243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bodyStyle>
    <p:other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1.jpe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5.jpe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6.jpe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7.jpe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1.jpe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4.jpe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5.jpe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8.jpe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1.jpe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0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1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5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6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0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1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4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6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7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7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1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5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3" name="24 Ésaïe 53.001.jpeg" descr="24 Ésaïe 53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8" name="24 Ésaïe 53.010.jpeg" descr="24 Ésaïe 53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8" name="24 Ésaïe 53.100.jpeg" descr="24 Ésaïe 53.10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3" name="24 Ésaïe 53.101.jpeg" descr="24 Ésaïe 53.1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0" name="24 Ésaïe 53.102.jpeg" descr="24 Ésaïe 53.1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5" name="24 Ésaïe 53.103.jpeg" descr="24 Ésaïe 53.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0" name="24 Ésaïe 53.104.jpeg" descr="24 Ésaïe 53.1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5" name="24 Ésaïe 53.105.jpeg" descr="24 Ésaïe 53.10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2" name="24 Ésaïe 53.106.jpeg" descr="24 Ésaïe 53.10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9" name="24 Ésaïe 53.107.jpeg" descr="24 Ésaïe 53.10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6" name="24 Ésaïe 53.108.jpeg" descr="24 Ésaïe 53.1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1" name="24 Ésaïe 53.109.jpeg" descr="24 Ésaïe 53.1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3" name="24 Ésaïe 53.011.jpeg" descr="24 Ésaïe 53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6" name="24 Ésaïe 53.110.jpeg" descr="24 Ésaïe 53.1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1" name="24 Ésaïe 53.111.jpeg" descr="24 Ésaïe 53.11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8" name="24 Ésaïe 53.112.jpeg" descr="24 Ésaïe 53.1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3" name="24 Ésaïe 53.113.jpeg" descr="24 Ésaïe 53.1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8" name="24 Ésaïe 53.114.jpeg" descr="24 Ésaïe 53.11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5" name="24 Ésaïe 53.115.jpeg" descr="24 Ésaïe 53.11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2" name="24 Ésaïe 53.116.jpeg" descr="24 Ésaïe 53.1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7" name="24 Ésaïe 53.117.jpeg" descr="24 Ésaïe 53.1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2" name="24 Ésaïe 53.001.jpeg" descr="24 Ésaïe 53.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9" name="24 Ésaïe 53.119.jpeg" descr="24 Ésaïe 53.11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8" name="24 Ésaïe 53.012.jpeg" descr="24 Ésaïe 53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6" name="24 Ésaïe 53.120.jpeg" descr="24 Ésaïe 53.1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1" name="24 Ésaïe 53.121.jpeg" descr="24 Ésaïe 53.12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8" name="24 Ésaïe 53.122.jpeg" descr="24 Ésaïe 53.1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3" name="24 Ésaïe 53.123.jpeg" descr="24 Ésaïe 53.1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8" name="24 Ésaïe 53.124.jpeg" descr="24 Ésaïe 53.1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3" name="24 Ésaïe 53.125.jpeg" descr="24 Ésaïe 53.1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8" name="24 Ésaïe 53.126.jpeg" descr="24 Ésaïe 53.1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3" name="24 Ésaïe 53.127.jpeg" descr="24 Ésaïe 53.1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8" name="24 Ésaïe 53.128.jpeg" descr="24 Ésaïe 53.1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3" name="24 Ésaïe 53.001.jpeg" descr="24 Ésaïe 53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3" name="24 Ésaïe 53.013.jpeg" descr="24 Ésaïe 53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8" name="24 Ésaïe 53.014.jpeg" descr="24 Ésaïe 53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3" name="24 Ésaïe 53.015.jpeg" descr="24 Ésaïe 53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8" name="24 Ésaïe 53.016.jpeg" descr="24 Ésaïe 53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3" name="24 Ésaïe 53.017.jpeg" descr="24 Ésaïe 53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8" name="24 Ésaïe 53.018.jpeg" descr="24 Ésaïe 53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3" name="24 Ésaïe 53.019.jpeg" descr="24 Ésaïe 53.01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8" name="24 Ésaïe 53.002.jpeg" descr="24 Ésaïe 53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0" name="24 Ésaïe 53.020.jpeg" descr="24 Ésaïe 53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5" name="24 Ésaïe 53.021.jpeg" descr="24 Ésaïe 53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0" name="24 Ésaïe 53.022.jpeg" descr="24 Ésaïe 53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5" name="24 Ésaïe 53.023.jpeg" descr="24 Ésaïe 53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0" name="24 Ésaïe 53.024.jpeg" descr="24 Ésaïe 53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5" name="24 Ésaïe 53.025.jpeg" descr="24 Ésaïe 53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0" name="24 Ésaïe 53.026.jpeg" descr="24 Ésaïe 53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5" name="24 Ésaïe 53.027.jpeg" descr="24 Ésaïe 53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0" name="24 Ésaïe 53.001.jpeg" descr="24 Ésaïe 53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5" name="24 Ésaïe 53.029.jpeg" descr="24 Ésaïe 53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3" name="24 Ésaïe 53.003.jpeg" descr="24 Ésaïe 53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0" name="24 Ésaïe 53.030.jpeg" descr="24 Ésaïe 53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5" name="24 Ésaïe 53.031.jpeg" descr="24 Ésaïe 53.0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0" name="24 Ésaïe 53.032.jpeg" descr="24 Ésaïe 53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5" name="24 Ésaïe 53.033.jpeg" descr="24 Ésaïe 53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0" name="24 Ésaïe 53.034.jpeg" descr="24 Ésaïe 53.03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7" name="24 Ésaïe 53.035.jpeg" descr="24 Ésaïe 53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2" name="24 Ésaïe 53.036.jpeg" descr="24 Ésaïe 53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7" name="24 Ésaïe 53.037.jpeg" descr="24 Ésaïe 53.03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4" name="24 Ésaïe 53.038.jpeg" descr="24 Ésaïe 53.0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9" name="24 Ésaïe 53.039.jpeg" descr="24 Ésaïe 53.0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8" name="24 Ésaïe 53.004.jpeg" descr="24 Ésaïe 53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4" name="24 Ésaïe 53.040.jpeg" descr="24 Ésaïe 53.04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1" name="24 Ésaïe 53.041.jpeg" descr="24 Ésaïe 53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6" name="24 Ésaïe 53.042.jpeg" descr="24 Ésaïe 53.04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3" name="24 Ésaïe 53.043.jpeg" descr="24 Ésaïe 53.04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0" name="24 Ésaïe 53.044.jpeg" descr="24 Ésaïe 53.0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5" name="24 Ésaïe 53.045.jpeg" descr="24 Ésaïe 53.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0" name="24 Ésaïe 53.046.jpeg" descr="24 Ésaïe 53.04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7" name="24 Ésaïe 53.047.jpeg" descr="24 Ésaïe 53.0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2" name="24 Ésaïe 53.048.jpeg" descr="24 Ésaïe 53.0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7" name="24 Ésaïe 53.049.jpeg" descr="24 Ésaïe 53.0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3" name="24 Ésaïe 53.005.jpeg" descr="24 Ésaïe 53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2" name="24 Ésaïe 53.050.jpeg" descr="24 Ésaïe 53.0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7" name="24 Ésaïe 53.051.jpeg" descr="24 Ésaïe 53.0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2" name="24 Ésaïe 53.052.jpeg" descr="24 Ésaïe 53.05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9" name="24 Ésaïe 53.053.jpeg" descr="24 Ésaïe 53.0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4" name="24 Ésaïe 53.054.jpeg" descr="24 Ésaïe 53.05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1" name="24 Ésaïe 53.055.jpeg" descr="24 Ésaïe 53.0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6" name="24 Ésaïe 53.056.jpeg" descr="24 Ésaïe 53.05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3" name="24 Ésaïe 53.057.jpeg" descr="24 Ésaïe 53.05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0" name="24 Ésaïe 53.058.jpeg" descr="24 Ésaïe 53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5" name="24 Ésaïe 53.059.jpeg" descr="24 Ésaïe 53.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8" name="24 Ésaïe 53.006.jpeg" descr="24 Ésaïe 53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0" name="24 Ésaïe 53.060.jpeg" descr="24 Ésaïe 53.06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7" name="24 Ésaïe 53.061.jpeg" descr="24 Ésaïe 53.06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4" name="24 Ésaïe 53.062.jpeg" descr="24 Ésaïe 53.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9" name="24 Ésaïe 53.063.jpeg" descr="24 Ésaïe 53.0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4" name="24 Ésaïe 53.064.jpeg" descr="24 Ésaïe 53.0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9" name="24 Ésaïe 53.065.jpeg" descr="24 Ésaïe 53.06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6" name="24 Ésaïe 53.066.jpeg" descr="24 Ésaïe 53.06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3" name="24 Ésaïe 53.067.jpeg" descr="24 Ésaïe 53.0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8" name="24 Ésaïe 53.068.jpeg" descr="24 Ésaïe 53.0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3" name="24 Ésaïe 53.069.jpeg" descr="24 Ésaïe 53.06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3" name="24 Ésaïe 53.007.jpeg" descr="24 Ésaïe 53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0" name="24 Ésaïe 53.070.jpeg" descr="24 Ésaïe 53.07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7" name="24 Ésaïe 53.071.jpeg" descr="24 Ésaïe 53.07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4" name="24 Ésaïe 53.072.jpeg" descr="24 Ésaïe 53.0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9" name="24 Ésaïe 53.073.jpeg" descr="24 Ésaïe 53.0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4" name="24 Ésaïe 53.074.jpeg" descr="24 Ésaïe 53.07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1" name="24 Ésaïe 53.075.jpeg" descr="24 Ésaïe 53.07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6" name="24 Ésaïe 53.076.jpeg" descr="24 Ésaïe 53.07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3" name="24 Ésaïe 53.077.jpeg" descr="24 Ésaïe 53.07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0" name="24 Ésaïe 53.078.jpeg" descr="24 Ésaïe 53.07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5" name="24 Ésaïe 53.079.jpeg" descr="24 Ésaïe 53.07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8" name="24 Ésaïe 53.008.jpeg" descr="24 Ésaïe 53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0" name="24 Ésaïe 53.080.jpeg" descr="24 Ésaïe 53.0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5" name="24 Ésaïe 53.081.jpeg" descr="24 Ésaïe 53.08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0" name="24 Ésaïe 53.082.jpeg" descr="24 Ésaïe 53.08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5" name="24 Ésaïe 53.083.jpeg" descr="24 Ésaïe 53.0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0" name="24 Ésaïe 53.084.jpeg" descr="24 Ésaïe 53.08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5" name="24 Ésaïe 53.085.jpeg" descr="24 Ésaïe 53.0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0" name="24 Ésaïe 53.086.jpeg" descr="24 Ésaïe 53.0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5" name="24 Ésaïe 53.087.jpeg" descr="24 Ésaïe 53.08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2" name="24 Ésaïe 53.088.jpeg" descr="24 Ésaïe 53.0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7" name="24 Ésaïe 53.089.jpeg" descr="24 Ésaïe 53.0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3" name="24 Ésaïe 53.009.jpeg" descr="24 Ésaïe 53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2" name="24 Ésaïe 53.090.jpeg" descr="24 Ésaïe 53.0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7" name="24 Ésaïe 53.091.jpeg" descr="24 Ésaïe 53.09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4" name="24 Ésaïe 53.092.jpeg" descr="24 Ésaïe 53.09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9" name="24 Ésaïe 53.093.jpeg" descr="24 Ésaïe 53.0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4" name="24 Ésaïe 53.094.jpeg" descr="24 Ésaïe 53.0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9" name="24 Ésaïe 53.095.jpeg" descr="24 Ésaïe 53.09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6" name="24 Ésaïe 53.096.jpeg" descr="24 Ésaïe 53.0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1" name="24 Ésaïe 53.097.jpeg" descr="24 Ésaïe 53.0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6" name="24 Ésaïe 53.098.jpeg" descr="24 Ésaïe 53.09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1" name="24 Ésaïe 53.099.jpeg" descr="24 Ésaïe 53.09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80808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