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notesSlides/notesSlide1.xml" ContentType="application/vnd.openxmlformats-officedocument.presentationml.notesSlide+xml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notesSlides/notesSlide2.xml" ContentType="application/vnd.openxmlformats-officedocument.presentationml.notesSlide+xml"/>
  <Override PartName="/ppt/media/image46.jpeg" ContentType="image/jpeg"/>
  <Override PartName="/ppt/media/image47.jpeg" ContentType="image/jpeg"/>
  <Override PartName="/ppt/notesSlides/notesSlide3.xml" ContentType="application/vnd.openxmlformats-officedocument.presentationml.notesSlide+xml"/>
  <Override PartName="/ppt/media/image48.jpeg" ContentType="image/jpeg"/>
  <Override PartName="/ppt/notesSlides/notesSlide4.xml" ContentType="application/vnd.openxmlformats-officedocument.presentationml.notesSlide+xml"/>
  <Override PartName="/ppt/media/image49.jpeg" ContentType="image/jpeg"/>
  <Override PartName="/ppt/notesSlides/notesSlide5.xml" ContentType="application/vnd.openxmlformats-officedocument.presentationml.notesSlide+xml"/>
  <Override PartName="/ppt/media/image50.jpeg" ContentType="image/jpeg"/>
  <Override PartName="/ppt/media/image51.jpeg" ContentType="image/jpeg"/>
  <Override PartName="/ppt/media/image52.jpeg" ContentType="image/jpeg"/>
  <Override PartName="/ppt/notesSlides/notesSlide6.xml" ContentType="application/vnd.openxmlformats-officedocument.presentationml.notesSlide+xml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notesSlides/notesSlide7.xml" ContentType="application/vnd.openxmlformats-officedocument.presentationml.notesSlide+xml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notesSlides/notesSlide8.xml" ContentType="application/vnd.openxmlformats-officedocument.presentationml.notesSlide+xml"/>
  <Override PartName="/ppt/media/image71.jpeg" ContentType="image/jpeg"/>
  <Override PartName="/ppt/media/image72.jpeg" ContentType="image/jpeg"/>
  <Override PartName="/ppt/notesSlides/notesSlide9.xml" ContentType="application/vnd.openxmlformats-officedocument.presentationml.notesSlide+xml"/>
  <Override PartName="/ppt/media/image73.jpeg" ContentType="image/jpeg"/>
  <Override PartName="/ppt/media/image74.jpeg" ContentType="image/jpeg"/>
  <Override PartName="/ppt/notesSlides/notesSlide10.xml" ContentType="application/vnd.openxmlformats-officedocument.presentationml.notesSlide+xml"/>
  <Override PartName="/ppt/media/image75.jpeg" ContentType="image/jpeg"/>
  <Override PartName="/ppt/media/image76.jpeg" ContentType="image/jpeg"/>
  <Override PartName="/ppt/media/image77.jpeg" ContentType="image/jpeg"/>
  <Override PartName="/ppt/notesSlides/notesSlide11.xml" ContentType="application/vnd.openxmlformats-officedocument.presentationml.notesSlide+xml"/>
  <Override PartName="/ppt/media/image78.jpeg" ContentType="image/jpeg"/>
  <Override PartName="/ppt/notesSlides/notesSlide12.xml" ContentType="application/vnd.openxmlformats-officedocument.presentationml.notesSlide+xml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notesSlides/notesSlide13.xml" ContentType="application/vnd.openxmlformats-officedocument.presentationml.notesSlide+xml"/>
  <Override PartName="/ppt/media/image90.jpeg" ContentType="image/jpeg"/>
  <Override PartName="/ppt/notesSlides/notesSlide14.xml" ContentType="application/vnd.openxmlformats-officedocument.presentationml.notesSlide+xml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notesSlides/notesSlide15.xml" ContentType="application/vnd.openxmlformats-officedocument.presentationml.notesSlide+xml"/>
  <Override PartName="/ppt/media/image95.jpeg" ContentType="image/jpeg"/>
  <Override PartName="/ppt/notesSlides/notesSlide16.xml" ContentType="application/vnd.openxmlformats-officedocument.presentationml.notesSlide+xml"/>
  <Override PartName="/ppt/media/image96.jpeg" ContentType="image/jpeg"/>
  <Override PartName="/ppt/notesSlides/notesSlide17.xml" ContentType="application/vnd.openxmlformats-officedocument.presentationml.notesSlide+xml"/>
  <Override PartName="/ppt/media/image97.jpeg" ContentType="image/jpeg"/>
  <Override PartName="/ppt/notesSlides/notesSlide18.xml" ContentType="application/vnd.openxmlformats-officedocument.presentationml.notesSlide+xml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notesSlides/notesSlide19.xml" ContentType="application/vnd.openxmlformats-officedocument.presentationml.notesSlide+xml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notesSlides/notesSlide20.xml" ContentType="application/vnd.openxmlformats-officedocument.presentationml.notesSlide+xml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notesSlides/notesSlide21.xml" ContentType="application/vnd.openxmlformats-officedocument.presentationml.notesSlide+xml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notesSlides/notesSlide22.xml" ContentType="application/vnd.openxmlformats-officedocument.presentationml.notesSlide+xml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notesSlides/notesSlide23.xml" ContentType="application/vnd.openxmlformats-officedocument.presentationml.notesSlide+xml"/>
  <Override PartName="/ppt/media/image127.jpeg" ContentType="image/jpeg"/>
  <Override PartName="/ppt/media/image128.jpeg" ContentType="image/jpeg"/>
  <Override PartName="/ppt/media/image129.jpeg" ContentType="image/jpeg"/>
  <Override PartName="/ppt/notesSlides/notesSlide24.xml" ContentType="application/vnd.openxmlformats-officedocument.presentationml.notesSlide+xml"/>
  <Override PartName="/ppt/media/image130.jpeg" ContentType="image/jpeg"/>
  <Override PartName="/ppt/media/image131.jpeg" ContentType="image/jpeg"/>
  <Override PartName="/ppt/notesSlides/notesSlide25.xml" ContentType="application/vnd.openxmlformats-officedocument.presentationml.notesSlide+xml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notesSlides/notesSlide26.xml" ContentType="application/vnd.openxmlformats-officedocument.presentationml.notesSlide+xml"/>
  <Override PartName="/ppt/media/image143.jpeg" ContentType="image/jpeg"/>
  <Override PartName="/ppt/notesSlides/notesSlide27.xml" ContentType="application/vnd.openxmlformats-officedocument.presentationml.notesSlide+xml"/>
  <Override PartName="/ppt/media/image144.jpeg" ContentType="image/jpeg"/>
  <Override PartName="/ppt/notesSlides/notesSlide28.xml" ContentType="application/vnd.openxmlformats-officedocument.presentationml.notesSlide+xml"/>
  <Override PartName="/ppt/media/image145.jpeg" ContentType="image/jpeg"/>
  <Override PartName="/ppt/notesSlides/notesSlide29.xml" ContentType="application/vnd.openxmlformats-officedocument.presentationml.notesSlide+xml"/>
  <Override PartName="/ppt/media/image146.jpeg" ContentType="image/jpeg"/>
  <Override PartName="/ppt/media/image147.jpeg" ContentType="image/jpeg"/>
  <Override PartName="/ppt/notesSlides/notesSlide30.xml" ContentType="application/vnd.openxmlformats-officedocument.presentationml.notesSlide+xml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notesSlides/notesSlide31.xml" ContentType="application/vnd.openxmlformats-officedocument.presentationml.notesSlide+xml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media/image156.jpeg" ContentType="image/jpeg"/>
  <Override PartName="/ppt/media/image157.jpeg" ContentType="image/jpeg"/>
  <Override PartName="/ppt/notesSlides/notesSlide32.xml" ContentType="application/vnd.openxmlformats-officedocument.presentationml.notesSlide+xml"/>
  <Override PartName="/ppt/media/image158.jpeg" ContentType="image/jpeg"/>
  <Override PartName="/ppt/media/image159.jpeg" ContentType="image/jpeg"/>
  <Override PartName="/ppt/notesSlides/notesSlide33.xml" ContentType="application/vnd.openxmlformats-officedocument.presentationml.notesSlide+xml"/>
  <Override PartName="/ppt/media/image160.jpeg" ContentType="image/jpeg"/>
  <Override PartName="/ppt/notesSlides/notesSlide34.xml" ContentType="application/vnd.openxmlformats-officedocument.presentationml.notesSlide+xml"/>
  <Override PartName="/ppt/media/image161.jpeg" ContentType="image/jpeg"/>
  <Override PartName="/ppt/notesSlides/notesSlide35.xml" ContentType="application/vnd.openxmlformats-officedocument.presentationml.notesSlide+xml"/>
  <Override PartName="/ppt/media/image162.jpeg" ContentType="image/jpeg"/>
  <Override PartName="/ppt/media/image163.jpeg" ContentType="image/jpeg"/>
  <Override PartName="/ppt/notesSlides/notesSlide36.xml" ContentType="application/vnd.openxmlformats-officedocument.presentationml.notesSlide+xml"/>
  <Override PartName="/ppt/media/image164.jpeg" ContentType="image/jpeg"/>
  <Override PartName="/ppt/media/image165.jpeg" ContentType="image/jpeg"/>
  <Override PartName="/ppt/media/image166.jpeg" ContentType="image/jpeg"/>
  <Override PartName="/ppt/media/image167.jpeg" ContentType="image/jpeg"/>
  <Override PartName="/ppt/media/image168.jpeg" ContentType="image/jpeg"/>
  <Override PartName="/ppt/media/image169.jpeg" ContentType="image/jpeg"/>
  <Override PartName="/ppt/media/image170.jpeg" ContentType="image/jpeg"/>
  <Override PartName="/ppt/media/image171.jpeg" ContentType="image/jpeg"/>
  <Override PartName="/ppt/notesSlides/notesSlide37.xml" ContentType="application/vnd.openxmlformats-officedocument.presentationml.notesSlide+xml"/>
  <Override PartName="/ppt/media/image172.jpeg" ContentType="image/jpeg"/>
  <Override PartName="/ppt/notesSlides/notesSlide38.xml" ContentType="application/vnd.openxmlformats-officedocument.presentationml.notesSlide+xml"/>
  <Override PartName="/ppt/media/image173.jpeg" ContentType="image/jpeg"/>
  <Override PartName="/ppt/media/image174.jpeg" ContentType="image/jpeg"/>
  <Override PartName="/ppt/notesSlides/notesSlide39.xml" ContentType="application/vnd.openxmlformats-officedocument.presentationml.notesSlide+xml"/>
  <Override PartName="/ppt/media/image175.jpeg" ContentType="image/jpeg"/>
  <Override PartName="/ppt/notesSlides/notesSlide40.xml" ContentType="application/vnd.openxmlformats-officedocument.presentationml.notesSlide+xml"/>
  <Override PartName="/ppt/media/image176.jpeg" ContentType="image/jpeg"/>
  <Override PartName="/ppt/notesSlides/notesSlide41.xml" ContentType="application/vnd.openxmlformats-officedocument.presentationml.notesSlide+xml"/>
  <Override PartName="/ppt/media/image177.jpeg" ContentType="image/jpeg"/>
  <Override PartName="/ppt/media/image178.jpeg" ContentType="image/jpeg"/>
  <Override PartName="/ppt/media/image179.jpeg" ContentType="image/jpeg"/>
  <Override PartName="/ppt/media/image180.jpeg" ContentType="image/jpeg"/>
  <Override PartName="/ppt/media/image181.jpeg" ContentType="image/jpeg"/>
  <Override PartName="/ppt/media/image182.jpeg" ContentType="image/jpeg"/>
  <Override PartName="/ppt/media/image183.jpeg" ContentType="image/jpeg"/>
  <Override PartName="/ppt/media/image184.jpeg" ContentType="image/jpeg"/>
  <Override PartName="/ppt/media/image185.jpeg" ContentType="image/jpeg"/>
  <Override PartName="/ppt/notesSlides/notesSlide42.xml" ContentType="application/vnd.openxmlformats-officedocument.presentationml.notesSlide+xml"/>
  <Override PartName="/ppt/media/image186.jpeg" ContentType="image/jpeg"/>
  <Override PartName="/ppt/notesSlides/notesSlide43.xml" ContentType="application/vnd.openxmlformats-officedocument.presentationml.notesSlide+xml"/>
  <Override PartName="/ppt/media/image187.jpeg" ContentType="image/jpeg"/>
  <Override PartName="/ppt/media/image188.jpeg" ContentType="image/jpeg"/>
  <Override PartName="/ppt/notesSlides/notesSlide44.xml" ContentType="application/vnd.openxmlformats-officedocument.presentationml.notesSlide+xml"/>
  <Override PartName="/ppt/media/image189.jpeg" ContentType="image/jpeg"/>
  <Override PartName="/ppt/notesSlides/notesSlide45.xml" ContentType="application/vnd.openxmlformats-officedocument.presentationml.notesSlide+xml"/>
  <Override PartName="/ppt/media/image190.jpeg" ContentType="image/jpeg"/>
  <Override PartName="/ppt/media/image191.jpeg" ContentType="image/jpeg"/>
  <Override PartName="/ppt/media/image192.jpeg" ContentType="image/jpeg"/>
  <Override PartName="/ppt/notesSlides/notesSlide46.xml" ContentType="application/vnd.openxmlformats-officedocument.presentationml.notesSlide+xml"/>
  <Override PartName="/ppt/media/image193.jpeg" ContentType="image/jpeg"/>
  <Override PartName="/ppt/media/image194.jpeg" ContentType="image/jpeg"/>
  <Override PartName="/ppt/media/image195.jpeg" ContentType="image/jpeg"/>
  <Override PartName="/ppt/media/image196.jpeg" ContentType="image/jpeg"/>
  <Override PartName="/ppt/media/image197.jpeg" ContentType="image/jpeg"/>
  <Override PartName="/ppt/media/image198.jpeg" ContentType="image/jpeg"/>
  <Override PartName="/ppt/media/image199.jpeg" ContentType="image/jpeg"/>
  <Override PartName="/ppt/media/image200.jpeg" ContentType="image/jpeg"/>
  <Override PartName="/ppt/media/image201.jpeg" ContentType="image/jpeg"/>
  <Override PartName="/ppt/media/image202.jpeg" ContentType="image/jpeg"/>
  <Override PartName="/ppt/media/image203.jpeg" ContentType="image/jpeg"/>
  <Override PartName="/ppt/media/image204.jpeg" ContentType="image/jpeg"/>
  <Override PartName="/ppt/media/image205.jpeg" ContentType="image/jpeg"/>
  <Override PartName="/ppt/media/image206.jpeg" ContentType="image/jpeg"/>
  <Override PartName="/ppt/media/image207.jpeg" ContentType="image/jpeg"/>
  <Override PartName="/ppt/media/image208.jpeg" ContentType="image/jpeg"/>
  <Override PartName="/ppt/media/image209.jpeg" ContentType="image/jpeg"/>
  <Override PartName="/ppt/media/image210.jpeg" ContentType="image/jpeg"/>
  <Override PartName="/ppt/media/image211.jpeg" ContentType="image/jpeg"/>
  <Override PartName="/ppt/media/image212.jpeg" ContentType="image/jpeg"/>
  <Override PartName="/ppt/media/image213.jpeg" ContentType="image/jpeg"/>
  <Override PartName="/ppt/media/image214.jpeg" ContentType="image/jpeg"/>
  <Override PartName="/ppt/media/image215.jpeg" ContentType="image/jpeg"/>
  <Override PartName="/ppt/media/image216.jpeg" ContentType="image/jpeg"/>
  <Override PartName="/ppt/media/image217.jpeg" ContentType="image/jpeg"/>
  <Override PartName="/ppt/media/image218.jpeg" ContentType="image/jpeg"/>
  <Override PartName="/ppt/media/image219.jpeg" ContentType="image/jpeg"/>
  <Override PartName="/ppt/media/image220.jpeg" ContentType="image/jpeg"/>
  <Override PartName="/ppt/media/image221.jpeg" ContentType="image/jpeg"/>
  <Override PartName="/ppt/media/image222.jpeg" ContentType="image/jpeg"/>
  <Override PartName="/ppt/media/image223.jpeg" ContentType="image/jpeg"/>
  <Override PartName="/ppt/media/image224.jpeg" ContentType="image/jpeg"/>
  <Override PartName="/ppt/media/image225.jpeg" ContentType="image/jpeg"/>
  <Override PartName="/ppt/media/image226.jpeg" ContentType="image/jpeg"/>
  <Override PartName="/ppt/media/image227.jpeg" ContentType="image/jpeg"/>
  <Override PartName="/ppt/media/image228.jpeg" ContentType="image/jpeg"/>
  <Override PartName="/ppt/media/image229.jpeg" ContentType="image/jpeg"/>
  <Override PartName="/ppt/media/image230.jpeg" ContentType="image/jpeg"/>
  <Override PartName="/ppt/media/image231.jpeg" ContentType="image/jpeg"/>
  <Override PartName="/ppt/media/image232.jpeg" ContentType="image/jpeg"/>
  <Override PartName="/ppt/media/image233.jpeg" ContentType="image/jpeg"/>
  <Override PartName="/ppt/media/image234.jpeg" ContentType="image/jpeg"/>
  <Override PartName="/ppt/media/image235.jpeg" ContentType="image/jpeg"/>
  <Override PartName="/ppt/media/image23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  <p:sldId id="456" r:id="rId208"/>
    <p:sldId id="457" r:id="rId209"/>
    <p:sldId id="458" r:id="rId210"/>
    <p:sldId id="459" r:id="rId211"/>
    <p:sldId id="460" r:id="rId212"/>
    <p:sldId id="461" r:id="rId213"/>
    <p:sldId id="462" r:id="rId214"/>
    <p:sldId id="463" r:id="rId215"/>
    <p:sldId id="464" r:id="rId216"/>
    <p:sldId id="465" r:id="rId217"/>
    <p:sldId id="466" r:id="rId218"/>
    <p:sldId id="467" r:id="rId219"/>
    <p:sldId id="468" r:id="rId220"/>
    <p:sldId id="469" r:id="rId221"/>
    <p:sldId id="470" r:id="rId222"/>
    <p:sldId id="471" r:id="rId223"/>
    <p:sldId id="472" r:id="rId224"/>
    <p:sldId id="473" r:id="rId225"/>
    <p:sldId id="474" r:id="rId226"/>
    <p:sldId id="475" r:id="rId227"/>
    <p:sldId id="476" r:id="rId228"/>
    <p:sldId id="477" r:id="rId229"/>
    <p:sldId id="478" r:id="rId230"/>
    <p:sldId id="479" r:id="rId231"/>
    <p:sldId id="480" r:id="rId232"/>
    <p:sldId id="481" r:id="rId233"/>
    <p:sldId id="482" r:id="rId234"/>
    <p:sldId id="483" r:id="rId235"/>
    <p:sldId id="484" r:id="rId236"/>
    <p:sldId id="485" r:id="rId237"/>
    <p:sldId id="486" r:id="rId238"/>
    <p:sldId id="487" r:id="rId239"/>
    <p:sldId id="488" r:id="rId240"/>
    <p:sldId id="489" r:id="rId241"/>
    <p:sldId id="490" r:id="rId242"/>
    <p:sldId id="491" r:id="rId243"/>
    <p:sldId id="492" r:id="rId244"/>
    <p:sldId id="493" r:id="rId2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Relationship Id="rId201" Type="http://schemas.openxmlformats.org/officeDocument/2006/relationships/slide" Target="slides/slide194.xml"/><Relationship Id="rId202" Type="http://schemas.openxmlformats.org/officeDocument/2006/relationships/slide" Target="slides/slide195.xml"/><Relationship Id="rId203" Type="http://schemas.openxmlformats.org/officeDocument/2006/relationships/slide" Target="slides/slide196.xml"/><Relationship Id="rId204" Type="http://schemas.openxmlformats.org/officeDocument/2006/relationships/slide" Target="slides/slide197.xml"/><Relationship Id="rId205" Type="http://schemas.openxmlformats.org/officeDocument/2006/relationships/slide" Target="slides/slide198.xml"/><Relationship Id="rId206" Type="http://schemas.openxmlformats.org/officeDocument/2006/relationships/slide" Target="slides/slide199.xml"/><Relationship Id="rId207" Type="http://schemas.openxmlformats.org/officeDocument/2006/relationships/slide" Target="slides/slide200.xml"/><Relationship Id="rId208" Type="http://schemas.openxmlformats.org/officeDocument/2006/relationships/slide" Target="slides/slide201.xml"/><Relationship Id="rId209" Type="http://schemas.openxmlformats.org/officeDocument/2006/relationships/slide" Target="slides/slide202.xml"/><Relationship Id="rId210" Type="http://schemas.openxmlformats.org/officeDocument/2006/relationships/slide" Target="slides/slide203.xml"/><Relationship Id="rId211" Type="http://schemas.openxmlformats.org/officeDocument/2006/relationships/slide" Target="slides/slide204.xml"/><Relationship Id="rId212" Type="http://schemas.openxmlformats.org/officeDocument/2006/relationships/slide" Target="slides/slide205.xml"/><Relationship Id="rId213" Type="http://schemas.openxmlformats.org/officeDocument/2006/relationships/slide" Target="slides/slide206.xml"/><Relationship Id="rId214" Type="http://schemas.openxmlformats.org/officeDocument/2006/relationships/slide" Target="slides/slide207.xml"/><Relationship Id="rId215" Type="http://schemas.openxmlformats.org/officeDocument/2006/relationships/slide" Target="slides/slide208.xml"/><Relationship Id="rId216" Type="http://schemas.openxmlformats.org/officeDocument/2006/relationships/slide" Target="slides/slide209.xml"/><Relationship Id="rId217" Type="http://schemas.openxmlformats.org/officeDocument/2006/relationships/slide" Target="slides/slide210.xml"/><Relationship Id="rId218" Type="http://schemas.openxmlformats.org/officeDocument/2006/relationships/slide" Target="slides/slide211.xml"/><Relationship Id="rId219" Type="http://schemas.openxmlformats.org/officeDocument/2006/relationships/slide" Target="slides/slide212.xml"/><Relationship Id="rId220" Type="http://schemas.openxmlformats.org/officeDocument/2006/relationships/slide" Target="slides/slide213.xml"/><Relationship Id="rId221" Type="http://schemas.openxmlformats.org/officeDocument/2006/relationships/slide" Target="slides/slide214.xml"/><Relationship Id="rId222" Type="http://schemas.openxmlformats.org/officeDocument/2006/relationships/slide" Target="slides/slide215.xml"/><Relationship Id="rId223" Type="http://schemas.openxmlformats.org/officeDocument/2006/relationships/slide" Target="slides/slide216.xml"/><Relationship Id="rId224" Type="http://schemas.openxmlformats.org/officeDocument/2006/relationships/slide" Target="slides/slide217.xml"/><Relationship Id="rId225" Type="http://schemas.openxmlformats.org/officeDocument/2006/relationships/slide" Target="slides/slide218.xml"/><Relationship Id="rId226" Type="http://schemas.openxmlformats.org/officeDocument/2006/relationships/slide" Target="slides/slide219.xml"/><Relationship Id="rId227" Type="http://schemas.openxmlformats.org/officeDocument/2006/relationships/slide" Target="slides/slide220.xml"/><Relationship Id="rId228" Type="http://schemas.openxmlformats.org/officeDocument/2006/relationships/slide" Target="slides/slide221.xml"/><Relationship Id="rId229" Type="http://schemas.openxmlformats.org/officeDocument/2006/relationships/slide" Target="slides/slide222.xml"/><Relationship Id="rId230" Type="http://schemas.openxmlformats.org/officeDocument/2006/relationships/slide" Target="slides/slide223.xml"/><Relationship Id="rId231" Type="http://schemas.openxmlformats.org/officeDocument/2006/relationships/slide" Target="slides/slide224.xml"/><Relationship Id="rId232" Type="http://schemas.openxmlformats.org/officeDocument/2006/relationships/slide" Target="slides/slide225.xml"/><Relationship Id="rId233" Type="http://schemas.openxmlformats.org/officeDocument/2006/relationships/slide" Target="slides/slide226.xml"/><Relationship Id="rId234" Type="http://schemas.openxmlformats.org/officeDocument/2006/relationships/slide" Target="slides/slide227.xml"/><Relationship Id="rId235" Type="http://schemas.openxmlformats.org/officeDocument/2006/relationships/slide" Target="slides/slide228.xml"/><Relationship Id="rId236" Type="http://schemas.openxmlformats.org/officeDocument/2006/relationships/slide" Target="slides/slide229.xml"/><Relationship Id="rId237" Type="http://schemas.openxmlformats.org/officeDocument/2006/relationships/slide" Target="slides/slide230.xml"/><Relationship Id="rId238" Type="http://schemas.openxmlformats.org/officeDocument/2006/relationships/slide" Target="slides/slide231.xml"/><Relationship Id="rId239" Type="http://schemas.openxmlformats.org/officeDocument/2006/relationships/slide" Target="slides/slide232.xml"/><Relationship Id="rId240" Type="http://schemas.openxmlformats.org/officeDocument/2006/relationships/slide" Target="slides/slide233.xml"/><Relationship Id="rId241" Type="http://schemas.openxmlformats.org/officeDocument/2006/relationships/slide" Target="slides/slide234.xml"/><Relationship Id="rId242" Type="http://schemas.openxmlformats.org/officeDocument/2006/relationships/slide" Target="slides/slide235.xml"/><Relationship Id="rId243" Type="http://schemas.openxmlformats.org/officeDocument/2006/relationships/slide" Target="slides/slide236.xml"/><Relationship Id="rId244" Type="http://schemas.openxmlformats.org/officeDocument/2006/relationships/slide" Target="slides/slide237.xml"/><Relationship Id="rId245" Type="http://schemas.openxmlformats.org/officeDocument/2006/relationships/slide" Target="slides/slide2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0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11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118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12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128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131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133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144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145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146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14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149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153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159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161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162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163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165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173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174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17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177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178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187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188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190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191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19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hape 3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Romains 3: 20</a:t>
            </a:r>
          </a:p>
          <a:p>
            <a:pPr>
              <a:defRPr sz="3000"/>
            </a:pPr>
            <a:r>
              <a:t>“Car nul ne sera justifié devant lui par les oeuvres de la loi, puisque c'est par la loi que vient la connaissance du péché.”</a:t>
            </a:r>
          </a:p>
          <a:p>
            <a:pPr>
              <a:defRPr sz="3000"/>
            </a:pPr>
          </a:p>
          <a:p>
            <a:pPr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Galates 3: 24</a:t>
            </a:r>
          </a:p>
          <a:p>
            <a:pPr>
              <a:defRPr sz="3000"/>
            </a:pPr>
            <a:r>
              <a:t>“Ainsi la loi a été comme un pédagogue pour nous conduire à Christ, afin que nous fussions justifiés par la foi.”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8" name="Shape 6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3. Qui représente le grand prêtre?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5" name="Shape 6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4. Comment était habillé le Souverain Sacrificateur ?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2" name="Shape 6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4. Comment était habillé le Souverain Sacrificateur ?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9" name="Shape 7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5. La porte, que représente-t-elle ?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Shape 7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Pour Dieu, l'adoration du soleil et des idoles est une abomination.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8" name="Shape 7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 était la fonction de l’autel et qu’est-ce qu’il représentait ?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5" name="Shape 7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 était la fonction de l’autel et qu’est-ce qu’il représentait ?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Shape 7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 était la fonction de l’autel et qu’est-ce qu’il représentait ?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Shape 7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 était la fonction de l’autel et qu’est-ce qu’il représentait ?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6" name="Shape 8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Avant la venue de Jésus quels étaient les moyens de justification du pécheur ?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Shape 4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D’après les textes cités ci-dessus, combien de types de temples présente la Bible ?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8" name="Shape 8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Avant la venue de Jésus quels étaient les moyens de justification du pécheur ?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0" name="Shape 8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Les sacrifices de l’Ancienne Alliance, de quoi étaient-ils la préfiguration ?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2" name="Shape 9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Après que le pécheur a accepte Jésus et son sacrifice, quelle est l’étape suivant dont la cuve d’airain en est le symbole 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4" name="Shape 9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Après que le pécheur a accepte Jésus et son sacrifice, quelle est l’étape suivant dont la cuve d’airain en est le symbole 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Shape 9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Après que le pécheur a accepte Jésus et son sacrifice, quelle est l’étape suivant dont la cuve d’airain en est le symbole 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3" name="Shape 9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Après que le pécheur a accepte Jésus et son sacrifice, quelle est l’étape suivant dont la cuve d’airain en est le symbole 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0" name="Shape 10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Le chandelier à sept branches, de quoi est-il le symbole, et où était-il situé ?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7" name="Shape 10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Le chandelier à sept branches, de quoi est-il le symbole, et où était-il situé ?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4" name="Shape 10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Le chandelier à sept branches, de quoi est-il le symbole, et où était-il situé ?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1" name="Shape 10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Le chandelier à sept branches, de quoi est-il le symbole, et où était-il situé ?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hape 4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D’après les textes cités ci-dessus, combien de types de temples présente la Bible ?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Shape 10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3" name="Shape 10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Le chandelier à sept branches, de quoi est-il le symbole, et où était-il situé ?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5" name="Shape 10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Le chandelier à sept branches, de quoi est-il le symbole, et où était-il situé ?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7" name="Shape 11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Que représente l’autel de l’encens 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9" name="Shape 11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Que représente l’autel de l’encens 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Shape 11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6" name="Shape 11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Que représente l’autel de l’encens 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Shape 11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3" name="Shape 11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Que représente l’autel de l’encens ?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5" name="Shape 11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Que représente l’autel de l’encens ?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Shape 1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7" name="Shape 1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 représentent la table de pains de proposition et les pains ?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hape 11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4" name="Shape 11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 représentent la table de pains de proposition et les pains ?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6" name="Shape 1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 représentent la table de pains de proposition et les pains ?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hape 5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D’après les textes cités ci-dessus, combien de types de temples présente la Bible ?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hape 1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3" name="Shape 1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 représentent la table de pains de proposition et les pains ?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Shape 12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0" name="Shape 12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 représentent la table de pains de proposition et les pains ?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Shape 1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7" name="Shape 1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 représente l’arche du Pacte ?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hape 12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4" name="Shape 12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 représente l’arche du Pacte ?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Shape 12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6" name="Shape 12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 représente l’arche du Pacte ?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hape 12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3" name="Shape 12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 représente l’arche du Pacte ?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Shape 1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0" name="Shape 1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 représente l’arche du Pacte ?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hape 5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2. D’après les textes cités ci-dessus, combien de types de temples présente la Bible ?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Shape 5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Exode 25: 40</a:t>
            </a:r>
          </a:p>
          <a:p>
            <a:pPr>
              <a:defRPr sz="3000"/>
            </a:pPr>
            <a:r>
              <a:t>“Regarde, et fais d’après le modèle qui t’est montré sur la montagne.”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Shape 5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Exode 27: 18</a:t>
            </a:r>
          </a:p>
          <a:p>
            <a:pPr>
              <a:defRPr sz="3000"/>
            </a:pPr>
            <a:r>
              <a:t>“La longueur du parvis sera de cent coudées, sa largeur de cinquante de chaque côté, et sa hauteur de cinq coudées; les toiles seront de fin lin retors, et les bases d’airain.”</a:t>
            </a:r>
          </a:p>
          <a:p>
            <a:pPr>
              <a:defRPr sz="3000"/>
            </a:pPr>
          </a:p>
          <a:p>
            <a:pPr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Exode 40: 33</a:t>
            </a:r>
          </a:p>
          <a:p>
            <a:pPr>
              <a:defRPr sz="3000"/>
            </a:pPr>
            <a:r>
              <a:t>“Il dressa le parvis autour du tabernacle et de l’autel, et il mit le rideau à la porte du parvis. Ce fut ainsi que Moïse acheva l’ouvrage.”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9" name="Shape 6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3. Qui représente le grand prêtre?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Shape 6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b="1" sz="3000"/>
            </a:lvl1pPr>
          </a:lstStyle>
          <a:p>
            <a:pPr/>
            <a:r>
              <a:t>3. Qui représente le grand prêtre?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5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9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7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1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7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0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2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3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4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5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6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2.jpe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eg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0.jpeg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1.jpeg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2.jpeg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4.jpeg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jpeg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eg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jpeg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2.jpeg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3.jpeg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jpeg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5.jpeg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6.jpeg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7.jpeg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eg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eg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eg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6.jpeg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7.jpeg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9.jpeg"/></Relationships>

</file>

<file path=ppt/slides/_rels/slide1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0.jpeg"/></Relationships>

</file>

<file path=ppt/slides/_rels/slide1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/Relationships>

</file>

<file path=ppt/slides/_rels/slide1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eg"/></Relationships>

</file>

<file path=ppt/slides/_rels/slide1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3.jpeg"/></Relationships>

</file>

<file path=ppt/slides/_rels/slide1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eg"/></Relationships>

</file>

<file path=ppt/slides/_rels/slide1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eg"/></Relationships>

</file>

<file path=ppt/slides/_rels/slide1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/Relationships>

</file>

<file path=ppt/slides/_rels/slide1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
</file>

<file path=ppt/slides/_rels/slide1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/Relationships>

</file>

<file path=ppt/slides/_rels/slide2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eg"/></Relationships>

</file>

<file path=ppt/slides/_rels/slide2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/Relationships>

</file>

<file path=ppt/slides/_rels/slide2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eg"/></Relationships>

</file>

<file path=ppt/slides/_rels/slide2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eg"/></Relationships>

</file>

<file path=ppt/slides/_rels/slide2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eg"/></Relationships>

</file>

<file path=ppt/slides/_rels/slide2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jpeg"/></Relationships>

</file>

<file path=ppt/slides/_rels/slide2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eg"/></Relationships>

</file>

<file path=ppt/slides/_rels/slide2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eg"/></Relationships>

</file>

<file path=ppt/slides/_rels/slide2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/Relationships>

</file>

<file path=ppt/slides/_rels/slide2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eg"/></Relationships>

</file>

<file path=ppt/slides/_rels/slide2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eg"/></Relationships>

</file>

<file path=ppt/slides/_rels/slide2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eg"/></Relationships>

</file>

<file path=ppt/slides/_rels/slide2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eg"/></Relationships>

</file>

<file path=ppt/slides/_rels/slide2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eg"/></Relationships>

</file>

<file path=ppt/slides/_rels/slide2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eg"/></Relationships>

</file>

<file path=ppt/slides/_rels/slide2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/Relationships>

</file>

<file path=ppt/slides/_rels/slide2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jpeg"/></Relationships>

</file>

<file path=ppt/slides/_rels/slide2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eg"/></Relationships>

</file>

<file path=ppt/slides/_rels/slide2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jpeg"/></Relationships>

</file>

<file path=ppt/slides/_rels/slide2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jpeg"/></Relationships>

</file>

<file path=ppt/slides/_rels/slide2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eg"/></Relationships>

</file>

<file path=ppt/slides/_rels/slide2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eg"/></Relationships>

</file>

<file path=ppt/slides/_rels/slide2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jpeg"/></Relationships>

</file>

<file path=ppt/slides/_rels/slide2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eg"/></Relationships>

</file>

<file path=ppt/slides/_rels/slide2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eg"/></Relationships>

</file>

<file path=ppt/slides/_rels/slide2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eg"/></Relationships>

</file>

<file path=ppt/slides/_rels/slide2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jpeg"/></Relationships>

</file>

<file path=ppt/slides/_rels/slide2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
</file>

<file path=ppt/slides/_rels/slide2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jpeg"/></Relationships>

</file>

<file path=ppt/slides/_rels/slide2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jpeg"/></Relationships>

</file>

<file path=ppt/slides/_rels/slide2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jpeg"/></Relationships>

</file>

<file path=ppt/slides/_rels/slide2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eg"/></Relationships>

</file>

<file path=ppt/slides/_rels/slide2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eg"/></Relationships>

</file>

<file path=ppt/slides/_rels/slide2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jpeg"/></Relationships>

</file>

<file path=ppt/slides/_rels/slide2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jpeg"/></Relationships>

</file>

<file path=ppt/slides/_rels/slide2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3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5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9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0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1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5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6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7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23 L’Évangile dans Le Sanctuaire.001.jpeg" descr="23 L’Évangile dans Le Sanctuaire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23 L’Évangile dans Le Sanctuaire.010.jpeg" descr="23 L’Évangile dans Le Sanctuaire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4" name="23 L’Évangile dans Le Sanctuaire.099.jpeg" descr="23 L’Évangile dans Le Sanctuaire.0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9" name="23 L’Évangile dans Le Sanctuaire.100.jpeg" descr="23 L’Évangile dans Le Sanctuaire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4" name="23 L’Évangile dans Le Sanctuaire.101.jpeg" descr="23 L’Évangile dans Le Sanctuaire.1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9" name="23 L’Évangile dans Le Sanctuaire.102.jpeg" descr="23 L’Évangile dans Le Sanctuaire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4" name="23 L’Évangile dans Le Sanctuaire.103.jpeg" descr="23 L’Évangile dans Le Sanctuaire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9" name="23 L’Évangile dans Le Sanctuaire.105.jpeg" descr="23 L’Évangile dans Le Sanctuaire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4" name="23 L’Évangile dans Le Sanctuaire.105.jpeg" descr="23 L’Évangile dans Le Sanctuaire.1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1" name="23 L’Évangile dans Le Sanctuaire.106.jpeg" descr="23 L’Évangile dans Le Sanctuaire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6" name="23 L’Évangile dans Le Sanctuaire.107.jpeg" descr="23 L’Évangile dans Le Sanctuaire.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1" name="23 L’Évangile dans Le Sanctuaire.108.jpeg" descr="23 L’Évangile dans Le Sanctuaire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3" name="23 L’Évangile dans Le Sanctuaire.011.jpeg" descr="23 L’Évangile dans Le Sanctuaire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6" name="23 L’Évangile dans Le Sanctuaire.109.jpeg" descr="23 L’Évangile dans Le Sanctuaire.1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3" name="23 L’Évangile dans Le Sanctuaire.111.jpeg" descr="23 L’Évangile dans Le Sanctuaire.1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8" name="23 L’Évangile dans Le Sanctuaire.112.jpeg" descr="23 L’Évangile dans Le Sanctuaire.1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3" name="23 L’Évangile dans Le Sanctuaire.113.jpeg" descr="23 L’Évangile dans Le Sanctuaire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8" name="23 L’Évangile dans Le Sanctuaire.113.jpeg" descr="23 L’Évangile dans Le Sanctuaire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3" name="23 L’Évangile dans Le Sanctuaire.114.jpeg" descr="23 L’Évangile dans Le Sanctuaire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8" name="23 L’Évangile dans Le Sanctuaire.116.jpeg" descr="23 L’Évangile dans Le Sanctuaire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3" name="23 L’Évangile dans Le Sanctuaire.117.jpeg" descr="23 L’Évangile dans Le Sanctuaire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8" name="23 L’Évangile dans Le Sanctuaire.118.jpeg" descr="23 L’Évangile dans Le Sanctuaire.11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5" name="23 L’Évangile dans Le Sanctuaire.118.jpeg" descr="23 L’Évangile dans Le Sanctuaire.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23 L’Évangile dans Le Sanctuaire.012.jpeg" descr="23 L’Évangile dans Le Sanctuaire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0" name="23 L’Évangile dans Le Sanctuaire.119.jpeg" descr="23 L’Évangile dans Le Sanctuaire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5" name="23 L’Évangile dans Le Sanctuaire.121.jpeg" descr="23 L’Évangile dans Le Sanctuaire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0" name="23 L’Évangile dans Le Sanctuaire.121.jpeg" descr="23 L’Évangile dans Le Sanctuaire.1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7" name="23 L’Évangile dans Le Sanctuaire.123.jpeg" descr="23 L’Évangile dans Le Sanctuaire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2" name="23 L’Évangile dans Le Sanctuaire.123.jpeg" descr="23 L’Évangile dans Le Sanctuaire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7" name="23 L’Évangile dans Le Sanctuaire.124.jpeg" descr="23 L’Évangile dans Le Sanctuaire.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2" name="23 L’Évangile dans Le Sanctuaire.125.jpeg" descr="23 L’Évangile dans Le Sanctuaire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7" name="23 L’Évangile dans Le Sanctuaire.126.jpeg" descr="23 L’Évangile dans Le Sanctuaire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2" name="23 L’Évangile dans Le Sanctuaire.127.jpeg" descr="23 L’Évangile dans Le Sanctuaire.12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9" name="23 L’Évangile dans Le Sanctuaire.128.jpeg" descr="23 L’Évangile dans Le Sanctuaire.1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3" name="23 L’Évangile dans Le Sanctuaire.013.jpeg" descr="23 L’Évangile dans Le Sanctuaire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4" name="23 L’Évangile dans Le Sanctuaire.129.jpeg" descr="23 L’Évangile dans Le Sanctuaire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9" name="23 L’Évangile dans Le Sanctuaire.130.jpeg" descr="23 L’Évangile dans Le Sanctuaire.13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6" name="23 L’Évangile dans Le Sanctuaire.132.jpeg" descr="23 L’Évangile dans Le Sanctuaire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1" name="23 L’Évangile dans Le Sanctuaire.132.jpeg" descr="23 L’Évangile dans Le Sanctuaire.13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8" name="23 L’Évangile dans Le Sanctuaire.134.jpeg" descr="23 L’Évangile dans Le Sanctuaire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3" name="23 L’Évangile dans Le Sanctuaire.134.jpeg" descr="23 L’Évangile dans Le Sanctuaire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8" name="23 L’Évangile dans Le Sanctuaire.136.jpeg" descr="23 L’Évangile dans Le Sanctuaire.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3" name="23 L’Évangile dans Le Sanctuaire.137.jpeg" descr="23 L’Évangile dans Le Sanctuaire.1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8" name="23 L’Évangile dans Le Sanctuaire.138.jpeg" descr="23 L’Évangile dans Le Sanctuaire.1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3" name="23 L’Évangile dans Le Sanctuaire.139.jpeg" descr="23 L’Évangile dans Le Sanctuaire.1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8" name="23 L’Évangile dans Le Sanctuaire.014.jpeg" descr="23 L’Évangile dans Le Sanctuaire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8" name="23 L’Évangile dans Le Sanctuaire.139.jpeg" descr="23 L’Évangile dans Le Sanctuaire.1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3" name="23 L’Évangile dans Le Sanctuaire.141.jpeg" descr="23 L’Évangile dans Le Sanctuaire.1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8" name="23 L’Évangile dans Le Sanctuaire.142.jpeg" descr="23 L’Évangile dans Le Sanctuaire.1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3" name="23 L’Évangile dans Le Sanctuaire.142.jpeg" descr="23 L’Évangile dans Le Sanctuaire.1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8" name="23 L’Évangile dans Le Sanctuaire.143.jpeg" descr="23 L’Évangile dans Le Sanctuaire.1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5" name="23 L’Évangile dans Le Sanctuaire.144.jpeg" descr="23 L’Évangile dans Le Sanctuaire.14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2" name="23 L’Évangile dans Le Sanctuaire.145.jpeg" descr="23 L’Évangile dans Le Sanctuaire.14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9" name="23 L’Évangile dans Le Sanctuaire.146.jpeg" descr="23 L’Évangile dans Le Sanctuaire.1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6" name="23 L’Évangile dans Le Sanctuaire.147.jpeg" descr="23 L’Évangile dans Le Sanctuaire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1" name="23 L’Évangile dans Le Sanctuaire.148.jpeg" descr="23 L’Évangile dans Le Sanctuaire.1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3" name="23 L’Évangile dans Le Sanctuaire.015.jpeg" descr="23 L’Évangile dans Le Sanctuaire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8" name="23 L’Évangile dans Le Sanctuaire.149.jpeg" descr="23 L’Évangile dans Le Sanctuaire.1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3" name="23 L’Évangile dans Le Sanctuaire.150.jpeg" descr="23 L’Évangile dans Le Sanctuaire.1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8" name="23 L’Évangile dans Le Sanctuaire.151.jpeg" descr="23 L’Évangile dans Le Sanctuaire.1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3" name="23 L’Évangile dans Le Sanctuaire.152.jpeg" descr="23 L’Évangile dans Le Sanctuaire.15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0" name="23 L’Évangile dans Le Sanctuaire.154.jpeg" descr="23 L’Évangile dans Le Sanctuaire.1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5" name="23 L’Évangile dans Le Sanctuaire.155.jpeg" descr="23 L’Évangile dans Le Sanctuaire.1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0" name="23 L’Évangile dans Le Sanctuaire.155.jpeg" descr="23 L’Évangile dans Le Sanctuaire.1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5" name="23 L’Évangile dans Le Sanctuaire.156.jpeg" descr="23 L’Évangile dans Le Sanctuaire.1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0" name="23 L’Évangile dans Le Sanctuaire.157.jpeg" descr="23 L’Évangile dans Le Sanctuaire.1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5" name="23 L’Évangile dans Le Sanctuaire.158.jpeg" descr="23 L’Évangile dans Le Sanctuaire.15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8" name="23 L’Évangile dans Le Sanctuaire.016.jpeg" descr="23 L’Évangile dans Le Sanctuaire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2" name="23 L’Évangile dans Le Sanctuaire.159.jpeg" descr="23 L’Évangile dans Le Sanctuaire.1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7" name="23 L’Évangile dans Le Sanctuaire.160.jpeg" descr="23 L’Évangile dans Le Sanctuaire.1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4" name="23 L’Évangile dans Le Sanctuaire.161.jpeg" descr="23 L’Évangile dans Le Sanctuaire.16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1" name="23 L’Évangile dans Le Sanctuaire.162.jpeg" descr="23 L’Évangile dans Le Sanctuaire.16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8" name="23 L’Évangile dans Le Sanctuaire.163.jpeg" descr="23 L’Évangile dans Le Sanctuaire.1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3" name="23 L’Évangile dans Le Sanctuaire.164.jpeg" descr="23 L’Évangile dans Le Sanctuaire.16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0" name="23 L’Évangile dans Le Sanctuaire.165.jpeg" descr="23 L’Évangile dans Le Sanctuaire.1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5" name="23 L’Évangile dans Le Sanctuaire.166.jpeg" descr="23 L’Évangile dans Le Sanctuaire.1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0" name="23 L’Évangile dans Le Sanctuaire.168.jpeg" descr="23 L’Évangile dans Le Sanctuaire.1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5" name="23 L’Évangile dans Le Sanctuaire.168.jpeg" descr="23 L’Évangile dans Le Sanctuaire.1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3" name="23 L’Évangile dans Le Sanctuaire.017.jpeg" descr="23 L’Évangile dans Le Sanctuaire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0" name="23 L’Évangile dans Le Sanctuaire.169.jpeg" descr="23 L’Évangile dans Le Sanctuaire.1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5" name="23 L’Évangile dans Le Sanctuaire.170.jpeg" descr="23 L’Évangile dans Le Sanctuaire.1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0" name="23 L’Évangile dans Le Sanctuaire.171.jpeg" descr="23 L’Évangile dans Le Sanctuaire.1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5" name="23 L’Évangile dans Le Sanctuaire.172.jpeg" descr="23 L’Évangile dans Le Sanctuaire.17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2" name="23 L’Évangile dans Le Sanctuaire.173.jpeg" descr="23 L’Évangile dans Le Sanctuaire.1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9" name="23 L’Évangile dans Le Sanctuaire.174.jpeg" descr="23 L’Évangile dans Le Sanctuaire.1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4" name="23 L’Évangile dans Le Sanctuaire.175.jpeg" descr="23 L’Évangile dans Le Sanctuaire.17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1" name="23 L’Évangile dans Le Sanctuaire.176.jpeg" descr="23 L’Évangile dans Le Sanctuaire.17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8" name="23 L’Évangile dans Le Sanctuaire.177.jpeg" descr="23 L’Évangile dans Le Sanctuaire.17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5" name="23 L’Évangile dans Le Sanctuaire.179.jpeg" descr="23 L’Évangile dans Le Sanctuaire.1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8" name="23 L’Évangile dans Le Sanctuaire.018.jpeg" descr="23 L’Évangile dans Le Sanctuaire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0" name="23 L’Évangile dans Le Sanctuaire.180.jpeg" descr="23 L’Évangile dans Le Sanctuaire.1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5" name="23 L’Évangile dans Le Sanctuaire.181.jpeg" descr="23 L’Évangile dans Le Sanctuaire.1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0" name="23 L’Évangile dans Le Sanctuaire.182.jpeg" descr="23 L’Évangile dans Le Sanctuaire.1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5" name="23 L’Évangile dans Le Sanctuaire.183.jpeg" descr="23 L’Évangile dans Le Sanctuaire.1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0" name="23 L’Évangile dans Le Sanctuaire.184.jpeg" descr="23 L’Évangile dans Le Sanctuaire.1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5" name="23 L’Évangile dans Le Sanctuaire.185.jpeg" descr="23 L’Évangile dans Le Sanctuaire.1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0" name="23 L’Évangile dans Le Sanctuaire.186.jpeg" descr="23 L’Évangile dans Le Sanctuaire.1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5" name="23 L’Évangile dans Le Sanctuaire.187.jpeg" descr="23 L’Évangile dans Le Sanctuaire.18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2" name="23 L’Évangile dans Le Sanctuaire.186.jpeg" descr="23 L’Évangile dans Le Sanctuaire.18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9" name="23 L’Évangile dans Le Sanctuaire.189.jpeg" descr="23 L’Évangile dans Le Sanctuaire.1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3" name="23 L’Évangile dans Le Sanctuaire.019.jpeg" descr="23 L’Évangile dans Le Sanctuaire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4" name="23 L’Évangile dans Le Sanctuaire.190.jpeg" descr="23 L’Évangile dans Le Sanctuaire.19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1" name="23 L’Évangile dans Le Sanctuaire.189.jpeg" descr="23 L’Évangile dans Le Sanctuaire.18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8" name="23 L’Évangile dans Le Sanctuaire.190.jpeg" descr="23 L’Évangile dans Le Sanctuaire.1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3" name="23 L’Évangile dans Le Sanctuaire.191.jpeg" descr="23 L’Évangile dans Le Sanctuaire.1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8" name="23 L’Évangile dans Le Sanctuaire.194.jpeg" descr="23 L’Évangile dans Le Sanctuaire.19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15" name="23 L’Évangile dans Le Sanctuaire.193.jpeg" descr="23 L’Évangile dans Le Sanctuaire.1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0" name="23 L’Évangile dans Le Sanctuaire.194.jpeg" descr="23 L’Évangile dans Le Sanctuaire.1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5" name="23 L’Évangile dans Le Sanctuaire.195.jpeg" descr="23 L’Évangile dans Le Sanctuaire.1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0" name="23 L’Évangile dans Le Sanctuaire.196.jpeg" descr="23 L’Évangile dans Le Sanctuaire.1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5" name="23 L’Évangile dans Le Sanctuaire.197.jpeg" descr="23 L’Évangile dans Le Sanctuaire.1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23 L’Évangile dans Le Sanctuaire.002.jpeg" descr="23 L’Évangile dans Le Sanctuaire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8" name="23 L’Évangile dans Le Sanctuaire.020.jpeg" descr="23 L’Évangile dans Le Sanctuaire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0" name="23 L’Évangile dans Le Sanctuaire.200.jpeg" descr="23 L’Évangile dans Le Sanctuaire.2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5" name="23 L’Évangile dans Le Sanctuaire.201.jpeg" descr="23 L’Évangile dans Le Sanctuaire.2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50" name="23 L’Évangile dans Le Sanctuaire.202.jpeg" descr="23 L’Évangile dans Le Sanctuaire.2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55" name="23 L’Évangile dans Le Sanctuaire.203.jpeg" descr="23 L’Évangile dans Le Sanctuaire.2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0" name="23 L’Évangile dans Le Sanctuaire.204.jpeg" descr="23 L’Évangile dans Le Sanctuaire.2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5" name="23 L’Évangile dans Le Sanctuaire.205.jpeg" descr="23 L’Évangile dans Le Sanctuaire.2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70" name="23 L’Évangile dans Le Sanctuaire.204.jpeg" descr="23 L’Évangile dans Le Sanctuaire.2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75" name="23 L’Évangile dans Le Sanctuaire.207.jpeg" descr="23 L’Évangile dans Le Sanctuaire.2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0" name="23 L’Évangile dans Le Sanctuaire.208.jpeg" descr="23 L’Évangile dans Le Sanctuaire.2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5" name="23 L’Évangile dans Le Sanctuaire.209.jpeg" descr="23 L’Évangile dans Le Sanctuaire.2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3" name="23 L’Évangile dans Le Sanctuaire.021.jpeg" descr="23 L’Évangile dans Le Sanctuaire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0" name="23 L’Évangile dans Le Sanctuaire.210.jpeg" descr="23 L’Évangile dans Le Sanctuaire.2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5" name="23 L’Évangile dans Le Sanctuaire.211.jpeg" descr="23 L’Évangile dans Le Sanctuaire.2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0" name="23 L’Évangile dans Le Sanctuaire.212.jpeg" descr="23 L’Évangile dans Le Sanctuaire.2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05" name="23 L’Évangile dans Le Sanctuaire.213.jpeg" descr="23 L’Évangile dans Le Sanctuaire.2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0" name="23 L’Évangile dans Le Sanctuaire.214.jpeg" descr="23 L’Évangile dans Le Sanctuaire.2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5" name="23 L’Évangile dans Le Sanctuaire.215.jpeg" descr="23 L’Évangile dans Le Sanctuaire.2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0" name="23 L’Évangile dans Le Sanctuaire.216.jpeg" descr="23 L’Évangile dans Le Sanctuaire.2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5" name="23 L’Évangile dans Le Sanctuaire.217.jpeg" descr="23 L’Évangile dans Le Sanctuaire.2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0" name="23 L’Évangile dans Le Sanctuaire.218.jpeg" descr="23 L’Évangile dans Le Sanctuaire.2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5" name="23 L’Évangile dans Le Sanctuaire.219.jpeg" descr="23 L’Évangile dans Le Sanctuaire.2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8" name="23 L’Évangile dans Le Sanctuaire.022.jpeg" descr="23 L’Évangile dans Le Sanctuaire.0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0" name="23 L’Évangile dans Le Sanctuaire.220.jpeg" descr="23 L’Évangile dans Le Sanctuaire.2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5" name="23 L’Évangile dans Le Sanctuaire.221.jpeg" descr="23 L’Évangile dans Le Sanctuaire.2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0" name="23 L’Évangile dans Le Sanctuaire.222.jpeg" descr="23 L’Évangile dans Le Sanctuaire.2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5" name="23 L’Évangile dans Le Sanctuaire.223.jpeg" descr="23 L’Évangile dans Le Sanctuaire.2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0" name="23 L’Évangile dans Le Sanctuaire.224.jpeg" descr="23 L’Évangile dans Le Sanctuaire.2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65" name="23 L’Évangile dans Le Sanctuaire.206.jpeg" descr="23 L’Évangile dans Le Sanctuaire.2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0" name="23 L’Évangile dans Le Sanctuaire.226.jpeg" descr="23 L’Évangile dans Le Sanctuaire.2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5" name="23 L’Évangile dans Le Sanctuaire.208.jpeg" descr="23 L’Évangile dans Le Sanctuaire.2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80" name="23 L’Évangile dans Le Sanctuaire.209.jpeg" descr="23 L’Évangile dans Le Sanctuaire.2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85" name="23 L’Évangile dans Le Sanctuaire.210.jpeg" descr="23 L’Évangile dans Le Sanctuaire.2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23 L’Évangile dans Le Sanctuaire.023.jpeg" descr="23 L’Évangile dans Le Sanctuaire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0" name="23 L’Évangile dans Le Sanctuaire.211.jpeg" descr="23 L’Évangile dans Le Sanctuaire.2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5" name="23 L’Évangile dans Le Sanctuaire.231.jpeg" descr="23 L’Évangile dans Le Sanctuaire.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0" name="23 L’Évangile dans Le Sanctuaire.232.jpeg" descr="23 L’Évangile dans Le Sanctuaire.2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5" name="23 L’Évangile dans Le Sanctuaire.233.jpeg" descr="23 L’Évangile dans Le Sanctuaire.2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0" name="23 L’Évangile dans Le Sanctuaire.234.jpeg" descr="23 L’Évangile dans Le Sanctuaire.2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5" name="23 L’Évangile dans Le Sanctuaire.235.jpeg" descr="23 L’Évangile dans Le Sanctuaire.2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0" name="23 L’Évangile dans Le Sanctuaire.236.jpeg" descr="23 L’Évangile dans Le Sanctuaire.2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5" name="23 L’Évangile dans Le Sanctuaire.218.jpeg" descr="23 L’Évangile dans Le Sanctuaire.2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30" name="23 L’Évangile dans Le Sanctuaire.001.jpeg" descr="23 L’Évangile dans Le Sanctuaire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0" name="23 L’Évangile dans Le Sanctuaire.024.jpeg" descr="23 L’Évangile dans Le Sanctuaire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5" name="23 L’Évangile dans Le Sanctuaire.025.jpeg" descr="23 L’Évangile dans Le Sanctuaire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23 L’Évangile dans Le Sanctuaire.026.jpeg" descr="23 L’Évangile dans Le Sanctuaire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5" name="23 L’Évangile dans Le Sanctuaire.027.jpeg" descr="23 L’Évangile dans Le Sanctuaire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0" name="23 L’Évangile dans Le Sanctuaire.028.jpeg" descr="23 L’Évangile dans Le Sanctuaire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5" name="23 L’Évangile dans Le Sanctuaire.029.jpeg" descr="23 L’Évangile dans Le Sanctuaire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23 L’Évangile dans Le Sanctuaire.003.jpeg" descr="23 L’Évangile dans Le Sanctuaire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23 L’Évangile dans Le Sanctuaire.030.jpeg" descr="23 L’Évangile dans Le Sanctuaire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5" name="23 L’Évangile dans Le Sanctuaire.031.jpeg" descr="23 L’Évangile dans Le Sanctuaire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0" name="23 L’Évangile dans Le Sanctuaire.032.jpeg" descr="23 L’Évangile dans Le Sanctuaire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5" name="23 L’Évangile dans Le Sanctuaire.033.jpeg" descr="23 L’Évangile dans Le Sanctuaire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0" name="23 L’Évangile dans Le Sanctuaire.034.jpeg" descr="23 L’Évangile dans Le Sanctuaire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5" name="23 L’Évangile dans Le Sanctuaire.035.jpeg" descr="23 L’Évangile dans Le Sanctuaire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0" name="23 L’Évangile dans Le Sanctuaire.036.jpeg" descr="23 L’Évangile dans Le Sanctuaire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5" name="23 L’Évangile dans Le Sanctuaire.037.jpeg" descr="23 L’Évangile dans Le Sanctuaire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0" name="23 L’Évangile dans Le Sanctuaire.038.jpeg" descr="23 L’Évangile dans Le Sanctuaire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5" name="23 L’Évangile dans Le Sanctuaire.039.jpeg" descr="23 L’Évangile dans Le Sanctuaire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23 L’Évangile dans Le Sanctuaire.004.jpeg" descr="23 L’Évangile dans Le Sanctuaire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0" name="23 L’Évangile dans Le Sanctuaire.040.jpeg" descr="23 L’Évangile dans Le Sanctuaire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5" name="23 L’Évangile dans Le Sanctuaire.041.jpeg" descr="23 L’Évangile dans Le Sanctuaire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0" name="23 L’Évangile dans Le Sanctuaire.042.jpeg" descr="23 L’Évangile dans Le Sanctuaire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5" name="23 L’Évangile dans Le Sanctuaire.043.jpeg" descr="23 L’Évangile dans Le Sanctuaire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0" name="23 L’Évangile dans Le Sanctuaire.044.jpeg" descr="23 L’Évangile dans Le Sanctuaire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5" name="23 L’Évangile dans Le Sanctuaire.045.jpeg" descr="23 L’Évangile dans Le Sanctuaire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0" name="23 L’Évangile dans Le Sanctuaire.046.jpeg" descr="23 L’Évangile dans Le Sanctuaire.0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7" name="23 L’Évangile dans Le Sanctuaire.047.jpeg" descr="23 L’Évangile dans Le Sanctuaire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2" name="23 L’Évangile dans Le Sanctuaire.048.jpeg" descr="23 L’Évangile dans Le Sanctuaire.0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9" name="23 L’Évangile dans Le Sanctuaire.049.jpeg" descr="23 L’Évangile dans Le Sanctuaire.04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23 L’Évangile dans Le Sanctuaire.005.jpeg" descr="23 L’Évangile dans Le Sanctuaire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6" name="23 L’Évangile dans Le Sanctuaire.050.jpeg" descr="23 L’Évangile dans Le Sanctuaire.05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3" name="23 L’Évangile dans Le Sanctuaire.051.jpeg" descr="23 L’Évangile dans Le Sanctuaire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8" name="23 L’Évangile dans Le Sanctuaire.052.jpeg" descr="23 L’Évangile dans Le Sanctuaire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3" name="23 L’Évangile dans Le Sanctuaire.053.jpeg" descr="23 L’Évangile dans Le Sanctuaire.0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0" name="23 L’Évangile dans Le Sanctuaire.054.jpeg" descr="23 L’Évangile dans Le Sanctuaire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5" name="23 L’Évangile dans Le Sanctuaire.055.jpeg" descr="23 L’Évangile dans Le Sanctuaire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0" name="23 L’Évangile dans Le Sanctuaire.056.jpeg" descr="23 L’Évangile dans Le Sanctuaire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5" name="23 L’Évangile dans Le Sanctuaire.057.jpeg" descr="23 L’Évangile dans Le Sanctuaire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0" name="23 L’Évangile dans Le Sanctuaire.058.jpeg" descr="23 L’Évangile dans Le Sanctuaire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5" name="23 L’Évangile dans Le Sanctuaire.058.jpeg" descr="23 L’Évangile dans Le Sanctuaire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23 L’Évangile dans Le Sanctuaire.006.jpeg" descr="23 L’Évangile dans Le Sanctuaire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0" name="23 L’Évangile dans Le Sanctuaire.060.jpeg" descr="23 L’Évangile dans Le Sanctuaire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5" name="23 L’Évangile dans Le Sanctuaire.060.jpeg" descr="23 L’Évangile dans Le Sanctuaire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0" name="23 L’Évangile dans Le Sanctuaire.062.jpeg" descr="23 L’Évangile dans Le Sanctuaire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5" name="23 L’Évangile dans Le Sanctuaire.062.jpeg" descr="23 L’Évangile dans Le Sanctuaire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0" name="23 L’Évangile dans Le Sanctuaire.064.jpeg" descr="23 L’Évangile dans Le Sanctuaire.06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7" name="23 L’Évangile dans Le Sanctuaire.064.jpeg" descr="23 L’Évangile dans Le Sanctuaire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2" name="23 L’Évangile dans Le Sanctuaire.066.jpeg" descr="23 L’Évangile dans Le Sanctuaire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7" name="23 L’Évangile dans Le Sanctuaire.067.jpeg" descr="23 L’Évangile dans Le Sanctuaire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2" name="23 L’Évangile dans Le Sanctuaire.067.jpeg" descr="23 L’Évangile dans Le Sanctuaire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7" name="23 L’Évangile dans Le Sanctuaire.069.jpeg" descr="23 L’Évangile dans Le Sanctuaire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3" name="23 L’Évangile dans Le Sanctuaire.007.jpeg" descr="23 L’Évangile dans Le Sanctuaire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2" name="23 L’Évangile dans Le Sanctuaire.069.jpeg" descr="23 L’Évangile dans Le Sanctuaire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7" name="23 L’Évangile dans Le Sanctuaire.048.jpeg" descr="23 L’Évangile dans Le Sanctuaire.0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4" name="23 L’Évangile dans Le Sanctuaire.071.jpeg" descr="23 L’Évangile dans Le Sanctuaire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9" name="23 L’Évangile dans Le Sanctuaire.072.jpeg" descr="23 L’Évangile dans Le Sanctuaire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4" name="23 L’Évangile dans Le Sanctuaire.073.jpeg" descr="23 L’Évangile dans Le Sanctuaire.0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1" name="23 L’Évangile dans Le Sanctuaire.074.jpeg" descr="23 L’Évangile dans Le Sanctuaire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6" name="23 L’Évangile dans Le Sanctuaire.075.jpeg" descr="23 L’Évangile dans Le Sanctuaire.07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3" name="23 L’Évangile dans Le Sanctuaire.076.jpeg" descr="23 L’Évangile dans Le Sanctuaire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8" name="23 L’Évangile dans Le Sanctuaire.077.jpeg" descr="23 L’Évangile dans Le Sanctuaire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3" name="23 L’Évangile dans Le Sanctuaire.078.jpeg" descr="23 L’Évangile dans Le Sanctuaire.07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23 L’Évangile dans Le Sanctuaire.008.jpeg" descr="23 L’Évangile dans Le Sanctuaire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0" name="23 L’Évangile dans Le Sanctuaire.080.jpeg" descr="23 L’Évangile dans Le Sanctuaire.08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7" name="23 L’Évangile dans Le Sanctuaire.080.jpeg" descr="23 L’Évangile dans Le Sanctuaire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2" name="23 L’Évangile dans Le Sanctuaire.081.jpeg" descr="23 L’Évangile dans Le Sanctuaire.0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7" name="23 L’Évangile dans Le Sanctuaire.082.jpeg" descr="23 L’Évangile dans Le Sanctuaire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2" name="23 L’Évangile dans Le Sanctuaire.083.jpeg" descr="23 L’Évangile dans Le Sanctuaire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7" name="23 L’Évangile dans Le Sanctuaire.085.jpeg" descr="23 L’Évangile dans Le Sanctuaire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2" name="23 L’Évangile dans Le Sanctuaire.085.jpeg" descr="23 L’Évangile dans Le Sanctuaire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7" name="23 L’Évangile dans Le Sanctuaire.086.jpeg" descr="23 L’Évangile dans Le Sanctuaire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2" name="23 L’Évangile dans Le Sanctuaire.087.jpeg" descr="23 L’Évangile dans Le Sanctuaire.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7" name="23 L’Évangile dans Le Sanctuaire.089.jpeg" descr="23 L’Évangile dans Le Sanctuaire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23 L’Évangile dans Le Sanctuaire.009.jpeg" descr="23 L’Évangile dans Le Sanctuaire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2" name="23 L’Évangile dans Le Sanctuaire.090.jpeg" descr="23 L’Évangile dans Le Sanctuaire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7" name="23 L’Évangile dans Le Sanctuaire.090.jpeg" descr="23 L’Évangile dans Le Sanctuaire.09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4" name="23 L’Évangile dans Le Sanctuaire.092.jpeg" descr="23 L’Évangile dans Le Sanctuaire.09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1" name="23 L’Évangile dans Le Sanctuaire.092.jpeg" descr="23 L’Évangile dans Le Sanctuaire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6" name="23 L’Évangile dans Le Sanctuaire.093.jpeg" descr="23 L’Évangile dans Le Sanctuaire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1" name="23 L’Évangile dans Le Sanctuaire.095.jpeg" descr="23 L’Évangile dans Le Sanctuaire.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6" name="23 L’Évangile dans Le Sanctuaire.095.jpeg" descr="23 L’Évangile dans Le Sanctuaire.09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3" name="23 L’Évangile dans Le Sanctuaire.096.jpeg" descr="23 L’Évangile dans Le Sanctuaire.09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0" name="23 L’Évangile dans Le Sanctuaire.097.jpeg" descr="23 L’Évangile dans Le Sanctuaire.09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7" name="23 L’Évangile dans Le Sanctuaire.098.jpeg" descr="23 L’Évangile dans Le Sanctuaire.09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