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notesSlides/notesSlide1.xml" ContentType="application/vnd.openxmlformats-officedocument.presentationml.notesSlide+xml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notesSlides/notesSlide2.xml" ContentType="application/vnd.openxmlformats-officedocument.presentationml.notesSlide+xml"/>
  <Override PartName="/ppt/media/image51.jpeg" ContentType="image/jpeg"/>
  <Override PartName="/ppt/media/image52.jpeg" ContentType="image/jpeg"/>
  <Override PartName="/ppt/media/image53.jpeg" ContentType="image/jpeg"/>
  <Override PartName="/ppt/notesSlides/notesSlide3.xml" ContentType="application/vnd.openxmlformats-officedocument.presentationml.notesSlide+xml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notesSlides/notesSlide4.xml" ContentType="application/vnd.openxmlformats-officedocument.presentationml.notesSlide+xml"/>
  <Override PartName="/ppt/media/image62.jpeg" ContentType="image/jpeg"/>
  <Override PartName="/ppt/notesSlides/notesSlide5.xml" ContentType="application/vnd.openxmlformats-officedocument.presentationml.notesSlide+xml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notesSlides/notesSlide6.xml" ContentType="application/vnd.openxmlformats-officedocument.presentationml.notesSlide+xml"/>
  <Override PartName="/ppt/media/image76.jpeg" ContentType="image/jpeg"/>
  <Override PartName="/ppt/notesSlides/notesSlide7.xml" ContentType="application/vnd.openxmlformats-officedocument.presentationml.notesSlide+xml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notesSlides/notesSlide8.xml" ContentType="application/vnd.openxmlformats-officedocument.presentationml.notesSlide+xml"/>
  <Override PartName="/ppt/media/image81.jpeg" ContentType="image/jpeg"/>
  <Override PartName="/ppt/media/image82.jpeg" ContentType="image/jpeg"/>
  <Override PartName="/ppt/media/image83.jpeg" ContentType="image/jpeg"/>
  <Override PartName="/ppt/notesSlides/notesSlide9.xml" ContentType="application/vnd.openxmlformats-officedocument.presentationml.notesSlide+xml"/>
  <Override PartName="/ppt/media/image84.jpeg" ContentType="image/jpeg"/>
  <Override PartName="/ppt/media/image85.jpeg" ContentType="image/jpeg"/>
  <Override PartName="/ppt/media/image86.jpeg" ContentType="image/jpeg"/>
  <Override PartName="/ppt/notesSlides/notesSlide10.xml" ContentType="application/vnd.openxmlformats-officedocument.presentationml.notesSlide+xml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notesSlides/notesSlide11.xml" ContentType="application/vnd.openxmlformats-officedocument.presentationml.notesSlide+xml"/>
  <Override PartName="/ppt/media/image94.jpeg" ContentType="image/jpeg"/>
  <Override PartName="/ppt/notesSlides/notesSlide12.xml" ContentType="application/vnd.openxmlformats-officedocument.presentationml.notesSlide+xml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notesSlides/notesSlide13.xml" ContentType="application/vnd.openxmlformats-officedocument.presentationml.notesSlide+xml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notesSlides/notesSlide14.xml" ContentType="application/vnd.openxmlformats-officedocument.presentationml.notesSlide+xml"/>
  <Override PartName="/ppt/media/image112.jpeg" ContentType="image/jpeg"/>
  <Override PartName="/ppt/media/image113.jpeg" ContentType="image/jpeg"/>
  <Override PartName="/ppt/notesSlides/notesSlide15.xml" ContentType="application/vnd.openxmlformats-officedocument.presentationml.notesSlide+xml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notesSlides/notesSlide16.xml" ContentType="application/vnd.openxmlformats-officedocument.presentationml.notesSlide+xml"/>
  <Override PartName="/ppt/media/image119.jpeg" ContentType="image/jpeg"/>
  <Override PartName="/ppt/media/image120.jpeg" ContentType="image/jpeg"/>
  <Override PartName="/ppt/notesSlides/notesSlide17.xml" ContentType="application/vnd.openxmlformats-officedocument.presentationml.notesSlide+xml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notesSlides/notesSlide18.xml" ContentType="application/vnd.openxmlformats-officedocument.presentationml.notesSlide+xml"/>
  <Override PartName="/ppt/media/image158.jpeg" ContentType="image/jpeg"/>
  <Override PartName="/ppt/notesSlides/notesSlide19.xml" ContentType="application/vnd.openxmlformats-officedocument.presentationml.notesSlide+xml"/>
  <Override PartName="/ppt/media/image159.jpeg" ContentType="image/jpeg"/>
  <Override PartName="/ppt/media/image160.jpeg" ContentType="image/jpeg"/>
  <Override PartName="/ppt/media/image161.jpeg" ContentType="image/jpeg"/>
  <Override PartName="/ppt/media/image162.jpeg" ContentType="image/jpeg"/>
  <Override PartName="/ppt/media/image163.jpeg" ContentType="image/jpeg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media/image172.jpeg" ContentType="image/jpeg"/>
  <Override PartName="/ppt/media/image173.jpeg" ContentType="image/jpeg"/>
  <Override PartName="/ppt/media/image174.jpeg" ContentType="image/jpeg"/>
  <Override PartName="/ppt/media/image175.jpeg" ContentType="image/jpeg"/>
  <Override PartName="/ppt/media/image176.jpeg" ContentType="image/jpeg"/>
  <Override PartName="/ppt/media/image177.jpeg" ContentType="image/jpeg"/>
  <Override PartName="/ppt/media/image178.jpeg" ContentType="image/jpeg"/>
  <Override PartName="/ppt/media/image179.jpeg" ContentType="image/jpeg"/>
  <Override PartName="/ppt/media/image180.jpeg" ContentType="image/jpeg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media/image186.jpeg" ContentType="image/jpeg"/>
  <Override PartName="/ppt/media/image187.jpeg" ContentType="image/jpeg"/>
  <Override PartName="/ppt/media/image188.jpeg" ContentType="image/jpeg"/>
  <Override PartName="/ppt/media/image189.jpeg" ContentType="image/jpeg"/>
  <Override PartName="/ppt/media/image190.jpeg" ContentType="image/jpeg"/>
  <Override PartName="/ppt/media/image191.jpeg" ContentType="image/jpeg"/>
  <Override PartName="/ppt/media/image192.jpeg" ContentType="image/jpeg"/>
  <Override PartName="/ppt/media/image193.jpeg" ContentType="image/jpeg"/>
  <Override PartName="/ppt/media/image194.jpeg" ContentType="image/jpeg"/>
  <Override PartName="/ppt/media/image195.jpeg" ContentType="image/jpeg"/>
  <Override PartName="/ppt/media/image196.jpeg" ContentType="image/jpeg"/>
  <Override PartName="/ppt/media/image197.jpeg" ContentType="image/jpeg"/>
  <Override PartName="/ppt/media/image198.jpeg" ContentType="image/jpeg"/>
  <Override PartName="/ppt/media/image199.jpeg" ContentType="image/jpeg"/>
  <Override PartName="/ppt/media/image200.jpeg" ContentType="image/jpeg"/>
  <Override PartName="/ppt/media/image201.jpeg" ContentType="image/jpeg"/>
  <Override PartName="/ppt/media/image202.jpeg" ContentType="image/jpeg"/>
  <Override PartName="/ppt/media/image203.jpeg" ContentType="image/jpeg"/>
  <Override PartName="/ppt/media/image204.jpeg" ContentType="image/jpeg"/>
  <Override PartName="/ppt/media/image205.jpeg" ContentType="image/jpeg"/>
  <Override PartName="/ppt/media/image206.jpeg" ContentType="image/jpeg"/>
  <Override PartName="/ppt/media/image207.jpeg" ContentType="image/jpeg"/>
  <Override PartName="/ppt/media/image208.jpeg" ContentType="image/jpeg"/>
  <Override PartName="/ppt/media/image209.jpeg" ContentType="image/jpeg"/>
  <Override PartName="/ppt/media/image210.jpeg" ContentType="image/jpeg"/>
  <Override PartName="/ppt/media/image211.jpeg" ContentType="image/jpeg"/>
  <Override PartName="/ppt/media/image212.jpeg" ContentType="image/jpeg"/>
  <Override PartName="/ppt/media/image213.jpeg" ContentType="image/jpeg"/>
  <Override PartName="/ppt/media/image214.jpeg" ContentType="image/jpeg"/>
  <Override PartName="/ppt/media/image215.jpeg" ContentType="image/jpeg"/>
  <Override PartName="/ppt/media/image216.jpeg" ContentType="image/jpeg"/>
  <Override PartName="/ppt/media/image217.jpeg" ContentType="image/jpeg"/>
  <Override PartName="/ppt/media/image218.jpeg" ContentType="image/jpeg"/>
  <Override PartName="/ppt/media/image219.jpeg" ContentType="image/jpeg"/>
  <Override PartName="/ppt/media/image220.jpeg" ContentType="image/jpeg"/>
  <Override PartName="/ppt/media/image221.jpeg" ContentType="image/jpeg"/>
  <Override PartName="/ppt/media/image222.jpeg" ContentType="image/jpeg"/>
  <Override PartName="/ppt/media/image223.jpeg" ContentType="image/jpeg"/>
  <Override PartName="/ppt/media/image224.jpeg" ContentType="image/jpeg"/>
  <Override PartName="/ppt/media/image225.jpeg" ContentType="image/jpeg"/>
  <Override PartName="/ppt/media/image226.jpeg" ContentType="image/jpeg"/>
  <Override PartName="/ppt/media/image227.jpeg" ContentType="image/jpeg"/>
  <Override PartName="/ppt/media/image228.jpeg" ContentType="image/jpeg"/>
  <Override PartName="/ppt/media/image229.jpeg" ContentType="image/jpeg"/>
  <Override PartName="/ppt/media/image230.jpeg" ContentType="image/jpeg"/>
  <Override PartName="/ppt/media/image231.jpeg" ContentType="image/jpeg"/>
  <Override PartName="/ppt/media/image232.jpeg" ContentType="image/jpeg"/>
  <Override PartName="/ppt/media/image233.jpeg" ContentType="image/jpeg"/>
  <Override PartName="/ppt/media/image234.jpeg" ContentType="image/jpeg"/>
  <Override PartName="/ppt/media/image235.jpeg" ContentType="image/jpeg"/>
  <Override PartName="/ppt/media/image236.jpeg" ContentType="image/jpeg"/>
  <Override PartName="/ppt/media/image237.jpeg" ContentType="image/jpeg"/>
  <Override PartName="/ppt/media/image238.jpeg" ContentType="image/jpeg"/>
  <Override PartName="/ppt/media/image239.jpeg" ContentType="image/jpeg"/>
  <Override PartName="/ppt/media/image240.jpeg" ContentType="image/jpeg"/>
  <Override PartName="/ppt/media/image24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  <p:sldId id="494" r:id="rId246"/>
    <p:sldId id="495" r:id="rId247"/>
    <p:sldId id="496" r:id="rId248"/>
    <p:sldId id="497" r:id="rId249"/>
    <p:sldId id="498" r:id="rId2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Relationship Id="rId246" Type="http://schemas.openxmlformats.org/officeDocument/2006/relationships/slide" Target="slides/slide239.xml"/><Relationship Id="rId247" Type="http://schemas.openxmlformats.org/officeDocument/2006/relationships/slide" Target="slides/slide240.xml"/><Relationship Id="rId248" Type="http://schemas.openxmlformats.org/officeDocument/2006/relationships/slide" Target="slides/slide241.xml"/><Relationship Id="rId249" Type="http://schemas.openxmlformats.org/officeDocument/2006/relationships/slide" Target="slides/slide242.xml"/><Relationship Id="rId250" Type="http://schemas.openxmlformats.org/officeDocument/2006/relationships/slide" Target="slides/slide2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22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5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6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hape 4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Où se trouvait Moïse alors qui paissait le troupeau de son beau-père Jethro 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Shape 7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Quelle a été la réaction de Pharaon après que le peuple soit sorti d’Égypte 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Shape 7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Qu’est-ce qui s’est passé et Dieu qu’a-t-Il dit à Moïse de dire au peuple 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7" name="Shape 7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Qu’est-ce qui s’est passé et Dieu qu’a-t-Il dit à Moïse de dire au peuple 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9" name="Shape 7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Qu’est-ce qui s’est passé à la traversée de la Mer Rouge?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1" name="Shape 8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De quelle manière a Dieu nourri son peuple dans le désert 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3" name="Shape 8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De quelle manière a Dieu nourri son peuple dans le désert 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Shape 8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A quel endroit Moïse a-t-il conduit le peuple et qu’est-ce que Dieu lui donna ?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2" name="Shape 8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000"/>
            </a:pPr>
            <a:r>
              <a:t>Dans le cas de donner cette leçon en 2 livraisons, nous avons ajouté la section graphique suivante, qui est un résumé de la première partie.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Diapositives 123 à 141</a:t>
            </a:r>
            <a:r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9" name="Shape 10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Qu'est-ce que Dieu a demandé, et dans quel but?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6" name="Shape 10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Qu'est-ce que Dieu a demandé, et dans quel but?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hape 5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3. Que s’est-il passé ensuite 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Shape 5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Quelles instructions Moïse a-t-il reçu de la part de Dieu 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6" name="Shape 5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a été la réaction de Pharaon face à tout cela 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hape 5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a été la réaction de Pharaon face à tout cela 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Shape 6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Qu’a demandé Dieu à Moïse 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Shape 6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Qu’a demandé Dieu à Moïse 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hape 6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Par quel symbole serait rappelé le souvenir de cette nuit 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Shape 6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Suite à la mort de premiers-nés et le sang sur les linteaux, que s’est-il passé 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2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4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9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1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9.jpe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e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eg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e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e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e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e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e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/Relationships>

</file>

<file path=ppt/slides/_rels/slide2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/Relationships>

</file>

<file path=ppt/slides/_rels/slide2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
</file>

<file path=ppt/slides/_rels/slide2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
</file>

<file path=ppt/slides/_rels/slide2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
</file>

<file path=ppt/slides/_rels/slide2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
</file>

<file path=ppt/slides/_rels/slide2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eg"/></Relationships>

</file>

<file path=ppt/slides/_rels/slide2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eg"/></Relationships>

</file>

<file path=ppt/slides/_rels/slide2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/Relationships>

</file>

<file path=ppt/slides/_rels/slide2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
</file>

<file path=ppt/slides/_rels/slide2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
</file>

<file path=ppt/slides/_rels/slide2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/Relationships>

</file>

<file path=ppt/slides/_rels/slide2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eg"/></Relationships>

</file>

<file path=ppt/slides/_rels/slide2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eg"/></Relationships>

</file>

<file path=ppt/slides/_rels/slide2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eg"/></Relationships>

</file>

<file path=ppt/slides/_rels/slide2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/Relationships>

</file>

<file path=ppt/slides/_rels/slide2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/Relationships>

</file>

<file path=ppt/slides/_rels/slide2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eg"/></Relationships>

</file>

<file path=ppt/slides/_rels/slide2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eg"/></Relationships>

</file>

<file path=ppt/slides/_rels/slide2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eg"/></Relationships>

</file>

<file path=ppt/slides/_rels/slide2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/Relationships>

</file>

<file path=ppt/slides/_rels/slide2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eg"/></Relationships>

</file>

<file path=ppt/slides/_rels/slide2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eg"/></Relationships>

</file>

<file path=ppt/slides/_rels/slide2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eg"/></Relationships>

</file>

<file path=ppt/slides/_rels/slide2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eg"/></Relationships>

</file>

<file path=ppt/slides/_rels/slide2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eg"/></Relationships>

</file>

<file path=ppt/slides/_rels/slide2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jpeg"/></Relationships>

</file>

<file path=ppt/slides/_rels/slide2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
</file>

<file path=ppt/slides/_rels/slide2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jpeg"/></Relationships>

</file>

<file path=ppt/slides/_rels/slide2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eg"/></Relationships>

</file>

<file path=ppt/slides/_rels/slide2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eg"/></Relationships>

</file>

<file path=ppt/slides/_rels/slide2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eg"/></Relationships>

</file>

<file path=ppt/slides/_rels/slide2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eg"/></Relationships>

</file>

<file path=ppt/slides/_rels/slide2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eg"/></Relationships>

</file>

<file path=ppt/slides/_rels/slide2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eg"/></Relationships>

</file>

<file path=ppt/slides/_rels/slide2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eg"/></Relationships>

</file>

<file path=ppt/slides/_rels/slide2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eg"/></Relationships>

</file>

<file path=ppt/slides/_rels/slide2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jpeg"/></Relationships>

</file>

<file path=ppt/slides/_rels/slide2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jpeg"/></Relationships>

</file>

<file path=ppt/slides/_rels/slide2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22 L'Évangile et la libération d'Egypte-2.001.jpeg" descr="22 L'Évangile et la libération d'Egypte-2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22 L'Évangile et la libération d'Egypte.010.jpeg" descr="22 L'Évangile et la libération d'Egypte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2" name="22 L'Évangile et la libération d'Egypte-2.100.jpeg" descr="22 L'Évangile et la libération d'Egypte-2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7" name="22 L'Évangile et la libération d'Egypte-2.101.jpeg" descr="22 L'Évangile et la libération d'Egypte-2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2" name="22 L'Évangile et la libération d'Egypte-2.102.jpeg" descr="22 L'Évangile et la libération d'Egypte-2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7" name="22 L'Évangile et la libération d'Egypte-2.103.jpeg" descr="22 L'Évangile et la libération d'Egypte-2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2" name="22 L'Évangile et la libération d'Egypte-2.104.jpeg" descr="22 L'Évangile et la libération d'Egypte-2.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7" name="22 L'Évangile et la libération d'Egypte-2.105.jpeg" descr="22 L'Évangile et la libération d'Egypte-2.1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4" name="22 L'Évangile et la libération d'Egypte.106.jpeg" descr="22 L'Évangile et la libération d'Egypte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9" name="22 L'Évangile et la libération d'Egypte-2.107.jpeg" descr="22 L'Évangile et la libération d'Egypte-2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4" name="22 L'Évangile et la libération d'Egypte-2.108.jpeg" descr="22 L'Évangile et la libération d'Egypte-2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9" name="22 L'Évangile et la libération d'Egypte-2.109.jpeg" descr="22 L'Évangile et la libération d'Egypte-2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22 L'Évangile et la libération d'Egypte-2.011.jpeg" descr="22 L'Évangile et la libération d'Egypte-2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4" name="22 L'Évangile et la libération d'Egypte-2.110.jpeg" descr="22 L'Évangile et la libération d'Egypte-2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9" name="22 L'Évangile et la libération d'Egypte-2.111.jpeg" descr="22 L'Évangile et la libération d'Egypte-2.1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4" name="22 L'Évangile et la libération d'Egypte.112.jpeg" descr="22 L'Évangile et la libération d'Egypte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9" name="22 L'Évangile et la libération d'Egypte.113.jpeg" descr="22 L'Évangile et la libération d'Egypte.1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6" name="22 L'Évangile et la libération d'Egypte.114.jpeg" descr="22 L'Évangile et la libération d'Egypte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1" name="22 L'Évangile et la libération d'Egypte-2.115.jpeg" descr="22 L'Évangile et la libération d'Egypte-2.1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8" name="22 L'Évangile et la libération d'Egypte-2.116.jpeg" descr="22 L'Évangile et la libération d'Egypte-2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3" name="22 L'Évangile et la libération d'Egypte.117.jpeg" descr="22 L'Évangile et la libération d'Egypte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8" name="22 L'Évangile et la libération d'Egypte-2.118.jpeg" descr="22 L'Évangile et la libération d'Egypte-2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3" name="22 L'Évangile et la libération d'Egypte-2.119.jpeg" descr="22 L'Évangile et la libération d'Egypte-2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22 L'Évangile et la libération d'Egypte-2.012.jpeg" descr="22 L'Évangile et la libération d'Egypte-2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8" name="22 L'Évangile et la libération d'Egypte-2.120.jpeg" descr="22 L'Évangile et la libération d'Egypte-2.1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5" name="22 L'Évangile et la libération d'Egypte.121.jpeg" descr="22 L'Évangile et la libération d'Egypte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0" name="22 L'Évangile et la libération d'Egypte.122.jpeg" descr="22 L'Évangile et la libération d'Egypte.1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7" name="22 L'Évangile et la libération d'Egypte.123.jpeg" descr="22 L'Évangile et la libération d'Egypte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2" name="22 L'Évangile et la libération d'Egypte.124.jpeg" descr="22 L'Évangile et la libération d'Egypte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7" name="22 L'Évangile et la libération d'Egypte.125.jpeg" descr="22 L'Évangile et la libération d'Egypte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2" name="22 L'Évangile et la libération d'Egypte.126.jpeg" descr="22 L'Évangile et la libération d'Egypte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7" name="22 L'Évangile et la libération d'Egypte.127.jpeg" descr="22 L'Évangile et la libération d'Egypte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2" name="22 L'Évangile et la libération d'Egypte.128.jpeg" descr="22 L'Évangile et la libération d'Egypte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7" name="22 L'Évangile et la libération d'Egypte.129.jpeg" descr="22 L'Évangile et la libération d'Egypte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22 L'Évangile et la libération d'Egypte-2.013.jpeg" descr="22 L'Évangile et la libération d'Egypte-2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2" name="22 L'Évangile et la libération d'Egypte.130.jpeg" descr="22 L'Évangile et la libération d'Egypte.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7" name="22 L'Évangile et la libération d'Egypte.131.jpeg" descr="22 L'Évangile et la libération d'Egypte.1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2" name="22 L'Évangile et la libération d'Egypte.132.jpeg" descr="22 L'Évangile et la libération d'Egypte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7" name="22 L'Évangile et la libération d'Egypte.133.jpeg" descr="22 L'Évangile et la libération d'Egypte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2" name="22 L'Évangile et la libération d'Egypte.134.jpeg" descr="22 L'Évangile et la libération d'Egypte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7" name="22 L'Évangile et la libération d'Egypte.135.jpeg" descr="22 L'Évangile et la libération d'Egypte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2" name="22 L'Évangile et la libération d'Egypte.136.jpeg" descr="22 L'Évangile et la libération d'Egypte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7" name="22 L'Évangile et la libération d'Egypte.137.jpeg" descr="22 L'Évangile et la libération d'Egypte.1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2" name="22 L'Évangile et la libération d'Egypte.138.jpeg" descr="22 L'Évangile et la libération d'Egypte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7" name="22 L'Évangile et la libération d'Egypte.139.jpeg" descr="22 L'Évangile et la libération d'Egypte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8" name="22 L'Évangile et la libération d'Egypte-2.014.jpeg" descr="22 L'Évangile et la libération d'Egypte-2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2" name="22 L'Évangile et la libération d'Egypte.140.jpeg" descr="22 L'Évangile et la libération d'Egypte.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7" name="22 L'Évangile et la libération d'Egypte.141.jpeg" descr="22 L'Évangile et la libération d'Egypte.1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2" name="22 L'Évangile et la libération d'Egypte-2.122.jpeg" descr="22 L'Évangile et la libération d'Egypte-2.1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7" name="22 L'Évangile et la libération d'Egypte-2.123.jpeg" descr="22 L'Évangile et la libération d'Egypte-2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2" name="22 L'Évangile et la libération d'Egypte-2.124.jpeg" descr="22 L'Évangile et la libération d'Egypte-2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7" name="22 L'Évangile et la libération d'Egypte-2.125.jpeg" descr="22 L'Évangile et la libération d'Egypte-2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2" name="22 L'Évangile et la libération d'Egypte.146.jpeg" descr="22 L'Évangile et la libération d'Egypte.1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7" name="22 L'Évangile et la libération d'Egypte-2.127.jpeg" descr="22 L'Évangile et la libération d'Egypte-2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2" name="22 L'Évangile et la libération d'Egypte.148.jpeg" descr="22 L'Évangile et la libération d'Egypte.1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7" name="22 L'Évangile et la libération d'Egypte-2.128.jpeg" descr="22 L'Évangile et la libération d'Egypte-2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22 L'Évangile et la libération d'Egypte-2.015.jpeg" descr="22 L'Évangile et la libération d'Egypte-2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2" name="22 L'Évangile et la libération d'Egypte-2.129.jpeg" descr="22 L'Évangile et la libération d'Egypte-2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7" name="22 L'Évangile et la libération d'Egypte.151.jpeg" descr="22 L'Évangile et la libération d'Egypte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2" name="22 L'Évangile et la libération d'Egypte.152.jpeg" descr="22 L'Évangile et la libération d'Egypte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7" name="22 L'Évangile et la libération d'Egypte-2.132.jpeg" descr="22 L'Évangile et la libération d'Egypte-2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2" name="22 L'Évangile et la libération d'Egypte-2.133.jpeg" descr="22 L'Évangile et la libération d'Egypte-2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7" name="22 L'Évangile et la libération d'Egypte-2.134.jpeg" descr="22 L'Évangile et la libération d'Egypte-2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2" name="22 L'Évangile et la libération d'Egypte.156.jpeg" descr="22 L'Évangile et la libération d'Egypte.1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7" name="22 L'Évangile et la libération d'Egypte.157.jpeg" descr="22 L'Évangile et la libération d'Egypte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2" name="22 L'Évangile et la libération d'Egypte.158.jpeg" descr="22 L'Évangile et la libération d'Egypte.1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7" name="22 L'Évangile et la libération d'Egypte-2.138.jpeg" descr="22 L'Évangile et la libération d'Egypte-2.13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22 L'Évangile et la libération d'Egypte-2.016.jpeg" descr="22 L'Évangile et la libération d'Egypte-2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4" name="22 L'Évangile et la libération d'Egypte.160.jpeg" descr="22 L'Évangile et la libération d'Egypte.1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1" name="22 L'Évangile et la libération d'Egypte.161.jpeg" descr="22 L'Évangile et la libération d'Egypte.1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6" name="22 L'Évangile et la libération d'Egypte-2.140.jpeg" descr="22 L'Évangile et la libération d'Egypte-2.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1" name="22 L'Évangile et la libération d'Egypte.163.jpeg" descr="22 L'Évangile et la libération d'Egypte.1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6" name="22 L'Évangile et la libération d'Egypte.164.jpeg" descr="22 L'Évangile et la libération d'Egypte.1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1" name="22 L'Évangile et la libération d'Egypte.165.jpeg" descr="22 L'Évangile et la libération d'Egypte.1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6" name="22 L'Évangile et la libération d'Egypte.166.jpeg" descr="22 L'Évangile et la libération d'Egypte.1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1" name="22 L'Évangile et la libération d'Egypte.167.jpeg" descr="22 L'Évangile et la libération d'Egypte.1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6" name="22 L'Évangile et la libération d'Egypte.168.jpeg" descr="22 L'Évangile et la libération d'Egypte.1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1" name="22 L'Évangile et la libération d'Egypte-2.147.jpeg" descr="22 L'Évangile et la libération d'Egypte-2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22 L'Évangile et la libération d'Egypte-2.017.jpeg" descr="22 L'Évangile et la libération d'Egypte-2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6" name="22 L'Évangile et la libération d'Egypte-2.148.jpeg" descr="22 L'Évangile et la libération d'Egypte-2.1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1" name="22 L'Évangile et la libération d'Egypte.171.jpeg" descr="22 L'Évangile et la libération d'Egypte.1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6" name="22 L'Évangile et la libération d'Egypte.172.jpeg" descr="22 L'Évangile et la libération d'Egypte.1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1" name="22 L'Évangile et la libération d'Egypte.173.jpeg" descr="22 L'Évangile et la libération d'Egypte.1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6" name="22 L'Évangile et la libération d'Egypte.174.jpeg" descr="22 L'Évangile et la libération d'Egypte.1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1" name="22 L'Évangile et la libération d'Egypte-2.151.jpeg" descr="22 L'Évangile et la libération d'Egypte-2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6" name="22 L'Évangile et la libération d'Egypte-2.152.jpeg" descr="22 L'Évangile et la libération d'Egypte-2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1" name="22 L'Évangile et la libération d'Egypte-2.153.jpeg" descr="22 L'Évangile et la libération d'Egypte-2.1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6" name="22 L'Évangile et la libération d'Egypte-2.154.jpeg" descr="22 L'Évangile et la libération d'Egypte-2.1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1" name="22 L'Évangile et la libération d'Egypte-2.155.jpeg" descr="22 L'Évangile et la libération d'Egypte-2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22 L'Évangile et la libération d'Egypte.018.jpeg" descr="22 L'Évangile et la libération d'Egypte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6" name="22 L'Évangile et la libération d'Egypte-2.156.jpeg" descr="22 L'Évangile et la libération d'Egypte-2.1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1" name="22 L'Évangile et la libération d'Egypte-2.157.jpeg" descr="22 L'Évangile et la libération d'Egypte-2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6" name="22 L'Évangile et la libération d'Egypte.182.jpeg" descr="22 L'Évangile et la libération d'Egypte.1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1" name="22 L'Évangile et la libération d'Egypte-2.159.jpeg" descr="22 L'Évangile et la libération d'Egypte-2.1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6" name="22 L'Évangile et la libération d'Egypte-2.160.jpeg" descr="22 L'Évangile et la libération d'Egypte-2.1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1" name="22 L'Évangile et la libération d'Egypte-2.161.jpeg" descr="22 L'Évangile et la libération d'Egypte-2.1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6" name="22 L'Évangile et la libération d'Egypte-2.162.jpeg" descr="22 L'Évangile et la libération d'Egypte-2.1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1" name="22 L'Évangile et la libération d'Egypte-2.163.jpeg" descr="22 L'Évangile et la libération d'Egypte-2.1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6" name="22 L'Évangile et la libération d'Egypte-2.164.jpeg" descr="22 L'Évangile et la libération d'Egypte-2.1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1" name="22 L'Évangile et la libération d'Egypte-2.165.jpeg" descr="22 L'Évangile et la libération d'Egypte-2.1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22 L'Évangile et la libération d'Egypte-2.019.jpeg" descr="22 L'Évangile et la libération d'Egypte-2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6" name="22 L'Évangile et la libération d'Egypte-2.166.jpeg" descr="22 L'Évangile et la libération d'Egypte-2.1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1" name="22 L'Évangile et la libération d'Egypte-2.167.jpeg" descr="22 L'Évangile et la libération d'Egypte-2.1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6" name="22 L'Évangile et la libération d'Egypte-2.168.jpeg" descr="22 L'Évangile et la libération d'Egypte-2.1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1" name="22 L'Évangile et la libération d'Egypte-2.169.jpeg" descr="22 L'Évangile et la libération d'Egypte-2.1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6" name="22 L'Évangile et la libération d'Egypte-2.170.jpeg" descr="22 L'Évangile et la libération d'Egypte-2.1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1" name="22 L'Évangile et la libération d'Egypte.195.jpeg" descr="22 L'Évangile et la libération d'Egypte.1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6" name="22 L'Évangile et la libération d'Egypte.196.jpeg" descr="22 L'Évangile et la libération d'Egypte.1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1" name="22 L'Évangile et la libération d'Egypte.197.jpeg" descr="22 L'Évangile et la libération d'Egypte.1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6" name="22 L'Évangile et la libération d'Egypte.198.jpeg" descr="22 L'Évangile et la libération d'Egypte.1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1" name="22 L'Évangile et la libération d'Egypte-2.173.jpeg" descr="22 L'Évangile et la libération d'Egypte-2.1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22 L'Évangile et la libération d'Egypte.002.jpeg" descr="22 L'Évangile et la libération d'Egypte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8" name="22 L'Évangile et la libération d'Egypte.020.jpeg" descr="22 L'Évangile et la libération d'Egypte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6" name="22 L'Évangile et la libération d'Egypte-2.174.jpeg" descr="22 L'Évangile et la libération d'Egypte-2.1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1" name="22 L'Évangile et la libération d'Egypte.201.jpeg" descr="22 L'Évangile et la libération d'Egypte.2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6" name="22 L'Évangile et la libération d'Egypte.202.jpeg" descr="22 L'Évangile et la libération d'Egypte.2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1" name="22 L'Évangile et la libération d'Egypte.203.jpeg" descr="22 L'Évangile et la libération d'Egypte.2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6" name="22 L'Évangile et la libération d'Egypte.204.jpeg" descr="22 L'Évangile et la libération d'Egypte.2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1" name="22 L'Évangile et la libération d'Egypte.205.jpeg" descr="22 L'Évangile et la libération d'Egypte.2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6" name="22 L'Évangile et la libération d'Egypte-2.180.jpeg" descr="22 L'Évangile et la libération d'Egypte-2.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1" name="22 L'Évangile et la libération d'Egypte-2.181.jpeg" descr="22 L'Évangile et la libération d'Egypte-2.1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6" name="22 L'Évangile et la libération d'Egypte.208.jpeg" descr="22 L'Évangile et la libération d'Egypte.2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1" name="22 L'Évangile et la libération d'Egypte.209.jpeg" descr="22 L'Évangile et la libération d'Egypte.2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3" name="22 L'Évangile et la libération d'Egypte.021.jpeg" descr="22 L'Évangile et la libération d'Egypte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6" name="22 L'Évangile et la libération d'Egypte.210.jpeg" descr="22 L'Évangile et la libération d'Egypte.2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1" name="22 L'Évangile et la libération d'Egypte.211.jpeg" descr="22 L'Évangile et la libération d'Egypte.2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6" name="22 L'Évangile et la libération d'Egypte-2.186.jpeg" descr="22 L'Évangile et la libération d'Egypte-2.1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1" name="22 L'Évangile et la libération d'Egypte-2.187.jpeg" descr="22 L'Évangile et la libération d'Egypte-2.1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6" name="22 L'Évangile et la libération d'Egypte.214.jpeg" descr="22 L'Évangile et la libération d'Egypte.2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1" name="22 L'Évangile et la libération d'Egypte.215.jpeg" descr="22 L'Évangile et la libération d'Egypte.2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6" name="22 L'Évangile et la libération d'Egypte.216.jpeg" descr="22 L'Évangile et la libération d'Egypte.2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1" name="22 L'Évangile et la libération d'Egypte.217.jpeg" descr="22 L'Évangile et la libération d'Egypte.2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6" name="22 L'Évangile et la libération d'Egypte.218.jpeg" descr="22 L'Évangile et la libération d'Egypte.2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1" name="22 L'Évangile et la libération d'Egypte-2.194.jpeg" descr="22 L'Évangile et la libération d'Egypte-2.1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8" name="22 L'Évangile et la libération d'Egypte.022.jpeg" descr="22 L'Évangile et la libération d'Egypte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6" name="22 L'Évangile et la libération d'Egypte-2.195.jpeg" descr="22 L'Évangile et la libération d'Egypte-2.1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1" name="22 L'Évangile et la libération d'Egypte.221.jpeg" descr="22 L'Évangile et la libération d'Egypte.2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6" name="22 L'Évangile et la libération d'Egypte-2.197.jpeg" descr="22 L'Évangile et la libération d'Egypte-2.1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1" name="22 L'Évangile et la libération d'Egypte-2.198.jpeg" descr="22 L'Évangile et la libération d'Egypte-2.1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6" name="22 L'Évangile et la libération d'Egypte-2.199.jpeg" descr="22 L'Évangile et la libération d'Egypte-2.1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1" name="22 L'Évangile et la libération d'Egypte.225.jpeg" descr="22 L'Évangile et la libération d'Egypte.2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6" name="22 L'Évangile et la libération d'Egypte.226.jpeg" descr="22 L'Évangile et la libération d'Egypte.2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1" name="22 L'Évangile et la libération d'Egypte-2.202.jpeg" descr="22 L'Évangile et la libération d'Egypte-2.2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6" name="22 L'Évangile et la libération d'Egypte-2.203.jpeg" descr="22 L'Évangile et la libération d'Egypte-2.2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1" name="22 L'Évangile et la libération d'Egypte.229.jpeg" descr="22 L'Évangile et la libération d'Egypte.2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3" name="22 L'Évangile et la libération d'Egypte.023.jpeg" descr="22 L'Évangile et la libération d'Egypte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6" name="22 L'Évangile et la libération d'Egypte-2.205.jpeg" descr="22 L'Évangile et la libération d'Egypte-2.2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1" name="22 L'Évangile et la libération d'Egypte.231.jpeg" descr="22 L'Évangile et la libération d'Egypte.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6" name="22 L'Évangile et la libération d'Egypte.232.jpeg" descr="22 L'Évangile et la libération d'Egypte.2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1" name="22 L'Évangile et la libération d'Egypte-2.208.jpeg" descr="22 L'Évangile et la libération d'Egypte-2.2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6" name="22 L'Évangile et la libération d'Egypte.234.jpeg" descr="22 L'Évangile et la libération d'Egypte.2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1" name="22 L'Évangile et la libération d'Egypte.235.jpeg" descr="22 L'Évangile et la libération d'Egypte.2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6" name="22 L'Évangile et la libération d'Egypte-2.211.jpeg" descr="22 L'Évangile et la libération d'Egypte-2.2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1" name="22 L'Évangile et la libération d'Egypte.237.jpeg" descr="22 L'Évangile et la libération d'Egypte.2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6" name="22 L'Évangile et la libération d'Egypte.238.jpeg" descr="22 L'Évangile et la libération d'Egypte.2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1" name="22 L'Évangile et la libération d'Egypte.239.jpeg" descr="22 L'Évangile et la libération d'Egypte.2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8" name="22 L'Évangile et la libération d'Egypte-2.024.jpeg" descr="22 L'Évangile et la libération d'Egypte-2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6" name="22 L'Évangile et la libération d'Egypte-2.215.jpeg" descr="22 L'Évangile et la libération d'Egypte-2.2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1" name="22 L'Évangile et la libération d'Egypte.241.jpeg" descr="22 L'Évangile et la libération d'Egypte.2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6" name="22 L'Évangile et la libération d'Egypte-2.217.jpeg" descr="22 L'Évangile et la libération d'Egypte-2.2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1" name="22 L'Évangile et la libération d'Egypte-2.001.jpeg" descr="22 L'Évangile et la libération d'Egypte-2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3" name="22 L'Évangile et la libération d'Egypte.025.jpeg" descr="22 L'Évangile et la libération d'Egypte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8" name="22 L'Évangile et la libération d'Egypte.026.jpeg" descr="22 L'Évangile et la libération d'Egypte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3" name="22 L'Évangile et la libération d'Egypte-2.027.jpeg" descr="22 L'Évangile et la libération d'Egypte-2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22 L'Évangile et la libération d'Egypte-2.028.jpeg" descr="22 L'Évangile et la libération d'Egypte-2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3" name="22 L'Évangile et la libération d'Egypte.029.jpeg" descr="22 L'Évangile et la libération d'Egypte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22 L'Évangile et la libération d'Egypte.003.jpeg" descr="22 L'Évangile et la libération d'Egypte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8" name="22 L'Évangile et la libération d'Egypte-2.030.jpeg" descr="22 L'Évangile et la libération d'Egypte-2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3" name="22 L'Évangile et la libération d'Egypte.031.jpeg" descr="22 L'Évangile et la libération d'Egypte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8" name="22 L'Évangile et la libération d'Egypte-2.032.jpeg" descr="22 L'Évangile et la libération d'Egypte-2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3" name="22 L'Évangile et la libération d'Egypte-2.033.jpeg" descr="22 L'Évangile et la libération d'Egypte-2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8" name="22 L'Évangile et la libération d'Egypte-2.034.jpeg" descr="22 L'Évangile et la libération d'Egypte-2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3" name="22 L'Évangile et la libération d'Egypte-2.035.jpeg" descr="22 L'Évangile et la libération d'Egypte-2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8" name="22 L'Évangile et la libération d'Egypte-2.036.jpeg" descr="22 L'Évangile et la libération d'Egypte-2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3" name="22 L'Évangile et la libération d'Egypte-2.037.jpeg" descr="22 L'Évangile et la libération d'Egypte-2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8" name="22 L'Évangile et la libération d'Egypte-2.038.jpeg" descr="22 L'Évangile et la libération d'Egypte-2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3" name="22 L'Évangile et la libération d'Egypte.039.jpeg" descr="22 L'Évangile et la libération d'Egypte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22 L'Évangile et la libération d'Egypte.004.jpeg" descr="22 L'Évangile et la libération d'Egypte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8" name="22 L'Évangile et la libération d'Egypte-2.040.jpeg" descr="22 L'Évangile et la libération d'Egypte-2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3" name="22 L'Évangile et la libération d'Egypte-2.041.jpeg" descr="22 L'Évangile et la libération d'Egypte-2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8" name="22 L'Évangile et la libération d'Egypte-2.042.jpeg" descr="22 L'Évangile et la libération d'Egypte-2.0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5" name="22 L'Évangile et la libération d'Egypte-2.043.jpeg" descr="22 L'Évangile et la libération d'Egypte-2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0" name="22 L'Évangile et la libération d'Egypte-2.044.jpeg" descr="22 L'Évangile et la libération d'Egypte-2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5" name="22 L'Évangile et la libération d'Egypte-2.045.jpeg" descr="22 L'Évangile et la libération d'Egypte-2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0" name="22 L'Évangile et la libération d'Egypte-2.046.jpeg" descr="22 L'Évangile et la libération d'Egypte-2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5" name="22 L'Évangile et la libération d'Egypte-2.047.jpeg" descr="22 L'Évangile et la libération d'Egypte-2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0" name="22 L'Évangile et la libération d'Egypte.048.jpeg" descr="22 L'Évangile et la libération d'Egypte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5" name="22 L'Évangile et la libération d'Egypte-2.049.jpeg" descr="22 L'Évangile et la libération d'Egypte-2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22 L'Évangile et la libération d'Egypte.005.jpeg" descr="22 L'Évangile et la libération d'Egypte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0" name="22 L'Évangile et la libération d'Egypte.050.jpeg" descr="22 L'Évangile et la libération d'Egypte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5" name="22 L'Évangile et la libération d'Egypte-2.051.jpeg" descr="22 L'Évangile et la libération d'Egypte-2.0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2" name="22 L'Évangile et la libération d'Egypte-2.052.jpeg" descr="22 L'Évangile et la libération d'Egypte-2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7" name="22 L'Évangile et la libération d'Egypte-2.053.jpeg" descr="22 L'Évangile et la libération d'Egypte-2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2" name="22 L'Évangile et la libération d'Egypte-2.054.jpeg" descr="22 L'Évangile et la libération d'Egypte-2.05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22 L'Évangile et la libération d'Egypte.055.jpeg" descr="22 L'Évangile et la libération d'Egypte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22 L'Évangile et la libération d'Egypte-2.056.jpeg" descr="22 L'Évangile et la libération d'Egypte-2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9" name="22 L'Évangile et la libération d'Egypte-2.057.jpeg" descr="22 L'Évangile et la libération d'Egypte-2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4" name="22 L'Évangile et la libération d'Egypte.058.jpeg" descr="22 L'Évangile et la libération d'Egypte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9" name="22 L'Évangile et la libération d'Egypte.059.jpeg" descr="22 L'Évangile et la libération d'Egypte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22 L'Évangile et la libération d'Egypte-2.006.jpeg" descr="22 L'Évangile et la libération d'Egypte-2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4" name="22 L'Évangile et la libération d'Egypte.060.jpeg" descr="22 L'Évangile et la libération d'Egypte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9" name="22 L'Évangile et la libération d'Egypte.061.jpeg" descr="22 L'Évangile et la libération d'Egypte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4" name="22 L'Évangile et la libération d'Egypte.062.jpeg" descr="22 L'Évangile et la libération d'Egypte.06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1" name="22 L'Évangile et la libération d'Egypte-2.063.jpeg" descr="22 L'Évangile et la libération d'Egypte-2.06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8" name="22 L'Évangile et la libération d'Egypte-2.064.jpeg" descr="22 L'Évangile et la libération d'Egypte-2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3" name="22 L'Évangile et la libération d'Egypte.065.jpeg" descr="22 L'Évangile et la libération d'Egypte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8" name="22 L'Évangile et la libération d'Egypte-2.108.jpeg" descr="22 L'Évangile et la libération d'Egypte-2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3" name="22 L'Évangile et la libération d'Egypte-2.067.jpeg" descr="22 L'Évangile et la libération d'Egypte-2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8" name="22 L'Évangile et la libération d'Egypte-2.068.jpeg" descr="22 L'Évangile et la libération d'Egypte-2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3" name="22 L'Évangile et la libération d'Egypte.069.jpeg" descr="22 L'Évangile et la libération d'Egypte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22 L'Évangile et la libération d'Egypte-2.007.jpeg" descr="22 L'Évangile et la libération d'Egypte-2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8" name="22 L'Évangile et la libération d'Egypte-2.070.jpeg" descr="22 L'Évangile et la libération d'Egypte-2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3" name="22 L'Évangile et la libération d'Egypte-2.071.jpeg" descr="22 L'Évangile et la libération d'Egypte-2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8" name="22 L'Évangile et la libération d'Egypte.072.jpeg" descr="22 L'Évangile et la libération d'Egypte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3" name="22 L'Évangile et la libération d'Egypte-2.073.jpeg" descr="22 L'Évangile et la libération d'Egypte-2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8" name="22 L'Évangile et la libération d'Egypte.074.jpeg" descr="22 L'Évangile et la libération d'Egypte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3" name="22 L'Évangile et la libération d'Egypte-2.075.jpeg" descr="22 L'Évangile et la libération d'Egypte-2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8" name="22 L'Évangile et la libération d'Egypte-2.076.jpeg" descr="22 L'Évangile et la libération d'Egypte-2.07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5" name="22 L'Évangile et la libération d'Egypte-2.077.jpeg" descr="22 L'Évangile et la libération d'Egypte-2.0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2" name="22 L'Évangile et la libération d'Egypte-2.078.jpeg" descr="22 L'Évangile et la libération d'Egypte-2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7" name="22 L'Évangile et la libération d'Egypte.079.jpeg" descr="22 L'Évangile et la libération d'Egypte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22 L'Évangile et la libération d'Egypte-2.008.jpeg" descr="22 L'Évangile et la libération d'Egypte-2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2" name="22 L'Évangile et la libération d'Egypte.080.jpeg" descr="22 L'Évangile et la libération d'Egypte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7" name="22 L'Évangile et la libération d'Egypte-2.081.jpeg" descr="22 L'Évangile et la libération d'Egypte-2.0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4" name="22 L'Évangile et la libération d'Egypte.082.jpeg" descr="22 L'Évangile et la libération d'Egypte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9" name="22 L'Évangile et la libération d'Egypte-2.083.jpeg" descr="22 L'Évangile et la libération d'Egypte-2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4" name="22 L'Évangile et la libération d'Egypte-2.084.jpeg" descr="22 L'Évangile et la libération d'Egypte-2.0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1" name="22 L'Évangile et la libération d'Egypte-2.085.jpeg" descr="22 L'Évangile et la libération d'Egypte-2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6" name="22 L'Évangile et la libération d'Egypte-2.086.jpeg" descr="22 L'Évangile et la libération d'Egypte-2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1" name="22 L'Évangile et la libération d'Egypte-2.087.jpeg" descr="22 L'Évangile et la libération d'Egypte-2.0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8" name="22 L'Évangile et la libération d'Egypte-2.088.jpeg" descr="22 L'Évangile et la libération d'Egypte-2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3" name="22 L'Évangile et la libération d'Egypte.089.jpeg" descr="22 L'Évangile et la libération d'Egypte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22 L'Évangile et la libération d'Egypte.009.jpeg" descr="22 L'Évangile et la libération d'Egypte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8" name="22 L'Évangile et la libération d'Egypte-2.090.jpeg" descr="22 L'Évangile et la libération d'Egypte-2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3" name="22 L'Évangile et la libération d'Egypte-2.091.jpeg" descr="22 L'Évangile et la libération d'Egypte-2.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8" name="22 L'Évangile et la libération d'Egypte-2.092.jpeg" descr="22 L'Évangile et la libération d'Egypte-2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3" name="22 L'Évangile et la libération d'Egypte-2.093.jpeg" descr="22 L'Évangile et la libération d'Egypte-2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8" name="22 L'Évangile et la libération d'Egypte-2.094.jpeg" descr="22 L'Évangile et la libération d'Egypte-2.09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5" name="22 L'Évangile et la libération d'Egypte-2.095.jpeg" descr="22 L'Évangile et la libération d'Egypte-2.0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2" name="22 L'Évangile et la libération d'Egypte-2.096.jpeg" descr="22 L'Évangile et la libération d'Egypte-2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7" name="22 L'Évangile et la libération d'Egypte-2.097.jpeg" descr="22 L'Évangile et la libération d'Egypte-2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2" name="22 L'Évangile et la libération d'Egypte-2.098.jpeg" descr="22 L'Évangile et la libération d'Egypte-2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7" name="22 L'Évangile et la libération d'Egypte-2.099.jpeg" descr="22 L'Évangile et la libération d'Egypte-2.0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