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notesSlides/notesSlide2.xml" ContentType="application/vnd.openxmlformats-officedocument.presentationml.notesSlide+xml"/>
  <Override PartName="/ppt/media/image16.jpeg" ContentType="image/jpeg"/>
  <Override PartName="/ppt/notesSlides/notesSlide3.xml" ContentType="application/vnd.openxmlformats-officedocument.presentationml.notesSlide+xml"/>
  <Override PartName="/ppt/media/image17.jpeg" ContentType="image/jpeg"/>
  <Override PartName="/ppt/notesSlides/notesSlide4.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notesSlides/notesSlide5.xml" ContentType="application/vnd.openxmlformats-officedocument.presentationml.notesSlide+xml"/>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notesSlides/notesSlide6.xml" ContentType="application/vnd.openxmlformats-officedocument.presentationml.notesSlide+xml"/>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notesSlides/notesSlide7.xml" ContentType="application/vnd.openxmlformats-officedocument.presentationml.notesSlide+xml"/>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notesSlides/notesSlide8.xml" ContentType="application/vnd.openxmlformats-officedocument.presentationml.notesSlide+xml"/>
  <Override PartName="/ppt/media/image104.jpeg" ContentType="image/jpeg"/>
  <Override PartName="/ppt/notesSlides/notesSlide9.xml" ContentType="application/vnd.openxmlformats-officedocument.presentationml.notesSlide+xml"/>
  <Override PartName="/ppt/media/image105.jpeg" ContentType="image/jpeg"/>
  <Override PartName="/ppt/media/image106.jpeg" ContentType="image/jpeg"/>
  <Override PartName="/ppt/notesSlides/notesSlide10.xml" ContentType="application/vnd.openxmlformats-officedocument.presentationml.notesSlide+xml"/>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notesSlides/notesSlide11.xml" ContentType="application/vnd.openxmlformats-officedocument.presentationml.notesSlide+xml"/>
  <Override PartName="/ppt/media/image113.jpeg" ContentType="image/jpeg"/>
  <Override PartName="/ppt/media/image114.jpeg" ContentType="image/jpeg"/>
  <Override PartName="/ppt/media/image115.jpeg" ContentType="image/jpeg"/>
  <Override PartName="/ppt/media/image116.jpeg" ContentType="image/jpeg"/>
  <Override PartName="/ppt/notesSlides/notesSlide12.xml" ContentType="application/vnd.openxmlformats-officedocument.presentationml.notesSlide+xml"/>
  <Override PartName="/ppt/media/image117.jpeg" ContentType="image/jpeg"/>
  <Override PartName="/ppt/media/image118.jpeg" ContentType="image/jpeg"/>
  <Override PartName="/ppt/media/image119.jpeg" ContentType="image/jpeg"/>
  <Override PartName="/ppt/notesSlides/notesSlide13.xml" ContentType="application/vnd.openxmlformats-officedocument.presentationml.notesSlide+xml"/>
  <Override PartName="/ppt/media/image120.jpeg" ContentType="image/jpeg"/>
  <Override PartName="/ppt/media/image121.jpeg" ContentType="image/jpeg"/>
  <Override PartName="/ppt/media/image122.jpeg" ContentType="image/jpeg"/>
  <Override PartName="/ppt/notesSlides/notesSlide14.xml" ContentType="application/vnd.openxmlformats-officedocument.presentationml.notesSlide+xml"/>
  <Override PartName="/ppt/media/image123.jpeg" ContentType="image/jpeg"/>
  <Override PartName="/ppt/media/image124.jpeg" ContentType="image/jpeg"/>
  <Override PartName="/ppt/media/image125.jpeg" ContentType="image/jpeg"/>
  <Override PartName="/ppt/media/image126.jpeg" ContentType="image/jpeg"/>
  <Override PartName="/ppt/notesSlides/notesSlide15.xml" ContentType="application/vnd.openxmlformats-officedocument.presentationml.notesSlide+xml"/>
  <Override PartName="/ppt/media/image127.jpeg" ContentType="image/jpeg"/>
  <Override PartName="/ppt/media/image128.jpeg" ContentType="image/jpeg"/>
  <Override PartName="/ppt/media/image129.jpeg" ContentType="image/jpeg"/>
  <Override PartName="/ppt/notesSlides/notesSlide16.xml" ContentType="application/vnd.openxmlformats-officedocument.presentationml.notesSlide+xml"/>
  <Override PartName="/ppt/media/image130.jpeg" ContentType="image/jpeg"/>
  <Override PartName="/ppt/media/image131.jpeg" ContentType="image/jpeg"/>
  <Override PartName="/ppt/media/image132.jpeg" ContentType="image/jpeg"/>
  <Override PartName="/ppt/notesSlides/notesSlide17.xml" ContentType="application/vnd.openxmlformats-officedocument.presentationml.notesSlide+xml"/>
  <Override PartName="/ppt/media/image133.jpeg" ContentType="image/jpeg"/>
  <Override PartName="/ppt/media/image134.jpeg" ContentType="image/jpeg"/>
  <Override PartName="/ppt/media/image135.jpeg" ContentType="image/jpeg"/>
  <Override PartName="/ppt/notesSlides/notesSlide18.xml" ContentType="application/vnd.openxmlformats-officedocument.presentationml.notesSlide+xml"/>
  <Override PartName="/ppt/media/image136.jpeg" ContentType="image/jpeg"/>
  <Override PartName="/ppt/media/image137.jpeg" ContentType="image/jpeg"/>
  <Override PartName="/ppt/media/image138.jpeg" ContentType="image/jpeg"/>
  <Override PartName="/ppt/media/image139.jpeg" ContentType="image/jpeg"/>
  <Override PartName="/ppt/media/image140.jpeg" ContentType="image/jpeg"/>
  <Override PartName="/ppt/media/image141.jpeg" ContentType="image/jpeg"/>
  <Override PartName="/ppt/notesSlides/notesSlide19.xml" ContentType="application/vnd.openxmlformats-officedocument.presentationml.notesSlide+xml"/>
  <Override PartName="/ppt/media/image142.jpeg" ContentType="image/jpeg"/>
  <Override PartName="/ppt/media/image143.jpeg" ContentType="image/jpeg"/>
  <Override PartName="/ppt/media/image144.jpeg" ContentType="image/jpeg"/>
  <Override PartName="/ppt/notesSlides/notesSlide20.xml" ContentType="application/vnd.openxmlformats-officedocument.presentationml.notesSlide+xml"/>
  <Override PartName="/ppt/media/image145.jpeg" ContentType="image/jpeg"/>
  <Override PartName="/ppt/media/image146.jpeg" ContentType="image/jpeg"/>
  <Override PartName="/ppt/notesSlides/notesSlide21.xml" ContentType="application/vnd.openxmlformats-officedocument.presentationml.notesSlide+xml"/>
  <Override PartName="/ppt/media/image147.jpeg" ContentType="image/jpeg"/>
  <Override PartName="/ppt/media/image148.jpeg" ContentType="image/jpeg"/>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media/image161.jpeg" ContentType="image/jpeg"/>
  <Override PartName="/ppt/media/image162.jpeg" ContentType="image/jpeg"/>
  <Override PartName="/ppt/media/image163.jpeg" ContentType="image/jpeg"/>
  <Override PartName="/ppt/media/image164.jpeg" ContentType="image/jpeg"/>
  <Override PartName="/ppt/notesSlides/notesSlide22.xml" ContentType="application/vnd.openxmlformats-officedocument.presentationml.notesSlide+xml"/>
  <Override PartName="/ppt/media/image165.jpeg" ContentType="image/jpeg"/>
  <Override PartName="/ppt/media/image166.jpeg" ContentType="image/jpeg"/>
  <Override PartName="/ppt/notesSlides/notesSlide23.xml" ContentType="application/vnd.openxmlformats-officedocument.presentationml.notesSlide+xml"/>
  <Override PartName="/ppt/media/image167.jpeg" ContentType="image/jpeg"/>
  <Override PartName="/ppt/media/image168.jpeg" ContentType="image/jpeg"/>
  <Override PartName="/ppt/media/image169.jpeg" ContentType="image/jpeg"/>
  <Override PartName="/ppt/notesSlides/notesSlide24.xml" ContentType="application/vnd.openxmlformats-officedocument.presentationml.notesSlide+xml"/>
  <Override PartName="/ppt/media/image170.jpeg" ContentType="image/jpeg"/>
  <Override PartName="/ppt/media/image171.jpeg" ContentType="image/jpeg"/>
  <Override PartName="/ppt/notesSlides/notesSlide25.xml" ContentType="application/vnd.openxmlformats-officedocument.presentationml.notesSlide+xml"/>
  <Override PartName="/ppt/media/image172.jpeg" ContentType="image/jpeg"/>
  <Override PartName="/ppt/notesSlides/notesSlide26.xml" ContentType="application/vnd.openxmlformats-officedocument.presentationml.notesSlide+xml"/>
  <Override PartName="/ppt/media/image173.jpeg" ContentType="image/jpeg"/>
  <Override PartName="/ppt/media/image174.jpeg" ContentType="image/jpeg"/>
  <Override PartName="/ppt/media/image175.jpeg" ContentType="image/jpeg"/>
  <Override PartName="/ppt/notesSlides/notesSlide27.xml" ContentType="application/vnd.openxmlformats-officedocument.presentationml.notesSlide+xml"/>
  <Override PartName="/ppt/media/image176.jpeg" ContentType="image/jpeg"/>
  <Override PartName="/ppt/media/image177.jpeg" ContentType="image/jpeg"/>
  <Override PartName="/ppt/media/image178.jpeg" ContentType="image/jpeg"/>
  <Override PartName="/ppt/notesSlides/notesSlide28.xml" ContentType="application/vnd.openxmlformats-officedocument.presentationml.notesSlide+xml"/>
  <Override PartName="/ppt/media/image179.jpeg" ContentType="image/jpeg"/>
  <Override PartName="/ppt/media/image180.jpeg" ContentType="image/jpeg"/>
  <Override PartName="/ppt/media/image181.jpeg" ContentType="image/jpeg"/>
  <Override PartName="/ppt/media/image182.jpeg" ContentType="image/jpeg"/>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Override PartName="/ppt/media/image188.jpeg" ContentType="image/jpeg"/>
  <Override PartName="/ppt/media/image189.jpeg" ContentType="image/jpeg"/>
  <Override PartName="/ppt/media/image190.jpeg" ContentType="image/jpeg"/>
  <Override PartName="/ppt/media/image191.jpeg" ContentType="image/jpeg"/>
  <Override PartName="/ppt/media/image192.jpeg" ContentType="image/jpeg"/>
  <Override PartName="/ppt/media/image193.jpeg" ContentType="image/jpeg"/>
  <Override PartName="/ppt/media/image194.jpeg" ContentType="image/jpeg"/>
  <Override PartName="/ppt/media/image195.jpeg" ContentType="image/jpeg"/>
  <Override PartName="/ppt/media/image196.jpeg" ContentType="image/jpeg"/>
  <Override PartName="/ppt/media/image197.jpeg" ContentType="image/jpeg"/>
  <Override PartName="/ppt/media/image198.jpeg" ContentType="image/jpeg"/>
  <Override PartName="/ppt/media/image199.jpeg" ContentType="image/jpeg"/>
  <Override PartName="/ppt/media/image200.jpeg" ContentType="image/jpeg"/>
  <Override PartName="/ppt/media/image201.jpeg" ContentType="image/jpeg"/>
  <Override PartName="/ppt/media/image202.jpeg" ContentType="image/jpeg"/>
  <Override PartName="/ppt/media/image203.jpeg" ContentType="image/jpeg"/>
  <Override PartName="/ppt/media/image204.jpeg" ContentType="image/jpeg"/>
  <Override PartName="/ppt/media/image205.jpeg" ContentType="image/jpeg"/>
  <Override PartName="/ppt/media/image206.jpeg" ContentType="image/jpeg"/>
  <Override PartName="/ppt/media/image207.jpeg" ContentType="image/jpeg"/>
  <Override PartName="/ppt/media/image208.jpeg" ContentType="image/jpeg"/>
  <Override PartName="/ppt/media/image209.jpeg" ContentType="image/jpeg"/>
  <Override PartName="/ppt/media/image210.jpeg" ContentType="image/jpeg"/>
  <Override PartName="/ppt/media/image211.jpeg" ContentType="image/jpeg"/>
  <Override PartName="/ppt/media/image212.jpeg" ContentType="image/jpeg"/>
  <Override PartName="/ppt/media/image213.jpeg" ContentType="image/jpeg"/>
  <Override PartName="/ppt/media/image2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1pPr>
    <a:lvl2pPr marL="0" marR="0" indent="34290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2pPr>
    <a:lvl3pPr marL="0" marR="0" indent="68580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3pPr>
    <a:lvl4pPr marL="0" marR="0" indent="102870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4pPr>
    <a:lvl5pPr marL="0" marR="0" indent="137160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5pPr>
    <a:lvl6pPr marL="0" marR="0" indent="171450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6pPr>
    <a:lvl7pPr marL="0" marR="0" indent="205740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7pPr>
    <a:lvl8pPr marL="0" marR="0" indent="240030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8pPr>
    <a:lvl9pPr marL="0" marR="0" indent="274320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6" name="Shape 256"/>
          <p:cNvSpPr/>
          <p:nvPr>
            <p:ph type="sldImg"/>
          </p:nvPr>
        </p:nvSpPr>
        <p:spPr>
          <a:xfrm>
            <a:off x="1143000" y="685800"/>
            <a:ext cx="4572000" cy="3429000"/>
          </a:xfrm>
          <a:prstGeom prst="rect">
            <a:avLst/>
          </a:prstGeom>
        </p:spPr>
        <p:txBody>
          <a:bodyPr/>
          <a:lstStyle/>
          <a:p>
            <a:pPr/>
          </a:p>
        </p:txBody>
      </p:sp>
      <p:sp>
        <p:nvSpPr>
          <p:cNvPr id="257" name="Shape 2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4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6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7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7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7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76.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7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lnSpc>
                <a:spcPct val="90000"/>
              </a:lnSpc>
              <a:defRPr sz="3000"/>
            </a:pPr>
            <a:r>
              <a:t>A travers une séquence graphique, les 3 phases du salut ou la contre-attaque de l'Evangile aux 3 réalités du péché sont présentées.</a:t>
            </a:r>
          </a:p>
          <a:p>
            <a:pPr>
              <a:lnSpc>
                <a:spcPct val="90000"/>
              </a:lnSpc>
              <a:defRPr sz="3000"/>
            </a:pPr>
          </a:p>
          <a:p>
            <a:pPr>
              <a:lnSpc>
                <a:spcPct val="90000"/>
              </a:lnSpc>
              <a:defRPr sz="3000"/>
            </a:pPr>
            <a:r>
              <a:t>Dans cette étude, il est enseigné que l'Évangile exige un engagement bien plus grand que nos propres vies.</a:t>
            </a:r>
          </a:p>
          <a:p>
            <a:pPr/>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lvl1pPr>
              <a:lnSpc>
                <a:spcPct val="90000"/>
              </a:lnSpc>
              <a:defRPr b="1" sz="3000"/>
            </a:lvl1pPr>
          </a:lstStyle>
          <a:p>
            <a:pPr/>
            <a:r>
              <a:t>2. Quels sont les quatre choses que Dieu a fait pour nous en nous plaçant en Christ?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lvl1pPr>
              <a:lnSpc>
                <a:spcPct val="90000"/>
              </a:lnSpc>
              <a:defRPr b="1" sz="3000"/>
            </a:lvl1pPr>
          </a:lstStyle>
          <a:p>
            <a:pPr/>
            <a:r>
              <a:t>3. Quelle est la condition de l’homme pécheur par rapport à l’Évangile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Shape 865"/>
          <p:cNvSpPr/>
          <p:nvPr>
            <p:ph type="sldImg"/>
          </p:nvPr>
        </p:nvSpPr>
        <p:spPr>
          <a:prstGeom prst="rect">
            <a:avLst/>
          </a:prstGeom>
        </p:spPr>
        <p:txBody>
          <a:bodyPr/>
          <a:lstStyle/>
          <a:p>
            <a:pPr/>
          </a:p>
        </p:txBody>
      </p:sp>
      <p:sp>
        <p:nvSpPr>
          <p:cNvPr id="866" name="Shape 866"/>
          <p:cNvSpPr/>
          <p:nvPr>
            <p:ph type="body" sz="quarter" idx="1"/>
          </p:nvPr>
        </p:nvSpPr>
        <p:spPr>
          <a:prstGeom prst="rect">
            <a:avLst/>
          </a:prstGeom>
        </p:spPr>
        <p:txBody>
          <a:bodyPr/>
          <a:lstStyle>
            <a:lvl1pPr>
              <a:lnSpc>
                <a:spcPct val="90000"/>
              </a:lnSpc>
              <a:defRPr b="1" sz="3000"/>
            </a:lvl1pPr>
          </a:lstStyle>
          <a:p>
            <a:pPr/>
            <a:r>
              <a:t>4. Quels sont les pas que la personne doit faire par rapport à l’Évangile ?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Shape 882"/>
          <p:cNvSpPr/>
          <p:nvPr>
            <p:ph type="sldImg"/>
          </p:nvPr>
        </p:nvSpPr>
        <p:spPr>
          <a:prstGeom prst="rect">
            <a:avLst/>
          </a:prstGeom>
        </p:spPr>
        <p:txBody>
          <a:bodyPr/>
          <a:lstStyle/>
          <a:p>
            <a:pPr/>
          </a:p>
        </p:txBody>
      </p:sp>
      <p:sp>
        <p:nvSpPr>
          <p:cNvPr id="883" name="Shape 883"/>
          <p:cNvSpPr/>
          <p:nvPr>
            <p:ph type="body" sz="quarter" idx="1"/>
          </p:nvPr>
        </p:nvSpPr>
        <p:spPr>
          <a:prstGeom prst="rect">
            <a:avLst/>
          </a:prstGeom>
        </p:spPr>
        <p:txBody>
          <a:bodyPr/>
          <a:lstStyle>
            <a:lvl1pPr>
              <a:lnSpc>
                <a:spcPct val="90000"/>
              </a:lnSpc>
              <a:defRPr b="1" sz="3000"/>
            </a:lvl1pPr>
          </a:lstStyle>
          <a:p>
            <a:pPr/>
            <a:r>
              <a:t>5. Quelle invitation a fait Jésus aux personnes de son temps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Shape 899"/>
          <p:cNvSpPr/>
          <p:nvPr>
            <p:ph type="sldImg"/>
          </p:nvPr>
        </p:nvSpPr>
        <p:spPr>
          <a:prstGeom prst="rect">
            <a:avLst/>
          </a:prstGeom>
        </p:spPr>
        <p:txBody>
          <a:bodyPr/>
          <a:lstStyle/>
          <a:p>
            <a:pPr/>
          </a:p>
        </p:txBody>
      </p:sp>
      <p:sp>
        <p:nvSpPr>
          <p:cNvPr id="900" name="Shape 900"/>
          <p:cNvSpPr/>
          <p:nvPr>
            <p:ph type="body" sz="quarter" idx="1"/>
          </p:nvPr>
        </p:nvSpPr>
        <p:spPr>
          <a:prstGeom prst="rect">
            <a:avLst/>
          </a:prstGeom>
        </p:spPr>
        <p:txBody>
          <a:bodyPr/>
          <a:lstStyle>
            <a:lvl1pPr>
              <a:lnSpc>
                <a:spcPct val="90000"/>
              </a:lnSpc>
              <a:defRPr b="1" sz="3000"/>
            </a:lvl1pPr>
          </a:lstStyle>
          <a:p>
            <a:pPr/>
            <a:r>
              <a:t>6. Doit-on s’engager sérieusement lorsqu’on revoit l’Évangile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Shape 921"/>
          <p:cNvSpPr/>
          <p:nvPr>
            <p:ph type="sldImg"/>
          </p:nvPr>
        </p:nvSpPr>
        <p:spPr>
          <a:prstGeom prst="rect">
            <a:avLst/>
          </a:prstGeom>
        </p:spPr>
        <p:txBody>
          <a:bodyPr/>
          <a:lstStyle/>
          <a:p>
            <a:pPr/>
          </a:p>
        </p:txBody>
      </p:sp>
      <p:sp>
        <p:nvSpPr>
          <p:cNvPr id="922" name="Shape 922"/>
          <p:cNvSpPr/>
          <p:nvPr>
            <p:ph type="body" sz="quarter" idx="1"/>
          </p:nvPr>
        </p:nvSpPr>
        <p:spPr>
          <a:prstGeom prst="rect">
            <a:avLst/>
          </a:prstGeom>
        </p:spPr>
        <p:txBody>
          <a:bodyPr/>
          <a:lstStyle>
            <a:lvl1pPr>
              <a:lnSpc>
                <a:spcPct val="90000"/>
              </a:lnSpc>
              <a:defRPr b="1" sz="3000"/>
            </a:lvl1pPr>
          </a:lstStyle>
          <a:p>
            <a:pPr/>
            <a:r>
              <a:t>7. Du temps de Philippe, quelle décision prenait les gens qui avaient reçu l’Évangile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Shape 938"/>
          <p:cNvSpPr/>
          <p:nvPr>
            <p:ph type="sldImg"/>
          </p:nvPr>
        </p:nvSpPr>
        <p:spPr>
          <a:prstGeom prst="rect">
            <a:avLst/>
          </a:prstGeom>
        </p:spPr>
        <p:txBody>
          <a:bodyPr/>
          <a:lstStyle/>
          <a:p>
            <a:pPr/>
          </a:p>
        </p:txBody>
      </p:sp>
      <p:sp>
        <p:nvSpPr>
          <p:cNvPr id="939" name="Shape 939"/>
          <p:cNvSpPr/>
          <p:nvPr>
            <p:ph type="body" sz="quarter" idx="1"/>
          </p:nvPr>
        </p:nvSpPr>
        <p:spPr>
          <a:prstGeom prst="rect">
            <a:avLst/>
          </a:prstGeom>
        </p:spPr>
        <p:txBody>
          <a:bodyPr/>
          <a:lstStyle>
            <a:lvl1pPr>
              <a:lnSpc>
                <a:spcPct val="90000"/>
              </a:lnSpc>
              <a:defRPr b="1" sz="3000"/>
            </a:lvl1pPr>
          </a:lstStyle>
          <a:p>
            <a:pPr/>
            <a:r>
              <a:t>8. Quelle était la chose la plus importante pour l’apôtre Paul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Shape 955"/>
          <p:cNvSpPr/>
          <p:nvPr>
            <p:ph type="sldImg"/>
          </p:nvPr>
        </p:nvSpPr>
        <p:spPr>
          <a:prstGeom prst="rect">
            <a:avLst/>
          </a:prstGeom>
        </p:spPr>
        <p:txBody>
          <a:bodyPr/>
          <a:lstStyle/>
          <a:p>
            <a:pPr/>
          </a:p>
        </p:txBody>
      </p:sp>
      <p:sp>
        <p:nvSpPr>
          <p:cNvPr id="956" name="Shape 956"/>
          <p:cNvSpPr/>
          <p:nvPr>
            <p:ph type="body" sz="quarter" idx="1"/>
          </p:nvPr>
        </p:nvSpPr>
        <p:spPr>
          <a:prstGeom prst="rect">
            <a:avLst/>
          </a:prstGeom>
        </p:spPr>
        <p:txBody>
          <a:bodyPr/>
          <a:lstStyle>
            <a:lvl1pPr>
              <a:lnSpc>
                <a:spcPct val="90000"/>
              </a:lnSpc>
              <a:defRPr b="1" sz="3000"/>
            </a:lvl1pPr>
          </a:lstStyle>
          <a:p>
            <a:pPr/>
            <a:r>
              <a:t>8. Quelle était la chose la plus importante pour l’apôtre Paul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Shape 972"/>
          <p:cNvSpPr/>
          <p:nvPr>
            <p:ph type="sldImg"/>
          </p:nvPr>
        </p:nvSpPr>
        <p:spPr>
          <a:prstGeom prst="rect">
            <a:avLst/>
          </a:prstGeom>
        </p:spPr>
        <p:txBody>
          <a:bodyPr/>
          <a:lstStyle/>
          <a:p>
            <a:pPr/>
          </a:p>
        </p:txBody>
      </p:sp>
      <p:sp>
        <p:nvSpPr>
          <p:cNvPr id="973" name="Shape 973"/>
          <p:cNvSpPr/>
          <p:nvPr>
            <p:ph type="body" sz="quarter" idx="1"/>
          </p:nvPr>
        </p:nvSpPr>
        <p:spPr>
          <a:prstGeom prst="rect">
            <a:avLst/>
          </a:prstGeom>
        </p:spPr>
        <p:txBody>
          <a:bodyPr/>
          <a:lstStyle>
            <a:lvl1pPr>
              <a:lnSpc>
                <a:spcPct val="90000"/>
              </a:lnSpc>
              <a:defRPr b="1" sz="3000"/>
            </a:lvl1pPr>
          </a:lstStyle>
          <a:p>
            <a:pPr/>
            <a:r>
              <a:t>9. Comment l'apôtre Paul a-t-il appelé l'évangile?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Shape 1004"/>
          <p:cNvSpPr/>
          <p:nvPr>
            <p:ph type="sldImg"/>
          </p:nvPr>
        </p:nvSpPr>
        <p:spPr>
          <a:prstGeom prst="rect">
            <a:avLst/>
          </a:prstGeom>
        </p:spPr>
        <p:txBody>
          <a:bodyPr/>
          <a:lstStyle/>
          <a:p>
            <a:pPr/>
          </a:p>
        </p:txBody>
      </p:sp>
      <p:sp>
        <p:nvSpPr>
          <p:cNvPr id="1005" name="Shape 1005"/>
          <p:cNvSpPr/>
          <p:nvPr>
            <p:ph type="body" sz="quarter" idx="1"/>
          </p:nvPr>
        </p:nvSpPr>
        <p:spPr>
          <a:prstGeom prst="rect">
            <a:avLst/>
          </a:prstGeom>
        </p:spPr>
        <p:txBody>
          <a:bodyPr/>
          <a:lstStyle>
            <a:lvl1pPr>
              <a:lnSpc>
                <a:spcPct val="90000"/>
              </a:lnSpc>
              <a:defRPr b="1" sz="3000"/>
            </a:lvl1pPr>
          </a:lstStyle>
          <a:p>
            <a:pPr/>
            <a:r>
              <a:t>10. Quel a été l’appel de l’apôtre Paul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lvl1pPr>
              <a:lnSpc>
                <a:spcPct val="90000"/>
              </a:lnSpc>
              <a:defRPr sz="3000"/>
            </a:lvl1pPr>
          </a:lstStyle>
          <a:p>
            <a:pPr/>
            <a:r>
              <a:t>L'iniquité implique que nous avons une nature pécheresse. Le péché est présent en nous.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Shape 1021"/>
          <p:cNvSpPr/>
          <p:nvPr>
            <p:ph type="sldImg"/>
          </p:nvPr>
        </p:nvSpPr>
        <p:spPr>
          <a:prstGeom prst="rect">
            <a:avLst/>
          </a:prstGeom>
        </p:spPr>
        <p:txBody>
          <a:bodyPr/>
          <a:lstStyle/>
          <a:p>
            <a:pPr/>
          </a:p>
        </p:txBody>
      </p:sp>
      <p:sp>
        <p:nvSpPr>
          <p:cNvPr id="1022" name="Shape 1022"/>
          <p:cNvSpPr/>
          <p:nvPr>
            <p:ph type="body" sz="quarter" idx="1"/>
          </p:nvPr>
        </p:nvSpPr>
        <p:spPr>
          <a:prstGeom prst="rect">
            <a:avLst/>
          </a:prstGeom>
        </p:spPr>
        <p:txBody>
          <a:bodyPr/>
          <a:lstStyle>
            <a:lvl1pPr>
              <a:lnSpc>
                <a:spcPct val="90000"/>
              </a:lnSpc>
              <a:defRPr b="1" sz="3000"/>
            </a:lvl1pPr>
          </a:lstStyle>
          <a:p>
            <a:pPr/>
            <a:r>
              <a:t>11. Quelle est la mission de l’Église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Shape 1033"/>
          <p:cNvSpPr/>
          <p:nvPr>
            <p:ph type="sldImg"/>
          </p:nvPr>
        </p:nvSpPr>
        <p:spPr>
          <a:prstGeom prst="rect">
            <a:avLst/>
          </a:prstGeom>
        </p:spPr>
        <p:txBody>
          <a:bodyPr/>
          <a:lstStyle/>
          <a:p>
            <a:pPr/>
          </a:p>
        </p:txBody>
      </p:sp>
      <p:sp>
        <p:nvSpPr>
          <p:cNvPr id="1034" name="Shape 1034"/>
          <p:cNvSpPr/>
          <p:nvPr>
            <p:ph type="body" sz="quarter" idx="1"/>
          </p:nvPr>
        </p:nvSpPr>
        <p:spPr>
          <a:prstGeom prst="rect">
            <a:avLst/>
          </a:prstGeom>
        </p:spPr>
        <p:txBody>
          <a:bodyPr/>
          <a:lstStyle>
            <a:lvl1pPr>
              <a:lnSpc>
                <a:spcPct val="90000"/>
              </a:lnSpc>
              <a:defRPr b="1" sz="3000"/>
            </a:lvl1pPr>
          </a:lstStyle>
          <a:p>
            <a:pPr/>
            <a:r>
              <a:t>11. Quelle est la mission de l’Église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Shape 1125"/>
          <p:cNvSpPr/>
          <p:nvPr>
            <p:ph type="sldImg"/>
          </p:nvPr>
        </p:nvSpPr>
        <p:spPr>
          <a:prstGeom prst="rect">
            <a:avLst/>
          </a:prstGeom>
        </p:spPr>
        <p:txBody>
          <a:bodyPr/>
          <a:lstStyle/>
          <a:p>
            <a:pPr/>
          </a:p>
        </p:txBody>
      </p:sp>
      <p:sp>
        <p:nvSpPr>
          <p:cNvPr id="1126" name="Shape 1126"/>
          <p:cNvSpPr/>
          <p:nvPr>
            <p:ph type="body" sz="quarter" idx="1"/>
          </p:nvPr>
        </p:nvSpPr>
        <p:spPr>
          <a:prstGeom prst="rect">
            <a:avLst/>
          </a:prstGeom>
        </p:spPr>
        <p:txBody>
          <a:bodyPr/>
          <a:lstStyle>
            <a:lvl1pPr>
              <a:lnSpc>
                <a:spcPct val="90000"/>
              </a:lnSpc>
              <a:defRPr b="1" sz="3000"/>
            </a:lvl1pPr>
          </a:lstStyle>
          <a:p>
            <a:pPr/>
            <a:r>
              <a:t>12. Quelle doit être notre attitude en partageant l’Évangile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7" name="Shape 1137"/>
          <p:cNvSpPr/>
          <p:nvPr>
            <p:ph type="sldImg"/>
          </p:nvPr>
        </p:nvSpPr>
        <p:spPr>
          <a:prstGeom prst="rect">
            <a:avLst/>
          </a:prstGeom>
        </p:spPr>
        <p:txBody>
          <a:bodyPr/>
          <a:lstStyle/>
          <a:p>
            <a:pPr/>
          </a:p>
        </p:txBody>
      </p:sp>
      <p:sp>
        <p:nvSpPr>
          <p:cNvPr id="1138" name="Shape 1138"/>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Philippiens 1: 27</a:t>
            </a:r>
          </a:p>
          <a:p>
            <a:pPr>
              <a:lnSpc>
                <a:spcPct val="90000"/>
              </a:lnSpc>
              <a:defRPr sz="3000"/>
            </a:pPr>
            <a:r>
              <a:t>Seulement, conduisez-vous d'une manière digne de l'Évangile de Christ, afin que, soit que je vienne vous voir, soit que je reste absent, j'entende dire de vous que vous demeurez fermes dans un même esprit, combattant d'une même âme pour la foi de l'Évangile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4" name="Shape 1154"/>
          <p:cNvSpPr/>
          <p:nvPr>
            <p:ph type="sldImg"/>
          </p:nvPr>
        </p:nvSpPr>
        <p:spPr>
          <a:prstGeom prst="rect">
            <a:avLst/>
          </a:prstGeom>
        </p:spPr>
        <p:txBody>
          <a:bodyPr/>
          <a:lstStyle/>
          <a:p>
            <a:pPr/>
          </a:p>
        </p:txBody>
      </p:sp>
      <p:sp>
        <p:nvSpPr>
          <p:cNvPr id="1155" name="Shape 1155"/>
          <p:cNvSpPr/>
          <p:nvPr>
            <p:ph type="body" sz="quarter" idx="1"/>
          </p:nvPr>
        </p:nvSpPr>
        <p:spPr>
          <a:prstGeom prst="rect">
            <a:avLst/>
          </a:prstGeom>
        </p:spPr>
        <p:txBody>
          <a:bodyPr/>
          <a:lstStyle>
            <a:lvl1pPr>
              <a:lnSpc>
                <a:spcPct val="90000"/>
              </a:lnSpc>
              <a:defRPr b="1" sz="3000"/>
            </a:lvl1pPr>
          </a:lstStyle>
          <a:p>
            <a:pPr/>
            <a:r>
              <a:t>13. Pour quelle raison devons-nous toujours rendre grâce à Dieu ?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Shape 1166"/>
          <p:cNvSpPr/>
          <p:nvPr>
            <p:ph type="sldImg"/>
          </p:nvPr>
        </p:nvSpPr>
        <p:spPr>
          <a:prstGeom prst="rect">
            <a:avLst/>
          </a:prstGeom>
        </p:spPr>
        <p:txBody>
          <a:bodyPr/>
          <a:lstStyle/>
          <a:p>
            <a:pPr/>
          </a:p>
        </p:txBody>
      </p:sp>
      <p:sp>
        <p:nvSpPr>
          <p:cNvPr id="1167" name="Shape 1167"/>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Galates 1: 6-10</a:t>
            </a:r>
          </a:p>
          <a:p>
            <a:pPr>
              <a:lnSpc>
                <a:spcPct val="90000"/>
              </a:lnSpc>
              <a:defRPr sz="3000"/>
            </a:pPr>
            <a:r>
              <a:t>Je m’étonne que vous vous détourniez si promptement de celui qui vous a appelés par la grâce de Christ, pour passer à un autre évangile. Non pas qu’il y ait un autre évangile, mais il y a des gens qui vous troublent, et qui veulent altérer l’Evangile de Christ.</a:t>
            </a:r>
          </a:p>
          <a:p>
            <a:pPr>
              <a:lnSpc>
                <a:spcPct val="90000"/>
              </a:lnSpc>
              <a:defRPr sz="3000"/>
            </a:pPr>
            <a:r>
              <a:t>Mais, si nous-mêmes, si un ange du ciel annonçait un évangile s’écartant de celui que nous vous avons prêché, qu’il soit anathème! Nous l’avons dit précédemment, et je le répète à cette heure: si quelqu’un vous annonce un évangile s’écartant de celui que vous avez reçu, qu’il soit anathème! Et maintenant, est-ce la faveur des hommes que je désire, ou celle de Dieu? Est-ce que je cherche à plaire aux hommes? Si je plaisais encore aux hommes, je ne serais pas serviteur de Christ.</a:t>
            </a:r>
          </a:p>
          <a:p>
            <a:pPr>
              <a:lnSpc>
                <a:spcPct val="90000"/>
              </a:lnSpc>
              <a:defRPr sz="3000"/>
            </a:pPr>
          </a:p>
          <a:p>
            <a:pPr>
              <a:lnSpc>
                <a:spcPct val="90000"/>
              </a:lnSpc>
              <a:defRPr b="1" sz="3000">
                <a:solidFill>
                  <a:schemeClr val="accent3">
                    <a:satOff val="18648"/>
                    <a:lumOff val="5971"/>
                  </a:schemeClr>
                </a:solidFill>
              </a:defRPr>
            </a:pPr>
            <a:r>
              <a:t>Hébreux 4: 2</a:t>
            </a:r>
          </a:p>
          <a:p>
            <a:pPr>
              <a:lnSpc>
                <a:spcPct val="90000"/>
              </a:lnSpc>
              <a:defRPr sz="3000"/>
            </a:pPr>
            <a:r>
              <a:t>Car cette bonne nouvelle nous a été annoncée aussi bien qu’à eux; mais la parole qui leur fut annoncée ne leur servit de rien, parce qu’elle ne trouva pas de la foi chez ceux qui l’entendirent.</a:t>
            </a:r>
          </a:p>
          <a:p>
            <a:pPr>
              <a:lnSpc>
                <a:spcPct val="90000"/>
              </a:lnSpc>
              <a:defRPr sz="3000"/>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Shape 1173"/>
          <p:cNvSpPr/>
          <p:nvPr>
            <p:ph type="sldImg"/>
          </p:nvPr>
        </p:nvSpPr>
        <p:spPr>
          <a:prstGeom prst="rect">
            <a:avLst/>
          </a:prstGeom>
        </p:spPr>
        <p:txBody>
          <a:bodyPr/>
          <a:lstStyle/>
          <a:p>
            <a:pPr/>
          </a:p>
        </p:txBody>
      </p:sp>
      <p:sp>
        <p:nvSpPr>
          <p:cNvPr id="1174" name="Shape 1174"/>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2 Thessaloniciens 1: 7,8</a:t>
            </a:r>
          </a:p>
          <a:p>
            <a:pPr>
              <a:lnSpc>
                <a:spcPct val="90000"/>
              </a:lnSpc>
              <a:defRPr sz="3000"/>
            </a:pPr>
            <a:r>
              <a:t>et de vous donner, à vous qui êtes affligés, du repos avec nous, lorsque le Seigneur Jésus apparaîtra du ciel avec les anges de sa puissance, au milieu d’une flamme de feu, pour punir ceux qui ne connaissent pas Dieu et ceux qui n’obéissent pas à l’Evangile de notre Seigneur Jésus.</a:t>
            </a:r>
          </a:p>
          <a:p>
            <a:pPr>
              <a:lnSpc>
                <a:spcPct val="90000"/>
              </a:lnSpc>
              <a:defRPr sz="3000"/>
            </a:pPr>
          </a:p>
          <a:p>
            <a:pPr>
              <a:lnSpc>
                <a:spcPct val="90000"/>
              </a:lnSpc>
              <a:defRPr b="1" sz="3000">
                <a:solidFill>
                  <a:schemeClr val="accent3">
                    <a:satOff val="18648"/>
                    <a:lumOff val="5971"/>
                  </a:schemeClr>
                </a:solidFill>
              </a:defRPr>
            </a:pPr>
            <a:r>
              <a:t>Romains 2: 16</a:t>
            </a:r>
          </a:p>
          <a:p>
            <a:pPr>
              <a:lnSpc>
                <a:spcPct val="90000"/>
              </a:lnSpc>
              <a:defRPr sz="3000"/>
            </a:pPr>
            <a:r>
              <a:t>C’est ce qui paraîtra au jour où, selon mon Evangile, Dieu jugera par Jésus-Christ les actions secrètes des hommes.</a:t>
            </a:r>
          </a:p>
          <a:p>
            <a:pPr>
              <a:lnSpc>
                <a:spcPct val="90000"/>
              </a:lnSpc>
              <a:defRPr sz="3000"/>
            </a:pPr>
          </a:p>
          <a:p>
            <a:pPr>
              <a:lnSpc>
                <a:spcPct val="90000"/>
              </a:lnSpc>
              <a:defRPr b="1" sz="3000">
                <a:solidFill>
                  <a:schemeClr val="accent3">
                    <a:satOff val="18648"/>
                    <a:lumOff val="5971"/>
                  </a:schemeClr>
                </a:solidFill>
              </a:defRPr>
            </a:pPr>
            <a:r>
              <a:t>Colossiens 1: 23</a:t>
            </a:r>
          </a:p>
          <a:p>
            <a:pPr>
              <a:lnSpc>
                <a:spcPct val="90000"/>
              </a:lnSpc>
              <a:defRPr sz="3000"/>
            </a:pPr>
            <a:r>
              <a:t>si du moins vous demeurez fondés et inébranlables dans la foi, sans vous détourner de l’espérance de l’Evangile que vous avez entendu, qui a été prêché à toute créature sous le ciel, et dont moi Paul, j’ai été fait ministre.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0" name="Shape 1190"/>
          <p:cNvSpPr/>
          <p:nvPr>
            <p:ph type="sldImg"/>
          </p:nvPr>
        </p:nvSpPr>
        <p:spPr>
          <a:prstGeom prst="rect">
            <a:avLst/>
          </a:prstGeom>
        </p:spPr>
        <p:txBody>
          <a:bodyPr/>
          <a:lstStyle/>
          <a:p>
            <a:pPr/>
          </a:p>
        </p:txBody>
      </p:sp>
      <p:sp>
        <p:nvSpPr>
          <p:cNvPr id="1191" name="Shape 1191"/>
          <p:cNvSpPr/>
          <p:nvPr>
            <p:ph type="body" sz="quarter" idx="1"/>
          </p:nvPr>
        </p:nvSpPr>
        <p:spPr>
          <a:prstGeom prst="rect">
            <a:avLst/>
          </a:prstGeom>
        </p:spPr>
        <p:txBody>
          <a:bodyPr/>
          <a:lstStyle>
            <a:lvl1pPr>
              <a:lnSpc>
                <a:spcPct val="90000"/>
              </a:lnSpc>
              <a:buClr>
                <a:srgbClr val="000000"/>
              </a:buClr>
              <a:buFont typeface="Arial"/>
              <a:defRPr b="1" sz="3000"/>
            </a:lvl1pPr>
          </a:lstStyle>
          <a:p>
            <a:pPr/>
            <a:r>
              <a:t>14. A quoi nous exposons-nous en prêchant l’Évangile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7" name="Shape 1207"/>
          <p:cNvSpPr/>
          <p:nvPr>
            <p:ph type="sldImg"/>
          </p:nvPr>
        </p:nvSpPr>
        <p:spPr>
          <a:prstGeom prst="rect">
            <a:avLst/>
          </a:prstGeom>
        </p:spPr>
        <p:txBody>
          <a:bodyPr/>
          <a:lstStyle/>
          <a:p>
            <a:pPr/>
          </a:p>
        </p:txBody>
      </p:sp>
      <p:sp>
        <p:nvSpPr>
          <p:cNvPr id="1208" name="Shape 1208"/>
          <p:cNvSpPr/>
          <p:nvPr>
            <p:ph type="body" sz="quarter" idx="1"/>
          </p:nvPr>
        </p:nvSpPr>
        <p:spPr>
          <a:prstGeom prst="rect">
            <a:avLst/>
          </a:prstGeom>
        </p:spPr>
        <p:txBody>
          <a:bodyPr/>
          <a:lstStyle>
            <a:lvl1pPr>
              <a:lnSpc>
                <a:spcPct val="90000"/>
              </a:lnSpc>
              <a:buClr>
                <a:srgbClr val="000000"/>
              </a:buClr>
              <a:buFont typeface="Arial"/>
              <a:defRPr b="1" sz="3000"/>
            </a:lvl1pPr>
          </a:lstStyle>
          <a:p>
            <a:pPr/>
            <a:r>
              <a:t>15. Qu’est-ce qui a été mis en lumière par l’Évangile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lvl1pPr>
              <a:lnSpc>
                <a:spcPct val="90000"/>
              </a:lnSpc>
              <a:defRPr sz="3000"/>
            </a:lvl1pPr>
          </a:lstStyle>
          <a:p>
            <a:pPr/>
            <a:r>
              <a:t>La transgression montre que le péché nous gouverne et nous asservit.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lvl1pPr>
              <a:lnSpc>
                <a:spcPct val="90000"/>
              </a:lnSpc>
              <a:defRPr sz="3200"/>
            </a:lvl1pPr>
          </a:lstStyle>
          <a:p>
            <a:pPr/>
            <a:r>
              <a:t>Le péché nous blâme et nous condamne à mort.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lnSpc>
                <a:spcPct val="90000"/>
              </a:lnSpc>
              <a:buClr>
                <a:srgbClr val="000000"/>
              </a:buClr>
              <a:buFont typeface="Arial"/>
              <a:defRPr sz="3000"/>
            </a:pPr>
            <a:r>
              <a:t>Heureux l'homme à qui l'Éternel n'impute pas d'iniquité, Et dans l'esprit duquel il n'y a point de fraude! Tant que je me suis tu, mes os se consumaient, Je gémissais toute la journée; (LS)</a:t>
            </a:r>
          </a:p>
          <a:p>
            <a:pPr>
              <a:lnSpc>
                <a:spcPct val="90000"/>
              </a:lnSpc>
              <a:buClr>
                <a:srgbClr val="000000"/>
              </a:buClr>
              <a:buFont typeface="Arial"/>
              <a:defRPr sz="3000"/>
            </a:pPr>
          </a:p>
          <a:p>
            <a:pPr>
              <a:lnSpc>
                <a:spcPct val="90000"/>
              </a:lnSpc>
              <a:buClr>
                <a:srgbClr val="000000"/>
              </a:buClr>
              <a:buFont typeface="Arial"/>
              <a:defRPr sz="3000"/>
            </a:pPr>
            <a:r>
              <a:t>Heureux l’homme |dont la faute est effacée, et le péché pardonné ! Heureux l’homme au compte de qui l’Eternel ne porte pas le péché et qui est exempt de duplicité ! (BDS) (LA BIBLE DU SEMEUR)</a:t>
            </a:r>
          </a:p>
          <a:p>
            <a:pPr>
              <a:lnSpc>
                <a:spcPct val="90000"/>
              </a:lnSpc>
              <a:buClr>
                <a:srgbClr val="000000"/>
              </a:buClr>
              <a:buFont typeface="Arial"/>
              <a:defRPr sz="3000"/>
            </a:pPr>
          </a:p>
          <a:p>
            <a:pPr>
              <a:lnSpc>
                <a:spcPct val="90000"/>
              </a:lnSpc>
              <a:buClr>
                <a:srgbClr val="000000"/>
              </a:buClr>
              <a:buFont typeface="Arial"/>
              <a:defRPr sz="3000">
                <a:solidFill>
                  <a:schemeClr val="accent3">
                    <a:satOff val="18648"/>
                    <a:lumOff val="5971"/>
                  </a:schemeClr>
                </a:solidFill>
              </a:defRPr>
            </a:pPr>
            <a:r>
              <a:t>La version la plus proche de l'original :</a:t>
            </a:r>
          </a:p>
          <a:p>
            <a:pPr>
              <a:lnSpc>
                <a:spcPct val="90000"/>
              </a:lnSpc>
              <a:buClr>
                <a:srgbClr val="000000"/>
              </a:buClr>
              <a:buFont typeface="Arial"/>
              <a:defRPr sz="3000">
                <a:solidFill>
                  <a:schemeClr val="accent3">
                    <a:satOff val="18648"/>
                    <a:lumOff val="5971"/>
                  </a:schemeClr>
                </a:solidFill>
              </a:defRPr>
            </a:pPr>
          </a:p>
          <a:p>
            <a:pPr>
              <a:lnSpc>
                <a:spcPct val="90000"/>
              </a:lnSpc>
              <a:buClr>
                <a:srgbClr val="000000"/>
              </a:buClr>
              <a:buFont typeface="Arial"/>
              <a:defRPr sz="3000">
                <a:solidFill>
                  <a:schemeClr val="accent3">
                    <a:satOff val="18648"/>
                    <a:lumOff val="5971"/>
                  </a:schemeClr>
                </a:solidFill>
              </a:defRPr>
            </a:pPr>
            <a:r>
              <a:t>Heureux celui dont la transgression est enlevée et dont le péché est pardonné! Heureux l’homme à qui l’Eternel ne tient pas compte de sa faute et dont l’esprit ne connaît pas la ruse! (SG21)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lvl1pPr>
              <a:lnSpc>
                <a:spcPct val="90000"/>
              </a:lnSpc>
              <a:buClr>
                <a:srgbClr val="000000"/>
              </a:buClr>
              <a:buFont typeface="Arial"/>
              <a:defRPr sz="3000"/>
            </a:lvl1pPr>
          </a:lstStyle>
          <a:p>
            <a:pPr/>
            <a:r>
              <a:t>Daniel déclare son péché, ne couvre pas son iniquité et confesse sa rébellion ou sa transgression.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hape 745"/>
          <p:cNvSpPr/>
          <p:nvPr>
            <p:ph type="sldImg"/>
          </p:nvPr>
        </p:nvSpPr>
        <p:spPr>
          <a:prstGeom prst="rect">
            <a:avLst/>
          </a:prstGeom>
        </p:spPr>
        <p:txBody>
          <a:bodyPr/>
          <a:lstStyle/>
          <a:p>
            <a:pPr/>
          </a:p>
        </p:txBody>
      </p:sp>
      <p:sp>
        <p:nvSpPr>
          <p:cNvPr id="746" name="Shape 746"/>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Le Père - 2 Corinthiens 5: 19</a:t>
            </a:r>
          </a:p>
          <a:p>
            <a:pPr>
              <a:lnSpc>
                <a:spcPct val="90000"/>
              </a:lnSpc>
              <a:defRPr sz="3000"/>
            </a:pPr>
            <a:r>
              <a:t>Car Dieu était en Christ, réconciliant le monde avec lui-même, en n’imputant point aux hommes leurs offenses, et il a mis en nous la parole de la réconciliation.</a:t>
            </a:r>
          </a:p>
          <a:p>
            <a:pPr>
              <a:lnSpc>
                <a:spcPct val="90000"/>
              </a:lnSpc>
              <a:defRPr sz="3000"/>
            </a:pPr>
          </a:p>
          <a:p>
            <a:pPr>
              <a:lnSpc>
                <a:spcPct val="90000"/>
              </a:lnSpc>
              <a:defRPr b="1" sz="3000">
                <a:solidFill>
                  <a:schemeClr val="accent3">
                    <a:satOff val="18648"/>
                    <a:lumOff val="5971"/>
                  </a:schemeClr>
                </a:solidFill>
              </a:defRPr>
            </a:pPr>
            <a:r>
              <a:t>Le SE - 2 Thessaloniciens 2: 13</a:t>
            </a:r>
          </a:p>
          <a:p>
            <a:pPr>
              <a:lnSpc>
                <a:spcPct val="90000"/>
              </a:lnSpc>
              <a:defRPr sz="3000"/>
            </a:pPr>
            <a:r>
              <a:t>Pour nous, frères bien-aimés du Seigneur, nous devons à votre sujet rendre continuellement grâces à Dieu, parce que Dieu vous a choisis dès le commencement pour le salut, par la sanctification de l’Esprit et par la foi en la vérité.</a:t>
            </a:r>
          </a:p>
          <a:p>
            <a:pPr>
              <a:lnSpc>
                <a:spcPct val="90000"/>
              </a:lnSpc>
              <a:defRPr sz="3000"/>
            </a:pPr>
          </a:p>
          <a:p>
            <a:pPr>
              <a:lnSpc>
                <a:spcPct val="90000"/>
              </a:lnSpc>
              <a:defRPr b="1" sz="3000">
                <a:solidFill>
                  <a:schemeClr val="accent3">
                    <a:satOff val="18648"/>
                    <a:lumOff val="5971"/>
                  </a:schemeClr>
                </a:solidFill>
              </a:defRPr>
            </a:pPr>
            <a:r>
              <a:t>1 Pierre 1: 2</a:t>
            </a:r>
          </a:p>
          <a:p>
            <a:pPr>
              <a:lnSpc>
                <a:spcPct val="90000"/>
              </a:lnSpc>
              <a:defRPr sz="3000"/>
            </a:pPr>
            <a:r>
              <a:t>Et qui sont élus selon la prescience de Dieu le Père, par la sanctification de l’Esprit, afin qu’ils deviennent obéissants, et qu’ils participent à l’aspersion du sang de Jésus-Christ: Que la grâce et la paix vous soient multipliées!</a:t>
            </a:r>
          </a:p>
          <a:p>
            <a:pPr>
              <a:lnSpc>
                <a:spcPct val="90000"/>
              </a:lnSpc>
              <a:defRPr sz="3000"/>
            </a:pPr>
          </a:p>
          <a:p>
            <a:pPr>
              <a:lnSpc>
                <a:spcPct val="90000"/>
              </a:lnSpc>
              <a:defRPr b="1" sz="3000">
                <a:solidFill>
                  <a:schemeClr val="accent3">
                    <a:satOff val="18648"/>
                    <a:lumOff val="5971"/>
                  </a:schemeClr>
                </a:solidFill>
              </a:defRPr>
            </a:pPr>
            <a:r>
              <a:t>Le Fils - Romains 4: 25</a:t>
            </a:r>
          </a:p>
          <a:p>
            <a:pPr>
              <a:lnSpc>
                <a:spcPct val="90000"/>
              </a:lnSpc>
              <a:defRPr sz="3000"/>
            </a:pPr>
            <a:r>
              <a:t>Qui a été livré pour nos offenses, et est ressuscité pour notre justification.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lnSpc>
                <a:spcPct val="90000"/>
              </a:lnSpc>
              <a:buClr>
                <a:srgbClr val="000000"/>
              </a:buClr>
              <a:buFont typeface="Arial"/>
              <a:defRPr sz="3000"/>
            </a:pPr>
            <a:r>
              <a:rPr b="1">
                <a:solidFill>
                  <a:schemeClr val="accent3">
                    <a:satOff val="18648"/>
                    <a:lumOff val="5971"/>
                  </a:schemeClr>
                </a:solidFill>
              </a:rPr>
              <a:t>Genèse 3: 15</a:t>
            </a:r>
            <a:r>
              <a:t> </a:t>
            </a:r>
            <a:r>
              <a:rPr>
                <a:solidFill>
                  <a:schemeClr val="accent3">
                    <a:satOff val="18648"/>
                    <a:lumOff val="5971"/>
                  </a:schemeClr>
                </a:solidFill>
              </a:rPr>
              <a:t>(Dieu a expliqué à Adam et Ève d'envoyer Jésus sur terre)</a:t>
            </a:r>
            <a:endParaRPr>
              <a:solidFill>
                <a:schemeClr val="accent3">
                  <a:satOff val="18648"/>
                  <a:lumOff val="5971"/>
                </a:schemeClr>
              </a:solidFill>
            </a:endParaRPr>
          </a:p>
          <a:p>
            <a:pPr>
              <a:lnSpc>
                <a:spcPct val="90000"/>
              </a:lnSpc>
              <a:buClr>
                <a:srgbClr val="000000"/>
              </a:buClr>
              <a:buFont typeface="Arial"/>
              <a:defRPr sz="3000"/>
            </a:pPr>
            <a:r>
              <a:t>Je mettrai inimitié entre toi et la femme, entre ta postérité et sa postérité: celle-ci t’écrasera la tête, et tu lui blesseras le talon.</a:t>
            </a:r>
          </a:p>
          <a:p>
            <a:pPr>
              <a:lnSpc>
                <a:spcPct val="90000"/>
              </a:lnSpc>
              <a:buClr>
                <a:srgbClr val="000000"/>
              </a:buClr>
              <a:buFont typeface="Arial"/>
              <a:defRPr sz="3000"/>
            </a:pPr>
          </a:p>
          <a:p>
            <a:pPr>
              <a:lnSpc>
                <a:spcPct val="90000"/>
              </a:lnSpc>
              <a:buClr>
                <a:srgbClr val="000000"/>
              </a:buClr>
              <a:buFont typeface="Arial"/>
              <a:defRPr sz="3000"/>
            </a:pPr>
            <a:r>
              <a:rPr b="1">
                <a:solidFill>
                  <a:schemeClr val="accent3">
                    <a:satOff val="18648"/>
                    <a:lumOff val="5971"/>
                  </a:schemeClr>
                </a:solidFill>
              </a:rPr>
              <a:t>Galates 3: 8</a:t>
            </a:r>
            <a:r>
              <a:rPr b="1"/>
              <a:t> </a:t>
            </a:r>
            <a:r>
              <a:rPr>
                <a:solidFill>
                  <a:schemeClr val="accent3">
                    <a:satOff val="18648"/>
                    <a:lumOff val="5971"/>
                  </a:schemeClr>
                </a:solidFill>
              </a:rPr>
              <a:t>(L'apôtre Paul cite la promesse de Dieu: la bonne nouvelle du salut du Christ, déclarée dans Genèse 22: 18)</a:t>
            </a:r>
            <a:r>
              <a:t>.</a:t>
            </a:r>
          </a:p>
          <a:p>
            <a:pPr>
              <a:lnSpc>
                <a:spcPct val="90000"/>
              </a:lnSpc>
              <a:buClr>
                <a:srgbClr val="000000"/>
              </a:buClr>
              <a:buFont typeface="Arial"/>
              <a:defRPr sz="3000"/>
            </a:pPr>
            <a:r>
              <a:t>Aussi l’Ecriture, prévoyant que Dieu justifierait les païens par la foi, a d’avance annoncé cette bonne nouvelle à Abraham: Toutes les nations seront bénies en toi!</a:t>
            </a:r>
          </a:p>
          <a:p>
            <a:pPr>
              <a:lnSpc>
                <a:spcPct val="90000"/>
              </a:lnSpc>
              <a:buClr>
                <a:srgbClr val="000000"/>
              </a:buClr>
              <a:buFont typeface="Arial"/>
              <a:defRPr sz="3000"/>
            </a:pPr>
          </a:p>
          <a:p>
            <a:pPr>
              <a:lnSpc>
                <a:spcPct val="90000"/>
              </a:lnSpc>
              <a:buClr>
                <a:srgbClr val="000000"/>
              </a:buClr>
              <a:buFont typeface="Arial"/>
              <a:defRPr sz="3000"/>
            </a:pPr>
            <a:r>
              <a:rPr b="1">
                <a:solidFill>
                  <a:schemeClr val="accent3">
                    <a:satOff val="18648"/>
                    <a:lumOff val="5971"/>
                  </a:schemeClr>
                </a:solidFill>
              </a:rPr>
              <a:t>Ésaïe 52: 7</a:t>
            </a:r>
            <a:r>
              <a:t> </a:t>
            </a:r>
            <a:r>
              <a:rPr>
                <a:solidFill>
                  <a:schemeClr val="accent3">
                    <a:satOff val="18648"/>
                    <a:lumOff val="5971"/>
                  </a:schemeClr>
                </a:solidFill>
              </a:rPr>
              <a:t>(Dieu a révélé la bonne nouvelle à Ésaïe)</a:t>
            </a:r>
          </a:p>
          <a:p>
            <a:pPr>
              <a:lnSpc>
                <a:spcPct val="90000"/>
              </a:lnSpc>
              <a:buClr>
                <a:srgbClr val="000000"/>
              </a:buClr>
              <a:buFont typeface="Arial"/>
              <a:defRPr sz="3000"/>
            </a:pPr>
            <a:r>
              <a:t>Qu’ils sont beaux sur les montagnes,</a:t>
            </a:r>
          </a:p>
          <a:p>
            <a:pPr>
              <a:lnSpc>
                <a:spcPct val="90000"/>
              </a:lnSpc>
              <a:buClr>
                <a:srgbClr val="000000"/>
              </a:buClr>
              <a:buFont typeface="Arial"/>
              <a:defRPr sz="3000"/>
            </a:pPr>
            <a:r>
              <a:t>Les pieds de celui qui apporte de bonnes nouvelles, Qui publie la paix! De celui qui apporte de bonnes nouvelles, Qui publie le salut!</a:t>
            </a:r>
          </a:p>
          <a:p>
            <a:pPr>
              <a:lnSpc>
                <a:spcPct val="90000"/>
              </a:lnSpc>
              <a:buClr>
                <a:srgbClr val="000000"/>
              </a:buClr>
              <a:buFont typeface="Arial"/>
              <a:defRPr sz="3000"/>
            </a:pPr>
            <a:r>
              <a:t>De celui qui dit à Sion: Ton Dieu règne!</a:t>
            </a:r>
          </a:p>
          <a:p>
            <a:pPr>
              <a:lnSpc>
                <a:spcPct val="90000"/>
              </a:lnSpc>
              <a:buClr>
                <a:srgbClr val="000000"/>
              </a:buClr>
              <a:buFont typeface="Arial"/>
              <a:defRPr sz="3000"/>
            </a:pPr>
          </a:p>
          <a:p>
            <a:pPr>
              <a:lnSpc>
                <a:spcPct val="90000"/>
              </a:lnSpc>
              <a:buClr>
                <a:srgbClr val="000000"/>
              </a:buClr>
              <a:buFont typeface="Arial"/>
              <a:defRPr sz="3000">
                <a:solidFill>
                  <a:schemeClr val="accent3">
                    <a:satOff val="18648"/>
                    <a:lumOff val="5971"/>
                  </a:schemeClr>
                </a:solidFill>
              </a:defRPr>
            </a:pPr>
            <a:r>
              <a:rPr b="1"/>
              <a:t>Romains 1: 1,2</a:t>
            </a:r>
            <a:r>
              <a:t> (Dieu a révélé la bonne nouvelle à tous les prophètes)</a:t>
            </a:r>
          </a:p>
          <a:p>
            <a:pPr>
              <a:lnSpc>
                <a:spcPct val="90000"/>
              </a:lnSpc>
              <a:buClr>
                <a:srgbClr val="000000"/>
              </a:buClr>
              <a:buFont typeface="Arial"/>
              <a:defRPr sz="3000"/>
            </a:pPr>
            <a:r>
              <a:t>Paul, serviteur de Jésus-Christ, appelé à être apôtre, mis à part pour annoncer l’Evangile de Dieu – Evangile qui avait été promis auparavant de la part de Dieu par ses prophètes dans les saintes Ecritures;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p>
            <a:pPr>
              <a:lnSpc>
                <a:spcPct val="90000"/>
              </a:lnSpc>
              <a:buClr>
                <a:srgbClr val="000000"/>
              </a:buClr>
              <a:buFont typeface="Arial"/>
              <a:defRPr b="1" sz="3000">
                <a:solidFill>
                  <a:schemeClr val="accent3">
                    <a:satOff val="18648"/>
                    <a:lumOff val="5971"/>
                  </a:schemeClr>
                </a:solidFill>
              </a:defRPr>
            </a:pPr>
            <a:r>
              <a:t>Luc 2: 10</a:t>
            </a:r>
          </a:p>
          <a:p>
            <a:pPr>
              <a:lnSpc>
                <a:spcPct val="90000"/>
              </a:lnSpc>
              <a:buClr>
                <a:srgbClr val="000000"/>
              </a:buClr>
              <a:buFont typeface="Arial"/>
              <a:defRPr sz="3000"/>
            </a:pPr>
            <a:r>
              <a:t>Mais l’ange leur dit: Ne craignez point; car je vous annonce une bonne nouvelle, qui sera pour tout le peuple le sujet d’une grande joie.</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Luc 3: 18</a:t>
            </a:r>
          </a:p>
          <a:p>
            <a:pPr>
              <a:lnSpc>
                <a:spcPct val="90000"/>
              </a:lnSpc>
              <a:buClr>
                <a:srgbClr val="000000"/>
              </a:buClr>
              <a:buFont typeface="Arial"/>
              <a:defRPr sz="3000"/>
            </a:pPr>
            <a:r>
              <a:t>C’est ainsi que Jean annonçait la bonne nouvelle au peuple, en lui adressant encore beaucoup d’autres exhortations.</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Luc 4: 43</a:t>
            </a:r>
          </a:p>
          <a:p>
            <a:pPr>
              <a:lnSpc>
                <a:spcPct val="90000"/>
              </a:lnSpc>
              <a:buClr>
                <a:srgbClr val="000000"/>
              </a:buClr>
              <a:buFont typeface="Arial"/>
              <a:defRPr sz="3000"/>
            </a:pPr>
            <a:r>
              <a:t>Mais il leur dit: Il faut aussi que j’annonce aux autres villes la bonne nouvelle du royaume de Dieu; car c’est pour cela que j’ai été envoyé.</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Actes 5: 42</a:t>
            </a:r>
          </a:p>
          <a:p>
            <a:pPr>
              <a:lnSpc>
                <a:spcPct val="90000"/>
              </a:lnSpc>
              <a:buClr>
                <a:srgbClr val="000000"/>
              </a:buClr>
              <a:buFont typeface="Arial"/>
              <a:defRPr sz="3000"/>
            </a:pPr>
            <a:r>
              <a:t>Et chaque jour, dans le temple et dans les maisons, ils ne cessaient d’enseigner, et d’annoncer la bonne nouvelle de Jésus-Christ.</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Actes 14: 7</a:t>
            </a:r>
          </a:p>
          <a:p>
            <a:pPr>
              <a:lnSpc>
                <a:spcPct val="90000"/>
              </a:lnSpc>
              <a:buClr>
                <a:srgbClr val="000000"/>
              </a:buClr>
              <a:buFont typeface="Arial"/>
              <a:defRPr sz="3000"/>
            </a:pPr>
            <a:r>
              <a:t>Et ils y annoncèrent la bonne nouvelle.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48" name="Title Text"/>
          <p:cNvSpPr txBox="1"/>
          <p:nvPr>
            <p:ph type="title"/>
          </p:nvPr>
        </p:nvSpPr>
        <p:spPr>
          <a:prstGeom prst="rect">
            <a:avLst/>
          </a:prstGeom>
        </p:spPr>
        <p:txBody>
          <a:bodyPr/>
          <a:lstStyle/>
          <a:p>
            <a:pPr/>
            <a:r>
              <a:t>Title Text</a:t>
            </a:r>
          </a:p>
        </p:txBody>
      </p:sp>
      <p:sp>
        <p:nvSpPr>
          <p:cNvPr id="24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buClrTx/>
              <a:defRPr b="1" sz="3000">
                <a:solidFill>
                  <a:srgbClr val="FFFFFF"/>
                </a:solidFill>
                <a:uFill>
                  <a:solidFill>
                    <a:srgbClr val="FFFFFF"/>
                  </a:solidFill>
                </a:uFill>
                <a:latin typeface="+mn-lt"/>
                <a:ea typeface="+mn-ea"/>
                <a:cs typeface="+mn-cs"/>
                <a:sym typeface="Cochin"/>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4.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5.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7.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3.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7.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0.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3.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7.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0.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3.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6.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2.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5.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7.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5.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7.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0.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2.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3.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6.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jpe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5.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Double-click to edit"/>
          <p:cNvSpPr txBox="1"/>
          <p:nvPr>
            <p:ph type="title"/>
          </p:nvPr>
        </p:nvSpPr>
        <p:spPr>
          <a:prstGeom prst="rect">
            <a:avLst/>
          </a:prstGeom>
        </p:spPr>
        <p:txBody>
          <a:bodyPr/>
          <a:lstStyle/>
          <a:p>
            <a:pPr/>
          </a:p>
        </p:txBody>
      </p:sp>
      <p:sp>
        <p:nvSpPr>
          <p:cNvPr id="260" name="Double-click to edit"/>
          <p:cNvSpPr txBox="1"/>
          <p:nvPr>
            <p:ph type="body" idx="1"/>
          </p:nvPr>
        </p:nvSpPr>
        <p:spPr>
          <a:prstGeom prst="rect">
            <a:avLst/>
          </a:prstGeom>
        </p:spPr>
        <p:txBody>
          <a:bodyPr/>
          <a:lstStyle/>
          <a:p>
            <a:pPr/>
          </a:p>
        </p:txBody>
      </p:sp>
      <p:sp>
        <p:nvSpPr>
          <p:cNvPr id="26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20 L'évangile défini.001.jpeg" descr="20 L'évangile défini.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Double-click to edit"/>
          <p:cNvSpPr txBox="1"/>
          <p:nvPr>
            <p:ph type="title"/>
          </p:nvPr>
        </p:nvSpPr>
        <p:spPr>
          <a:prstGeom prst="rect">
            <a:avLst/>
          </a:prstGeom>
        </p:spPr>
        <p:txBody>
          <a:bodyPr/>
          <a:lstStyle/>
          <a:p>
            <a:pPr/>
          </a:p>
        </p:txBody>
      </p:sp>
      <p:sp>
        <p:nvSpPr>
          <p:cNvPr id="307" name="Double-click to edit"/>
          <p:cNvSpPr txBox="1"/>
          <p:nvPr>
            <p:ph type="body" idx="1"/>
          </p:nvPr>
        </p:nvSpPr>
        <p:spPr>
          <a:prstGeom prst="rect">
            <a:avLst/>
          </a:prstGeom>
        </p:spPr>
        <p:txBody>
          <a:bodyPr/>
          <a:lstStyle/>
          <a:p>
            <a:pPr/>
          </a:p>
        </p:txBody>
      </p:sp>
      <p:sp>
        <p:nvSpPr>
          <p:cNvPr id="3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9" name="20 L'évangile défini.010.jpeg" descr="20 L'évangile défini.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Double-click to edit"/>
          <p:cNvSpPr txBox="1"/>
          <p:nvPr>
            <p:ph type="title"/>
          </p:nvPr>
        </p:nvSpPr>
        <p:spPr>
          <a:prstGeom prst="rect">
            <a:avLst/>
          </a:prstGeom>
        </p:spPr>
        <p:txBody>
          <a:bodyPr/>
          <a:lstStyle/>
          <a:p>
            <a:pPr/>
          </a:p>
        </p:txBody>
      </p:sp>
      <p:sp>
        <p:nvSpPr>
          <p:cNvPr id="769" name="Double-click to edit"/>
          <p:cNvSpPr txBox="1"/>
          <p:nvPr>
            <p:ph type="body" idx="1"/>
          </p:nvPr>
        </p:nvSpPr>
        <p:spPr>
          <a:prstGeom prst="rect">
            <a:avLst/>
          </a:prstGeom>
        </p:spPr>
        <p:txBody>
          <a:bodyPr/>
          <a:lstStyle/>
          <a:p>
            <a:pPr/>
          </a:p>
        </p:txBody>
      </p:sp>
      <p:sp>
        <p:nvSpPr>
          <p:cNvPr id="7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1" name="20 L'évangile défini.051.jpeg" descr="20 L'évangile défini.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Double-click to edit"/>
          <p:cNvSpPr txBox="1"/>
          <p:nvPr>
            <p:ph type="title"/>
          </p:nvPr>
        </p:nvSpPr>
        <p:spPr>
          <a:prstGeom prst="rect">
            <a:avLst/>
          </a:prstGeom>
        </p:spPr>
        <p:txBody>
          <a:bodyPr/>
          <a:lstStyle/>
          <a:p>
            <a:pPr/>
          </a:p>
        </p:txBody>
      </p:sp>
      <p:sp>
        <p:nvSpPr>
          <p:cNvPr id="774" name="Double-click to edit"/>
          <p:cNvSpPr txBox="1"/>
          <p:nvPr>
            <p:ph type="body" idx="1"/>
          </p:nvPr>
        </p:nvSpPr>
        <p:spPr>
          <a:prstGeom prst="rect">
            <a:avLst/>
          </a:prstGeom>
        </p:spPr>
        <p:txBody>
          <a:bodyPr/>
          <a:lstStyle/>
          <a:p>
            <a:pPr/>
          </a:p>
        </p:txBody>
      </p:sp>
      <p:sp>
        <p:nvSpPr>
          <p:cNvPr id="7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6" name="20 L'évangile défini.052.jpeg" descr="20 L'évangile défini.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Double-click to edit"/>
          <p:cNvSpPr txBox="1"/>
          <p:nvPr>
            <p:ph type="title"/>
          </p:nvPr>
        </p:nvSpPr>
        <p:spPr>
          <a:prstGeom prst="rect">
            <a:avLst/>
          </a:prstGeom>
        </p:spPr>
        <p:txBody>
          <a:bodyPr/>
          <a:lstStyle/>
          <a:p>
            <a:pPr/>
          </a:p>
        </p:txBody>
      </p:sp>
      <p:sp>
        <p:nvSpPr>
          <p:cNvPr id="779" name="Double-click to edit"/>
          <p:cNvSpPr txBox="1"/>
          <p:nvPr>
            <p:ph type="body" idx="1"/>
          </p:nvPr>
        </p:nvSpPr>
        <p:spPr>
          <a:prstGeom prst="rect">
            <a:avLst/>
          </a:prstGeom>
        </p:spPr>
        <p:txBody>
          <a:bodyPr/>
          <a:lstStyle/>
          <a:p>
            <a:pPr/>
          </a:p>
        </p:txBody>
      </p:sp>
      <p:sp>
        <p:nvSpPr>
          <p:cNvPr id="7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1" name="20 L'évangile défini.053.jpeg" descr="20 L'évangile défini.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Double-click to edit"/>
          <p:cNvSpPr txBox="1"/>
          <p:nvPr>
            <p:ph type="title"/>
          </p:nvPr>
        </p:nvSpPr>
        <p:spPr>
          <a:prstGeom prst="rect">
            <a:avLst/>
          </a:prstGeom>
        </p:spPr>
        <p:txBody>
          <a:bodyPr/>
          <a:lstStyle/>
          <a:p>
            <a:pPr/>
          </a:p>
        </p:txBody>
      </p:sp>
      <p:sp>
        <p:nvSpPr>
          <p:cNvPr id="784" name="Double-click to edit"/>
          <p:cNvSpPr txBox="1"/>
          <p:nvPr>
            <p:ph type="body" idx="1"/>
          </p:nvPr>
        </p:nvSpPr>
        <p:spPr>
          <a:prstGeom prst="rect">
            <a:avLst/>
          </a:prstGeom>
        </p:spPr>
        <p:txBody>
          <a:bodyPr/>
          <a:lstStyle/>
          <a:p>
            <a:pPr/>
          </a:p>
        </p:txBody>
      </p:sp>
      <p:sp>
        <p:nvSpPr>
          <p:cNvPr id="7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6" name="20 L'évangile défini.103.jpeg" descr="20 L'évangile défini.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Double-click to edit"/>
          <p:cNvSpPr txBox="1"/>
          <p:nvPr>
            <p:ph type="title"/>
          </p:nvPr>
        </p:nvSpPr>
        <p:spPr>
          <a:prstGeom prst="rect">
            <a:avLst/>
          </a:prstGeom>
        </p:spPr>
        <p:txBody>
          <a:bodyPr/>
          <a:lstStyle/>
          <a:p>
            <a:pPr/>
          </a:p>
        </p:txBody>
      </p:sp>
      <p:sp>
        <p:nvSpPr>
          <p:cNvPr id="789" name="Double-click to edit"/>
          <p:cNvSpPr txBox="1"/>
          <p:nvPr>
            <p:ph type="body" idx="1"/>
          </p:nvPr>
        </p:nvSpPr>
        <p:spPr>
          <a:prstGeom prst="rect">
            <a:avLst/>
          </a:prstGeom>
        </p:spPr>
        <p:txBody>
          <a:bodyPr/>
          <a:lstStyle/>
          <a:p>
            <a:pPr/>
          </a:p>
        </p:txBody>
      </p:sp>
      <p:sp>
        <p:nvSpPr>
          <p:cNvPr id="7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1" name="20 L'évangile défini.055.jpeg" descr="20 L'évangile défini.05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Double-click to edit"/>
          <p:cNvSpPr txBox="1"/>
          <p:nvPr>
            <p:ph type="title"/>
          </p:nvPr>
        </p:nvSpPr>
        <p:spPr>
          <a:prstGeom prst="rect">
            <a:avLst/>
          </a:prstGeom>
        </p:spPr>
        <p:txBody>
          <a:bodyPr/>
          <a:lstStyle/>
          <a:p>
            <a:pPr/>
          </a:p>
        </p:txBody>
      </p:sp>
      <p:sp>
        <p:nvSpPr>
          <p:cNvPr id="796" name="Double-click to edit"/>
          <p:cNvSpPr txBox="1"/>
          <p:nvPr>
            <p:ph type="body" idx="1"/>
          </p:nvPr>
        </p:nvSpPr>
        <p:spPr>
          <a:prstGeom prst="rect">
            <a:avLst/>
          </a:prstGeom>
        </p:spPr>
        <p:txBody>
          <a:bodyPr/>
          <a:lstStyle/>
          <a:p>
            <a:pPr/>
          </a:p>
        </p:txBody>
      </p:sp>
      <p:sp>
        <p:nvSpPr>
          <p:cNvPr id="7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8" name="20 L'évangile défini.056.jpeg" descr="20 L'évangile défini.05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Double-click to edit"/>
          <p:cNvSpPr txBox="1"/>
          <p:nvPr>
            <p:ph type="title"/>
          </p:nvPr>
        </p:nvSpPr>
        <p:spPr>
          <a:prstGeom prst="rect">
            <a:avLst/>
          </a:prstGeom>
        </p:spPr>
        <p:txBody>
          <a:bodyPr/>
          <a:lstStyle/>
          <a:p>
            <a:pPr/>
          </a:p>
        </p:txBody>
      </p:sp>
      <p:sp>
        <p:nvSpPr>
          <p:cNvPr id="803" name="Double-click to edit"/>
          <p:cNvSpPr txBox="1"/>
          <p:nvPr>
            <p:ph type="body" idx="1"/>
          </p:nvPr>
        </p:nvSpPr>
        <p:spPr>
          <a:prstGeom prst="rect">
            <a:avLst/>
          </a:prstGeom>
        </p:spPr>
        <p:txBody>
          <a:bodyPr/>
          <a:lstStyle/>
          <a:p>
            <a:pPr/>
          </a:p>
        </p:txBody>
      </p:sp>
      <p:sp>
        <p:nvSpPr>
          <p:cNvPr id="8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5" name="20 L'évangile défini.106.jpeg" descr="20 L'évangile défini.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Double-click to edit"/>
          <p:cNvSpPr txBox="1"/>
          <p:nvPr>
            <p:ph type="title"/>
          </p:nvPr>
        </p:nvSpPr>
        <p:spPr>
          <a:prstGeom prst="rect">
            <a:avLst/>
          </a:prstGeom>
        </p:spPr>
        <p:txBody>
          <a:bodyPr/>
          <a:lstStyle/>
          <a:p>
            <a:pPr/>
          </a:p>
        </p:txBody>
      </p:sp>
      <p:sp>
        <p:nvSpPr>
          <p:cNvPr id="808" name="Double-click to edit"/>
          <p:cNvSpPr txBox="1"/>
          <p:nvPr>
            <p:ph type="body" idx="1"/>
          </p:nvPr>
        </p:nvSpPr>
        <p:spPr>
          <a:prstGeom prst="rect">
            <a:avLst/>
          </a:prstGeom>
        </p:spPr>
        <p:txBody>
          <a:bodyPr/>
          <a:lstStyle/>
          <a:p>
            <a:pPr/>
          </a:p>
        </p:txBody>
      </p:sp>
      <p:sp>
        <p:nvSpPr>
          <p:cNvPr id="8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0" name="20 L'évangile défini.058.jpeg" descr="20 L'évangile défini.05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Double-click to edit"/>
          <p:cNvSpPr txBox="1"/>
          <p:nvPr>
            <p:ph type="title"/>
          </p:nvPr>
        </p:nvSpPr>
        <p:spPr>
          <a:prstGeom prst="rect">
            <a:avLst/>
          </a:prstGeom>
        </p:spPr>
        <p:txBody>
          <a:bodyPr/>
          <a:lstStyle/>
          <a:p>
            <a:pPr/>
          </a:p>
        </p:txBody>
      </p:sp>
      <p:sp>
        <p:nvSpPr>
          <p:cNvPr id="815" name="Double-click to edit"/>
          <p:cNvSpPr txBox="1"/>
          <p:nvPr>
            <p:ph type="body" idx="1"/>
          </p:nvPr>
        </p:nvSpPr>
        <p:spPr>
          <a:prstGeom prst="rect">
            <a:avLst/>
          </a:prstGeom>
        </p:spPr>
        <p:txBody>
          <a:bodyPr/>
          <a:lstStyle/>
          <a:p>
            <a:pPr/>
          </a:p>
        </p:txBody>
      </p:sp>
      <p:sp>
        <p:nvSpPr>
          <p:cNvPr id="8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7" name="20 L'évangile défini.108.jpeg" descr="20 L'évangile défini.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Double-click to edit"/>
          <p:cNvSpPr txBox="1"/>
          <p:nvPr>
            <p:ph type="title"/>
          </p:nvPr>
        </p:nvSpPr>
        <p:spPr>
          <a:prstGeom prst="rect">
            <a:avLst/>
          </a:prstGeom>
        </p:spPr>
        <p:txBody>
          <a:bodyPr/>
          <a:lstStyle/>
          <a:p>
            <a:pPr/>
          </a:p>
        </p:txBody>
      </p:sp>
      <p:sp>
        <p:nvSpPr>
          <p:cNvPr id="820" name="Double-click to edit"/>
          <p:cNvSpPr txBox="1"/>
          <p:nvPr>
            <p:ph type="body" idx="1"/>
          </p:nvPr>
        </p:nvSpPr>
        <p:spPr>
          <a:prstGeom prst="rect">
            <a:avLst/>
          </a:prstGeom>
        </p:spPr>
        <p:txBody>
          <a:bodyPr/>
          <a:lstStyle/>
          <a:p>
            <a:pPr/>
          </a:p>
        </p:txBody>
      </p:sp>
      <p:sp>
        <p:nvSpPr>
          <p:cNvPr id="8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2" name="20 L'évangile défini.109.jpeg" descr="20 L'évangile défini.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Double-click to edit"/>
          <p:cNvSpPr txBox="1"/>
          <p:nvPr>
            <p:ph type="title"/>
          </p:nvPr>
        </p:nvSpPr>
        <p:spPr>
          <a:prstGeom prst="rect">
            <a:avLst/>
          </a:prstGeom>
        </p:spPr>
        <p:txBody>
          <a:bodyPr/>
          <a:lstStyle/>
          <a:p>
            <a:pPr/>
          </a:p>
        </p:txBody>
      </p:sp>
      <p:sp>
        <p:nvSpPr>
          <p:cNvPr id="312" name="Double-click to edit"/>
          <p:cNvSpPr txBox="1"/>
          <p:nvPr>
            <p:ph type="body" idx="1"/>
          </p:nvPr>
        </p:nvSpPr>
        <p:spPr>
          <a:prstGeom prst="rect">
            <a:avLst/>
          </a:prstGeom>
        </p:spPr>
        <p:txBody>
          <a:bodyPr/>
          <a:lstStyle/>
          <a:p>
            <a:pPr/>
          </a:p>
        </p:txBody>
      </p:sp>
      <p:sp>
        <p:nvSpPr>
          <p:cNvPr id="3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4" name="20 L'évangile défini.011.jpeg" descr="20 L'évangile défini.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Double-click to edit"/>
          <p:cNvSpPr txBox="1"/>
          <p:nvPr>
            <p:ph type="title"/>
          </p:nvPr>
        </p:nvSpPr>
        <p:spPr>
          <a:prstGeom prst="rect">
            <a:avLst/>
          </a:prstGeom>
        </p:spPr>
        <p:txBody>
          <a:bodyPr/>
          <a:lstStyle/>
          <a:p>
            <a:pPr/>
          </a:p>
        </p:txBody>
      </p:sp>
      <p:sp>
        <p:nvSpPr>
          <p:cNvPr id="825" name="Double-click to edit"/>
          <p:cNvSpPr txBox="1"/>
          <p:nvPr>
            <p:ph type="body" idx="1"/>
          </p:nvPr>
        </p:nvSpPr>
        <p:spPr>
          <a:prstGeom prst="rect">
            <a:avLst/>
          </a:prstGeom>
        </p:spPr>
        <p:txBody>
          <a:bodyPr/>
          <a:lstStyle/>
          <a:p>
            <a:pPr/>
          </a:p>
        </p:txBody>
      </p:sp>
      <p:sp>
        <p:nvSpPr>
          <p:cNvPr id="8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7" name="20 L'évangile défini.110.jpeg" descr="20 L'évangile défini.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Double-click to edit"/>
          <p:cNvSpPr txBox="1"/>
          <p:nvPr>
            <p:ph type="title"/>
          </p:nvPr>
        </p:nvSpPr>
        <p:spPr>
          <a:prstGeom prst="rect">
            <a:avLst/>
          </a:prstGeom>
        </p:spPr>
        <p:txBody>
          <a:bodyPr/>
          <a:lstStyle/>
          <a:p>
            <a:pPr/>
          </a:p>
        </p:txBody>
      </p:sp>
      <p:sp>
        <p:nvSpPr>
          <p:cNvPr id="830" name="Double-click to edit"/>
          <p:cNvSpPr txBox="1"/>
          <p:nvPr>
            <p:ph type="body" idx="1"/>
          </p:nvPr>
        </p:nvSpPr>
        <p:spPr>
          <a:prstGeom prst="rect">
            <a:avLst/>
          </a:prstGeom>
        </p:spPr>
        <p:txBody>
          <a:bodyPr/>
          <a:lstStyle/>
          <a:p>
            <a:pPr/>
          </a:p>
        </p:txBody>
      </p:sp>
      <p:sp>
        <p:nvSpPr>
          <p:cNvPr id="8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2" name="20 L'évangile défini.062.jpeg" descr="20 L'évangile défini.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Double-click to edit"/>
          <p:cNvSpPr txBox="1"/>
          <p:nvPr>
            <p:ph type="title"/>
          </p:nvPr>
        </p:nvSpPr>
        <p:spPr>
          <a:prstGeom prst="rect">
            <a:avLst/>
          </a:prstGeom>
        </p:spPr>
        <p:txBody>
          <a:bodyPr/>
          <a:lstStyle/>
          <a:p>
            <a:pPr/>
          </a:p>
        </p:txBody>
      </p:sp>
      <p:sp>
        <p:nvSpPr>
          <p:cNvPr id="835" name="Double-click to edit"/>
          <p:cNvSpPr txBox="1"/>
          <p:nvPr>
            <p:ph type="body" idx="1"/>
          </p:nvPr>
        </p:nvSpPr>
        <p:spPr>
          <a:prstGeom prst="rect">
            <a:avLst/>
          </a:prstGeom>
        </p:spPr>
        <p:txBody>
          <a:bodyPr/>
          <a:lstStyle/>
          <a:p>
            <a:pPr/>
          </a:p>
        </p:txBody>
      </p:sp>
      <p:sp>
        <p:nvSpPr>
          <p:cNvPr id="8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7" name="20 L'évangile défini.063.jpeg" descr="20 L'évangile défini.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Double-click to edit"/>
          <p:cNvSpPr txBox="1"/>
          <p:nvPr>
            <p:ph type="title"/>
          </p:nvPr>
        </p:nvSpPr>
        <p:spPr>
          <a:prstGeom prst="rect">
            <a:avLst/>
          </a:prstGeom>
        </p:spPr>
        <p:txBody>
          <a:bodyPr/>
          <a:lstStyle/>
          <a:p>
            <a:pPr/>
          </a:p>
        </p:txBody>
      </p:sp>
      <p:sp>
        <p:nvSpPr>
          <p:cNvPr id="840" name="Double-click to edit"/>
          <p:cNvSpPr txBox="1"/>
          <p:nvPr>
            <p:ph type="body" idx="1"/>
          </p:nvPr>
        </p:nvSpPr>
        <p:spPr>
          <a:prstGeom prst="rect">
            <a:avLst/>
          </a:prstGeom>
        </p:spPr>
        <p:txBody>
          <a:bodyPr/>
          <a:lstStyle/>
          <a:p>
            <a:pPr/>
          </a:p>
        </p:txBody>
      </p:sp>
      <p:sp>
        <p:nvSpPr>
          <p:cNvPr id="8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2" name="20 L'évangile défini.064.jpeg" descr="20 L'évangile défini.06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Double-click to edit"/>
          <p:cNvSpPr txBox="1"/>
          <p:nvPr>
            <p:ph type="title"/>
          </p:nvPr>
        </p:nvSpPr>
        <p:spPr>
          <a:prstGeom prst="rect">
            <a:avLst/>
          </a:prstGeom>
        </p:spPr>
        <p:txBody>
          <a:bodyPr/>
          <a:lstStyle/>
          <a:p>
            <a:pPr/>
          </a:p>
        </p:txBody>
      </p:sp>
      <p:sp>
        <p:nvSpPr>
          <p:cNvPr id="847" name="Double-click to edit"/>
          <p:cNvSpPr txBox="1"/>
          <p:nvPr>
            <p:ph type="body" idx="1"/>
          </p:nvPr>
        </p:nvSpPr>
        <p:spPr>
          <a:prstGeom prst="rect">
            <a:avLst/>
          </a:prstGeom>
        </p:spPr>
        <p:txBody>
          <a:bodyPr/>
          <a:lstStyle/>
          <a:p>
            <a:pPr/>
          </a:p>
        </p:txBody>
      </p:sp>
      <p:sp>
        <p:nvSpPr>
          <p:cNvPr id="8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9" name="20 L'évangile défini.065.jpeg" descr="20 L'évangile défini.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Double-click to edit"/>
          <p:cNvSpPr txBox="1"/>
          <p:nvPr>
            <p:ph type="title"/>
          </p:nvPr>
        </p:nvSpPr>
        <p:spPr>
          <a:prstGeom prst="rect">
            <a:avLst/>
          </a:prstGeom>
        </p:spPr>
        <p:txBody>
          <a:bodyPr/>
          <a:lstStyle/>
          <a:p>
            <a:pPr/>
          </a:p>
        </p:txBody>
      </p:sp>
      <p:sp>
        <p:nvSpPr>
          <p:cNvPr id="852" name="Double-click to edit"/>
          <p:cNvSpPr txBox="1"/>
          <p:nvPr>
            <p:ph type="body" idx="1"/>
          </p:nvPr>
        </p:nvSpPr>
        <p:spPr>
          <a:prstGeom prst="rect">
            <a:avLst/>
          </a:prstGeom>
        </p:spPr>
        <p:txBody>
          <a:bodyPr/>
          <a:lstStyle/>
          <a:p>
            <a:pPr/>
          </a:p>
        </p:txBody>
      </p:sp>
      <p:sp>
        <p:nvSpPr>
          <p:cNvPr id="8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4" name="20 L'évangile défini.066.jpeg" descr="20 L'évangile défini.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Double-click to edit"/>
          <p:cNvSpPr txBox="1"/>
          <p:nvPr>
            <p:ph type="title"/>
          </p:nvPr>
        </p:nvSpPr>
        <p:spPr>
          <a:prstGeom prst="rect">
            <a:avLst/>
          </a:prstGeom>
        </p:spPr>
        <p:txBody>
          <a:bodyPr/>
          <a:lstStyle/>
          <a:p>
            <a:pPr/>
          </a:p>
        </p:txBody>
      </p:sp>
      <p:sp>
        <p:nvSpPr>
          <p:cNvPr id="857" name="Double-click to edit"/>
          <p:cNvSpPr txBox="1"/>
          <p:nvPr>
            <p:ph type="body" idx="1"/>
          </p:nvPr>
        </p:nvSpPr>
        <p:spPr>
          <a:prstGeom prst="rect">
            <a:avLst/>
          </a:prstGeom>
        </p:spPr>
        <p:txBody>
          <a:bodyPr/>
          <a:lstStyle/>
          <a:p>
            <a:pPr/>
          </a:p>
        </p:txBody>
      </p:sp>
      <p:sp>
        <p:nvSpPr>
          <p:cNvPr id="8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9" name="20 L'évangile défini.067.jpeg" descr="20 L'évangile défini.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Double-click to edit"/>
          <p:cNvSpPr txBox="1"/>
          <p:nvPr>
            <p:ph type="title"/>
          </p:nvPr>
        </p:nvSpPr>
        <p:spPr>
          <a:prstGeom prst="rect">
            <a:avLst/>
          </a:prstGeom>
        </p:spPr>
        <p:txBody>
          <a:bodyPr/>
          <a:lstStyle/>
          <a:p>
            <a:pPr/>
          </a:p>
        </p:txBody>
      </p:sp>
      <p:sp>
        <p:nvSpPr>
          <p:cNvPr id="862" name="Double-click to edit"/>
          <p:cNvSpPr txBox="1"/>
          <p:nvPr>
            <p:ph type="body" idx="1"/>
          </p:nvPr>
        </p:nvSpPr>
        <p:spPr>
          <a:prstGeom prst="rect">
            <a:avLst/>
          </a:prstGeom>
        </p:spPr>
        <p:txBody>
          <a:bodyPr/>
          <a:lstStyle/>
          <a:p>
            <a:pPr/>
          </a:p>
        </p:txBody>
      </p:sp>
      <p:sp>
        <p:nvSpPr>
          <p:cNvPr id="8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4" name="20 L'évangile défini.068.jpeg" descr="20 L'évangile défini.06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Double-click to edit"/>
          <p:cNvSpPr txBox="1"/>
          <p:nvPr>
            <p:ph type="title"/>
          </p:nvPr>
        </p:nvSpPr>
        <p:spPr>
          <a:prstGeom prst="rect">
            <a:avLst/>
          </a:prstGeom>
        </p:spPr>
        <p:txBody>
          <a:bodyPr/>
          <a:lstStyle/>
          <a:p>
            <a:pPr/>
          </a:p>
        </p:txBody>
      </p:sp>
      <p:sp>
        <p:nvSpPr>
          <p:cNvPr id="869" name="Double-click to edit"/>
          <p:cNvSpPr txBox="1"/>
          <p:nvPr>
            <p:ph type="body" idx="1"/>
          </p:nvPr>
        </p:nvSpPr>
        <p:spPr>
          <a:prstGeom prst="rect">
            <a:avLst/>
          </a:prstGeom>
        </p:spPr>
        <p:txBody>
          <a:bodyPr/>
          <a:lstStyle/>
          <a:p>
            <a:pPr/>
          </a:p>
        </p:txBody>
      </p:sp>
      <p:sp>
        <p:nvSpPr>
          <p:cNvPr id="8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1" name="20 L'évangile défini.069.jpeg" descr="20 L'évangile défini.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Double-click to edit"/>
          <p:cNvSpPr txBox="1"/>
          <p:nvPr>
            <p:ph type="title"/>
          </p:nvPr>
        </p:nvSpPr>
        <p:spPr>
          <a:prstGeom prst="rect">
            <a:avLst/>
          </a:prstGeom>
        </p:spPr>
        <p:txBody>
          <a:bodyPr/>
          <a:lstStyle/>
          <a:p>
            <a:pPr/>
          </a:p>
        </p:txBody>
      </p:sp>
      <p:sp>
        <p:nvSpPr>
          <p:cNvPr id="874" name="Double-click to edit"/>
          <p:cNvSpPr txBox="1"/>
          <p:nvPr>
            <p:ph type="body" idx="1"/>
          </p:nvPr>
        </p:nvSpPr>
        <p:spPr>
          <a:prstGeom prst="rect">
            <a:avLst/>
          </a:prstGeom>
        </p:spPr>
        <p:txBody>
          <a:bodyPr/>
          <a:lstStyle/>
          <a:p>
            <a:pPr/>
          </a:p>
        </p:txBody>
      </p:sp>
      <p:sp>
        <p:nvSpPr>
          <p:cNvPr id="8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6" name="20 L'évangile défini.119.jpeg" descr="20 L'évangile défini.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Double-click to edit"/>
          <p:cNvSpPr txBox="1"/>
          <p:nvPr>
            <p:ph type="title"/>
          </p:nvPr>
        </p:nvSpPr>
        <p:spPr>
          <a:prstGeom prst="rect">
            <a:avLst/>
          </a:prstGeom>
        </p:spPr>
        <p:txBody>
          <a:bodyPr/>
          <a:lstStyle/>
          <a:p>
            <a:pPr/>
          </a:p>
        </p:txBody>
      </p:sp>
      <p:sp>
        <p:nvSpPr>
          <p:cNvPr id="317" name="Double-click to edit"/>
          <p:cNvSpPr txBox="1"/>
          <p:nvPr>
            <p:ph type="body" idx="1"/>
          </p:nvPr>
        </p:nvSpPr>
        <p:spPr>
          <a:prstGeom prst="rect">
            <a:avLst/>
          </a:prstGeom>
        </p:spPr>
        <p:txBody>
          <a:bodyPr/>
          <a:lstStyle/>
          <a:p>
            <a:pPr/>
          </a:p>
        </p:txBody>
      </p:sp>
      <p:sp>
        <p:nvSpPr>
          <p:cNvPr id="3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9" name="20 L'évangile défini.012.jpeg" descr="20 L'évangile défini.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Double-click to edit"/>
          <p:cNvSpPr txBox="1"/>
          <p:nvPr>
            <p:ph type="title"/>
          </p:nvPr>
        </p:nvSpPr>
        <p:spPr>
          <a:prstGeom prst="rect">
            <a:avLst/>
          </a:prstGeom>
        </p:spPr>
        <p:txBody>
          <a:bodyPr/>
          <a:lstStyle/>
          <a:p>
            <a:pPr/>
          </a:p>
        </p:txBody>
      </p:sp>
      <p:sp>
        <p:nvSpPr>
          <p:cNvPr id="879" name="Double-click to edit"/>
          <p:cNvSpPr txBox="1"/>
          <p:nvPr>
            <p:ph type="body" idx="1"/>
          </p:nvPr>
        </p:nvSpPr>
        <p:spPr>
          <a:prstGeom prst="rect">
            <a:avLst/>
          </a:prstGeom>
        </p:spPr>
        <p:txBody>
          <a:bodyPr/>
          <a:lstStyle/>
          <a:p>
            <a:pPr/>
          </a:p>
        </p:txBody>
      </p:sp>
      <p:sp>
        <p:nvSpPr>
          <p:cNvPr id="8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1" name="20 L'évangile défini.071.jpeg" descr="20 L'évangile défini.0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Double-click to edit"/>
          <p:cNvSpPr txBox="1"/>
          <p:nvPr>
            <p:ph type="title"/>
          </p:nvPr>
        </p:nvSpPr>
        <p:spPr>
          <a:prstGeom prst="rect">
            <a:avLst/>
          </a:prstGeom>
        </p:spPr>
        <p:txBody>
          <a:bodyPr/>
          <a:lstStyle/>
          <a:p>
            <a:pPr/>
          </a:p>
        </p:txBody>
      </p:sp>
      <p:sp>
        <p:nvSpPr>
          <p:cNvPr id="886" name="Double-click to edit"/>
          <p:cNvSpPr txBox="1"/>
          <p:nvPr>
            <p:ph type="body" idx="1"/>
          </p:nvPr>
        </p:nvSpPr>
        <p:spPr>
          <a:prstGeom prst="rect">
            <a:avLst/>
          </a:prstGeom>
        </p:spPr>
        <p:txBody>
          <a:bodyPr/>
          <a:lstStyle/>
          <a:p>
            <a:pPr/>
          </a:p>
        </p:txBody>
      </p:sp>
      <p:sp>
        <p:nvSpPr>
          <p:cNvPr id="8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8" name="20 L'évangile défini.072.jpeg" descr="20 L'évangile défini.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Double-click to edit"/>
          <p:cNvSpPr txBox="1"/>
          <p:nvPr>
            <p:ph type="title"/>
          </p:nvPr>
        </p:nvSpPr>
        <p:spPr>
          <a:prstGeom prst="rect">
            <a:avLst/>
          </a:prstGeom>
        </p:spPr>
        <p:txBody>
          <a:bodyPr/>
          <a:lstStyle/>
          <a:p>
            <a:pPr/>
          </a:p>
        </p:txBody>
      </p:sp>
      <p:sp>
        <p:nvSpPr>
          <p:cNvPr id="891" name="Double-click to edit"/>
          <p:cNvSpPr txBox="1"/>
          <p:nvPr>
            <p:ph type="body" idx="1"/>
          </p:nvPr>
        </p:nvSpPr>
        <p:spPr>
          <a:prstGeom prst="rect">
            <a:avLst/>
          </a:prstGeom>
        </p:spPr>
        <p:txBody>
          <a:bodyPr/>
          <a:lstStyle/>
          <a:p>
            <a:pPr/>
          </a:p>
        </p:txBody>
      </p:sp>
      <p:sp>
        <p:nvSpPr>
          <p:cNvPr id="8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3" name="20 L'évangile défini.073.jpeg" descr="20 L'évangile défini.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Double-click to edit"/>
          <p:cNvSpPr txBox="1"/>
          <p:nvPr>
            <p:ph type="title"/>
          </p:nvPr>
        </p:nvSpPr>
        <p:spPr>
          <a:prstGeom prst="rect">
            <a:avLst/>
          </a:prstGeom>
        </p:spPr>
        <p:txBody>
          <a:bodyPr/>
          <a:lstStyle/>
          <a:p>
            <a:pPr/>
          </a:p>
        </p:txBody>
      </p:sp>
      <p:sp>
        <p:nvSpPr>
          <p:cNvPr id="896" name="Double-click to edit"/>
          <p:cNvSpPr txBox="1"/>
          <p:nvPr>
            <p:ph type="body" idx="1"/>
          </p:nvPr>
        </p:nvSpPr>
        <p:spPr>
          <a:prstGeom prst="rect">
            <a:avLst/>
          </a:prstGeom>
        </p:spPr>
        <p:txBody>
          <a:bodyPr/>
          <a:lstStyle/>
          <a:p>
            <a:pPr/>
          </a:p>
        </p:txBody>
      </p:sp>
      <p:sp>
        <p:nvSpPr>
          <p:cNvPr id="8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8" name="20 L'évangile défini.074.jpeg" descr="20 L'évangile défini.07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Double-click to edit"/>
          <p:cNvSpPr txBox="1"/>
          <p:nvPr>
            <p:ph type="title"/>
          </p:nvPr>
        </p:nvSpPr>
        <p:spPr>
          <a:prstGeom prst="rect">
            <a:avLst/>
          </a:prstGeom>
        </p:spPr>
        <p:txBody>
          <a:bodyPr/>
          <a:lstStyle/>
          <a:p>
            <a:pPr/>
          </a:p>
        </p:txBody>
      </p:sp>
      <p:sp>
        <p:nvSpPr>
          <p:cNvPr id="903" name="Double-click to edit"/>
          <p:cNvSpPr txBox="1"/>
          <p:nvPr>
            <p:ph type="body" idx="1"/>
          </p:nvPr>
        </p:nvSpPr>
        <p:spPr>
          <a:prstGeom prst="rect">
            <a:avLst/>
          </a:prstGeom>
        </p:spPr>
        <p:txBody>
          <a:bodyPr/>
          <a:lstStyle/>
          <a:p>
            <a:pPr/>
          </a:p>
        </p:txBody>
      </p:sp>
      <p:sp>
        <p:nvSpPr>
          <p:cNvPr id="9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5" name="20 L'évangile défini.124.jpeg" descr="20 L'évangile défini.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Double-click to edit"/>
          <p:cNvSpPr txBox="1"/>
          <p:nvPr>
            <p:ph type="title"/>
          </p:nvPr>
        </p:nvSpPr>
        <p:spPr>
          <a:prstGeom prst="rect">
            <a:avLst/>
          </a:prstGeom>
        </p:spPr>
        <p:txBody>
          <a:bodyPr/>
          <a:lstStyle/>
          <a:p>
            <a:pPr/>
          </a:p>
        </p:txBody>
      </p:sp>
      <p:sp>
        <p:nvSpPr>
          <p:cNvPr id="908" name="Double-click to edit"/>
          <p:cNvSpPr txBox="1"/>
          <p:nvPr>
            <p:ph type="body" idx="1"/>
          </p:nvPr>
        </p:nvSpPr>
        <p:spPr>
          <a:prstGeom prst="rect">
            <a:avLst/>
          </a:prstGeom>
        </p:spPr>
        <p:txBody>
          <a:bodyPr/>
          <a:lstStyle/>
          <a:p>
            <a:pPr/>
          </a:p>
        </p:txBody>
      </p:sp>
      <p:sp>
        <p:nvSpPr>
          <p:cNvPr id="9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0" name="20 L'évangile défini.125.jpeg" descr="20 L'évangile défini.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Double-click to edit"/>
          <p:cNvSpPr txBox="1"/>
          <p:nvPr>
            <p:ph type="title"/>
          </p:nvPr>
        </p:nvSpPr>
        <p:spPr>
          <a:prstGeom prst="rect">
            <a:avLst/>
          </a:prstGeom>
        </p:spPr>
        <p:txBody>
          <a:bodyPr/>
          <a:lstStyle/>
          <a:p>
            <a:pPr/>
          </a:p>
        </p:txBody>
      </p:sp>
      <p:sp>
        <p:nvSpPr>
          <p:cNvPr id="913" name="Double-click to edit"/>
          <p:cNvSpPr txBox="1"/>
          <p:nvPr>
            <p:ph type="body" idx="1"/>
          </p:nvPr>
        </p:nvSpPr>
        <p:spPr>
          <a:prstGeom prst="rect">
            <a:avLst/>
          </a:prstGeom>
        </p:spPr>
        <p:txBody>
          <a:bodyPr/>
          <a:lstStyle/>
          <a:p>
            <a:pPr/>
          </a:p>
        </p:txBody>
      </p:sp>
      <p:sp>
        <p:nvSpPr>
          <p:cNvPr id="9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5" name="20 L'évangile défini.077.jpeg" descr="20 L'évangile défini.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Double-click to edit"/>
          <p:cNvSpPr txBox="1"/>
          <p:nvPr>
            <p:ph type="title"/>
          </p:nvPr>
        </p:nvSpPr>
        <p:spPr>
          <a:prstGeom prst="rect">
            <a:avLst/>
          </a:prstGeom>
        </p:spPr>
        <p:txBody>
          <a:bodyPr/>
          <a:lstStyle/>
          <a:p>
            <a:pPr/>
          </a:p>
        </p:txBody>
      </p:sp>
      <p:sp>
        <p:nvSpPr>
          <p:cNvPr id="918" name="Double-click to edit"/>
          <p:cNvSpPr txBox="1"/>
          <p:nvPr>
            <p:ph type="body" idx="1"/>
          </p:nvPr>
        </p:nvSpPr>
        <p:spPr>
          <a:prstGeom prst="rect">
            <a:avLst/>
          </a:prstGeom>
        </p:spPr>
        <p:txBody>
          <a:bodyPr/>
          <a:lstStyle/>
          <a:p>
            <a:pPr/>
          </a:p>
        </p:txBody>
      </p:sp>
      <p:sp>
        <p:nvSpPr>
          <p:cNvPr id="9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0" name="20 L'évangile défini.078.jpeg" descr="20 L'évangile défini.07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Double-click to edit"/>
          <p:cNvSpPr txBox="1"/>
          <p:nvPr>
            <p:ph type="title"/>
          </p:nvPr>
        </p:nvSpPr>
        <p:spPr>
          <a:prstGeom prst="rect">
            <a:avLst/>
          </a:prstGeom>
        </p:spPr>
        <p:txBody>
          <a:bodyPr/>
          <a:lstStyle/>
          <a:p>
            <a:pPr/>
          </a:p>
        </p:txBody>
      </p:sp>
      <p:sp>
        <p:nvSpPr>
          <p:cNvPr id="925" name="Double-click to edit"/>
          <p:cNvSpPr txBox="1"/>
          <p:nvPr>
            <p:ph type="body" idx="1"/>
          </p:nvPr>
        </p:nvSpPr>
        <p:spPr>
          <a:prstGeom prst="rect">
            <a:avLst/>
          </a:prstGeom>
        </p:spPr>
        <p:txBody>
          <a:bodyPr/>
          <a:lstStyle/>
          <a:p>
            <a:pPr/>
          </a:p>
        </p:txBody>
      </p:sp>
      <p:sp>
        <p:nvSpPr>
          <p:cNvPr id="9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7" name="20 L'évangile défini.079.jpeg" descr="20 L'évangile défini.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Double-click to edit"/>
          <p:cNvSpPr txBox="1"/>
          <p:nvPr>
            <p:ph type="title"/>
          </p:nvPr>
        </p:nvSpPr>
        <p:spPr>
          <a:prstGeom prst="rect">
            <a:avLst/>
          </a:prstGeom>
        </p:spPr>
        <p:txBody>
          <a:bodyPr/>
          <a:lstStyle/>
          <a:p>
            <a:pPr/>
          </a:p>
        </p:txBody>
      </p:sp>
      <p:sp>
        <p:nvSpPr>
          <p:cNvPr id="930" name="Double-click to edit"/>
          <p:cNvSpPr txBox="1"/>
          <p:nvPr>
            <p:ph type="body" idx="1"/>
          </p:nvPr>
        </p:nvSpPr>
        <p:spPr>
          <a:prstGeom prst="rect">
            <a:avLst/>
          </a:prstGeom>
        </p:spPr>
        <p:txBody>
          <a:bodyPr/>
          <a:lstStyle/>
          <a:p>
            <a:pPr/>
          </a:p>
        </p:txBody>
      </p:sp>
      <p:sp>
        <p:nvSpPr>
          <p:cNvPr id="9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2" name="20 L'évangile défini.080.jpeg" descr="20 L'évangile défini.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Double-click to edit"/>
          <p:cNvSpPr txBox="1"/>
          <p:nvPr>
            <p:ph type="title"/>
          </p:nvPr>
        </p:nvSpPr>
        <p:spPr>
          <a:prstGeom prst="rect">
            <a:avLst/>
          </a:prstGeom>
        </p:spPr>
        <p:txBody>
          <a:bodyPr/>
          <a:lstStyle/>
          <a:p>
            <a:pPr/>
          </a:p>
        </p:txBody>
      </p:sp>
      <p:sp>
        <p:nvSpPr>
          <p:cNvPr id="322" name="Double-click to edit"/>
          <p:cNvSpPr txBox="1"/>
          <p:nvPr>
            <p:ph type="body" idx="1"/>
          </p:nvPr>
        </p:nvSpPr>
        <p:spPr>
          <a:prstGeom prst="rect">
            <a:avLst/>
          </a:prstGeom>
        </p:spPr>
        <p:txBody>
          <a:bodyPr/>
          <a:lstStyle/>
          <a:p>
            <a:pPr/>
          </a:p>
        </p:txBody>
      </p:sp>
      <p:sp>
        <p:nvSpPr>
          <p:cNvPr id="3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4" name="20 L'évangile défini.013.jpeg" descr="20 L'évangile défini.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4" name="Double-click to edit"/>
          <p:cNvSpPr txBox="1"/>
          <p:nvPr>
            <p:ph type="title"/>
          </p:nvPr>
        </p:nvSpPr>
        <p:spPr>
          <a:prstGeom prst="rect">
            <a:avLst/>
          </a:prstGeom>
        </p:spPr>
        <p:txBody>
          <a:bodyPr/>
          <a:lstStyle/>
          <a:p>
            <a:pPr/>
          </a:p>
        </p:txBody>
      </p:sp>
      <p:sp>
        <p:nvSpPr>
          <p:cNvPr id="935" name="Double-click to edit"/>
          <p:cNvSpPr txBox="1"/>
          <p:nvPr>
            <p:ph type="body" idx="1"/>
          </p:nvPr>
        </p:nvSpPr>
        <p:spPr>
          <a:prstGeom prst="rect">
            <a:avLst/>
          </a:prstGeom>
        </p:spPr>
        <p:txBody>
          <a:bodyPr/>
          <a:lstStyle/>
          <a:p>
            <a:pPr/>
          </a:p>
        </p:txBody>
      </p:sp>
      <p:sp>
        <p:nvSpPr>
          <p:cNvPr id="9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7" name="20 L'évangile défini.081.jpeg" descr="20 L'évangile défini.08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Double-click to edit"/>
          <p:cNvSpPr txBox="1"/>
          <p:nvPr>
            <p:ph type="title"/>
          </p:nvPr>
        </p:nvSpPr>
        <p:spPr>
          <a:prstGeom prst="rect">
            <a:avLst/>
          </a:prstGeom>
        </p:spPr>
        <p:txBody>
          <a:bodyPr/>
          <a:lstStyle/>
          <a:p>
            <a:pPr/>
          </a:p>
        </p:txBody>
      </p:sp>
      <p:sp>
        <p:nvSpPr>
          <p:cNvPr id="942" name="Double-click to edit"/>
          <p:cNvSpPr txBox="1"/>
          <p:nvPr>
            <p:ph type="body" idx="1"/>
          </p:nvPr>
        </p:nvSpPr>
        <p:spPr>
          <a:prstGeom prst="rect">
            <a:avLst/>
          </a:prstGeom>
        </p:spPr>
        <p:txBody>
          <a:bodyPr/>
          <a:lstStyle/>
          <a:p>
            <a:pPr/>
          </a:p>
        </p:txBody>
      </p:sp>
      <p:sp>
        <p:nvSpPr>
          <p:cNvPr id="9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4" name="20 L'évangile défini.131.jpeg" descr="20 L'évangile défini.1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Double-click to edit"/>
          <p:cNvSpPr txBox="1"/>
          <p:nvPr>
            <p:ph type="title"/>
          </p:nvPr>
        </p:nvSpPr>
        <p:spPr>
          <a:prstGeom prst="rect">
            <a:avLst/>
          </a:prstGeom>
        </p:spPr>
        <p:txBody>
          <a:bodyPr/>
          <a:lstStyle/>
          <a:p>
            <a:pPr/>
          </a:p>
        </p:txBody>
      </p:sp>
      <p:sp>
        <p:nvSpPr>
          <p:cNvPr id="947" name="Double-click to edit"/>
          <p:cNvSpPr txBox="1"/>
          <p:nvPr>
            <p:ph type="body" idx="1"/>
          </p:nvPr>
        </p:nvSpPr>
        <p:spPr>
          <a:prstGeom prst="rect">
            <a:avLst/>
          </a:prstGeom>
        </p:spPr>
        <p:txBody>
          <a:bodyPr/>
          <a:lstStyle/>
          <a:p>
            <a:pPr/>
          </a:p>
        </p:txBody>
      </p:sp>
      <p:sp>
        <p:nvSpPr>
          <p:cNvPr id="9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9" name="20 L'évangile défini.083.jpeg" descr="20 L'évangile défini.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Double-click to edit"/>
          <p:cNvSpPr txBox="1"/>
          <p:nvPr>
            <p:ph type="title"/>
          </p:nvPr>
        </p:nvSpPr>
        <p:spPr>
          <a:prstGeom prst="rect">
            <a:avLst/>
          </a:prstGeom>
        </p:spPr>
        <p:txBody>
          <a:bodyPr/>
          <a:lstStyle/>
          <a:p>
            <a:pPr/>
          </a:p>
        </p:txBody>
      </p:sp>
      <p:sp>
        <p:nvSpPr>
          <p:cNvPr id="952" name="Double-click to edit"/>
          <p:cNvSpPr txBox="1"/>
          <p:nvPr>
            <p:ph type="body" idx="1"/>
          </p:nvPr>
        </p:nvSpPr>
        <p:spPr>
          <a:prstGeom prst="rect">
            <a:avLst/>
          </a:prstGeom>
        </p:spPr>
        <p:txBody>
          <a:bodyPr/>
          <a:lstStyle/>
          <a:p>
            <a:pPr/>
          </a:p>
        </p:txBody>
      </p:sp>
      <p:sp>
        <p:nvSpPr>
          <p:cNvPr id="9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4" name="20 L'évangile défini.084.jpeg" descr="20 L'évangile défini.08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8" name="Double-click to edit"/>
          <p:cNvSpPr txBox="1"/>
          <p:nvPr>
            <p:ph type="title"/>
          </p:nvPr>
        </p:nvSpPr>
        <p:spPr>
          <a:prstGeom prst="rect">
            <a:avLst/>
          </a:prstGeom>
        </p:spPr>
        <p:txBody>
          <a:bodyPr/>
          <a:lstStyle/>
          <a:p>
            <a:pPr/>
          </a:p>
        </p:txBody>
      </p:sp>
      <p:sp>
        <p:nvSpPr>
          <p:cNvPr id="959" name="Double-click to edit"/>
          <p:cNvSpPr txBox="1"/>
          <p:nvPr>
            <p:ph type="body" idx="1"/>
          </p:nvPr>
        </p:nvSpPr>
        <p:spPr>
          <a:prstGeom prst="rect">
            <a:avLst/>
          </a:prstGeom>
        </p:spPr>
        <p:txBody>
          <a:bodyPr/>
          <a:lstStyle/>
          <a:p>
            <a:pPr/>
          </a:p>
        </p:txBody>
      </p:sp>
      <p:sp>
        <p:nvSpPr>
          <p:cNvPr id="9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1" name="20 L'évangile défini.085.jpeg" descr="20 L'évangile défini.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Double-click to edit"/>
          <p:cNvSpPr txBox="1"/>
          <p:nvPr>
            <p:ph type="title"/>
          </p:nvPr>
        </p:nvSpPr>
        <p:spPr>
          <a:prstGeom prst="rect">
            <a:avLst/>
          </a:prstGeom>
        </p:spPr>
        <p:txBody>
          <a:bodyPr/>
          <a:lstStyle/>
          <a:p>
            <a:pPr/>
          </a:p>
        </p:txBody>
      </p:sp>
      <p:sp>
        <p:nvSpPr>
          <p:cNvPr id="964" name="Double-click to edit"/>
          <p:cNvSpPr txBox="1"/>
          <p:nvPr>
            <p:ph type="body" idx="1"/>
          </p:nvPr>
        </p:nvSpPr>
        <p:spPr>
          <a:prstGeom prst="rect">
            <a:avLst/>
          </a:prstGeom>
        </p:spPr>
        <p:txBody>
          <a:bodyPr/>
          <a:lstStyle/>
          <a:p>
            <a:pPr/>
          </a:p>
        </p:txBody>
      </p:sp>
      <p:sp>
        <p:nvSpPr>
          <p:cNvPr id="9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6" name="20 L'évangile défini.086.jpeg" descr="20 L'évangile défini.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8" name="Double-click to edit"/>
          <p:cNvSpPr txBox="1"/>
          <p:nvPr>
            <p:ph type="title"/>
          </p:nvPr>
        </p:nvSpPr>
        <p:spPr>
          <a:prstGeom prst="rect">
            <a:avLst/>
          </a:prstGeom>
        </p:spPr>
        <p:txBody>
          <a:bodyPr/>
          <a:lstStyle/>
          <a:p>
            <a:pPr/>
          </a:p>
        </p:txBody>
      </p:sp>
      <p:sp>
        <p:nvSpPr>
          <p:cNvPr id="969" name="Double-click to edit"/>
          <p:cNvSpPr txBox="1"/>
          <p:nvPr>
            <p:ph type="body" idx="1"/>
          </p:nvPr>
        </p:nvSpPr>
        <p:spPr>
          <a:prstGeom prst="rect">
            <a:avLst/>
          </a:prstGeom>
        </p:spPr>
        <p:txBody>
          <a:bodyPr/>
          <a:lstStyle/>
          <a:p>
            <a:pPr/>
          </a:p>
        </p:txBody>
      </p:sp>
      <p:sp>
        <p:nvSpPr>
          <p:cNvPr id="9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1" name="20 L'évangile défini.136.jpeg" descr="20 L'évangile défini.13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Double-click to edit"/>
          <p:cNvSpPr txBox="1"/>
          <p:nvPr>
            <p:ph type="title"/>
          </p:nvPr>
        </p:nvSpPr>
        <p:spPr>
          <a:prstGeom prst="rect">
            <a:avLst/>
          </a:prstGeom>
        </p:spPr>
        <p:txBody>
          <a:bodyPr/>
          <a:lstStyle/>
          <a:p>
            <a:pPr/>
          </a:p>
        </p:txBody>
      </p:sp>
      <p:sp>
        <p:nvSpPr>
          <p:cNvPr id="976" name="Double-click to edit"/>
          <p:cNvSpPr txBox="1"/>
          <p:nvPr>
            <p:ph type="body" idx="1"/>
          </p:nvPr>
        </p:nvSpPr>
        <p:spPr>
          <a:prstGeom prst="rect">
            <a:avLst/>
          </a:prstGeom>
        </p:spPr>
        <p:txBody>
          <a:bodyPr/>
          <a:lstStyle/>
          <a:p>
            <a:pPr/>
          </a:p>
        </p:txBody>
      </p:sp>
      <p:sp>
        <p:nvSpPr>
          <p:cNvPr id="9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8" name="20 L'évangile défini.088.jpeg" descr="20 L'évangile défini.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Double-click to edit"/>
          <p:cNvSpPr txBox="1"/>
          <p:nvPr>
            <p:ph type="title"/>
          </p:nvPr>
        </p:nvSpPr>
        <p:spPr>
          <a:prstGeom prst="rect">
            <a:avLst/>
          </a:prstGeom>
        </p:spPr>
        <p:txBody>
          <a:bodyPr/>
          <a:lstStyle/>
          <a:p>
            <a:pPr/>
          </a:p>
        </p:txBody>
      </p:sp>
      <p:sp>
        <p:nvSpPr>
          <p:cNvPr id="981" name="Double-click to edit"/>
          <p:cNvSpPr txBox="1"/>
          <p:nvPr>
            <p:ph type="body" idx="1"/>
          </p:nvPr>
        </p:nvSpPr>
        <p:spPr>
          <a:prstGeom prst="rect">
            <a:avLst/>
          </a:prstGeom>
        </p:spPr>
        <p:txBody>
          <a:bodyPr/>
          <a:lstStyle/>
          <a:p>
            <a:pPr/>
          </a:p>
        </p:txBody>
      </p:sp>
      <p:sp>
        <p:nvSpPr>
          <p:cNvPr id="9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3" name="20 L'évangile défini.089.jpeg" descr="20 L'évangile défini.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Double-click to edit"/>
          <p:cNvSpPr txBox="1"/>
          <p:nvPr>
            <p:ph type="title"/>
          </p:nvPr>
        </p:nvSpPr>
        <p:spPr>
          <a:prstGeom prst="rect">
            <a:avLst/>
          </a:prstGeom>
        </p:spPr>
        <p:txBody>
          <a:bodyPr/>
          <a:lstStyle/>
          <a:p>
            <a:pPr/>
          </a:p>
        </p:txBody>
      </p:sp>
      <p:sp>
        <p:nvSpPr>
          <p:cNvPr id="986" name="Double-click to edit"/>
          <p:cNvSpPr txBox="1"/>
          <p:nvPr>
            <p:ph type="body" idx="1"/>
          </p:nvPr>
        </p:nvSpPr>
        <p:spPr>
          <a:prstGeom prst="rect">
            <a:avLst/>
          </a:prstGeom>
        </p:spPr>
        <p:txBody>
          <a:bodyPr/>
          <a:lstStyle/>
          <a:p>
            <a:pPr/>
          </a:p>
        </p:txBody>
      </p:sp>
      <p:sp>
        <p:nvSpPr>
          <p:cNvPr id="9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8" name="20 L'évangile défini.090.jpeg" descr="20 L'évangile défini.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Double-click to edit"/>
          <p:cNvSpPr txBox="1"/>
          <p:nvPr>
            <p:ph type="title"/>
          </p:nvPr>
        </p:nvSpPr>
        <p:spPr>
          <a:prstGeom prst="rect">
            <a:avLst/>
          </a:prstGeom>
        </p:spPr>
        <p:txBody>
          <a:bodyPr/>
          <a:lstStyle/>
          <a:p>
            <a:pPr/>
          </a:p>
        </p:txBody>
      </p:sp>
      <p:sp>
        <p:nvSpPr>
          <p:cNvPr id="327" name="Double-click to edit"/>
          <p:cNvSpPr txBox="1"/>
          <p:nvPr>
            <p:ph type="body" idx="1"/>
          </p:nvPr>
        </p:nvSpPr>
        <p:spPr>
          <a:prstGeom prst="rect">
            <a:avLst/>
          </a:prstGeom>
        </p:spPr>
        <p:txBody>
          <a:bodyPr/>
          <a:lstStyle/>
          <a:p>
            <a:pPr/>
          </a:p>
        </p:txBody>
      </p:sp>
      <p:sp>
        <p:nvSpPr>
          <p:cNvPr id="3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 name="20 L'évangile défini.014.jpeg" descr="20 L'évangile défini.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0" name="Double-click to edit"/>
          <p:cNvSpPr txBox="1"/>
          <p:nvPr>
            <p:ph type="title"/>
          </p:nvPr>
        </p:nvSpPr>
        <p:spPr>
          <a:prstGeom prst="rect">
            <a:avLst/>
          </a:prstGeom>
        </p:spPr>
        <p:txBody>
          <a:bodyPr/>
          <a:lstStyle/>
          <a:p>
            <a:pPr/>
          </a:p>
        </p:txBody>
      </p:sp>
      <p:sp>
        <p:nvSpPr>
          <p:cNvPr id="991" name="Double-click to edit"/>
          <p:cNvSpPr txBox="1"/>
          <p:nvPr>
            <p:ph type="body" idx="1"/>
          </p:nvPr>
        </p:nvSpPr>
        <p:spPr>
          <a:prstGeom prst="rect">
            <a:avLst/>
          </a:prstGeom>
        </p:spPr>
        <p:txBody>
          <a:bodyPr/>
          <a:lstStyle/>
          <a:p>
            <a:pPr/>
          </a:p>
        </p:txBody>
      </p:sp>
      <p:sp>
        <p:nvSpPr>
          <p:cNvPr id="9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3" name="20 L'évangile défini.091.jpeg" descr="20 L'évangile défini.0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Double-click to edit"/>
          <p:cNvSpPr txBox="1"/>
          <p:nvPr>
            <p:ph type="title"/>
          </p:nvPr>
        </p:nvSpPr>
        <p:spPr>
          <a:prstGeom prst="rect">
            <a:avLst/>
          </a:prstGeom>
        </p:spPr>
        <p:txBody>
          <a:bodyPr/>
          <a:lstStyle/>
          <a:p>
            <a:pPr/>
          </a:p>
        </p:txBody>
      </p:sp>
      <p:sp>
        <p:nvSpPr>
          <p:cNvPr id="996" name="Double-click to edit"/>
          <p:cNvSpPr txBox="1"/>
          <p:nvPr>
            <p:ph type="body" idx="1"/>
          </p:nvPr>
        </p:nvSpPr>
        <p:spPr>
          <a:prstGeom prst="rect">
            <a:avLst/>
          </a:prstGeom>
        </p:spPr>
        <p:txBody>
          <a:bodyPr/>
          <a:lstStyle/>
          <a:p>
            <a:pPr/>
          </a:p>
        </p:txBody>
      </p:sp>
      <p:sp>
        <p:nvSpPr>
          <p:cNvPr id="9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8" name="20 L'évangile défini.092.jpeg" descr="20 L'évangile défini.0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0" name="Double-click to edit"/>
          <p:cNvSpPr txBox="1"/>
          <p:nvPr>
            <p:ph type="title"/>
          </p:nvPr>
        </p:nvSpPr>
        <p:spPr>
          <a:prstGeom prst="rect">
            <a:avLst/>
          </a:prstGeom>
        </p:spPr>
        <p:txBody>
          <a:bodyPr/>
          <a:lstStyle/>
          <a:p>
            <a:pPr/>
          </a:p>
        </p:txBody>
      </p:sp>
      <p:sp>
        <p:nvSpPr>
          <p:cNvPr id="1001" name="Double-click to edit"/>
          <p:cNvSpPr txBox="1"/>
          <p:nvPr>
            <p:ph type="body" idx="1"/>
          </p:nvPr>
        </p:nvSpPr>
        <p:spPr>
          <a:prstGeom prst="rect">
            <a:avLst/>
          </a:prstGeom>
        </p:spPr>
        <p:txBody>
          <a:bodyPr/>
          <a:lstStyle/>
          <a:p>
            <a:pPr/>
          </a:p>
        </p:txBody>
      </p:sp>
      <p:sp>
        <p:nvSpPr>
          <p:cNvPr id="10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3" name="20 L'évangile défini.142.jpeg" descr="20 L'évangile défini.14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Double-click to edit"/>
          <p:cNvSpPr txBox="1"/>
          <p:nvPr>
            <p:ph type="title"/>
          </p:nvPr>
        </p:nvSpPr>
        <p:spPr>
          <a:prstGeom prst="rect">
            <a:avLst/>
          </a:prstGeom>
        </p:spPr>
        <p:txBody>
          <a:bodyPr/>
          <a:lstStyle/>
          <a:p>
            <a:pPr/>
          </a:p>
        </p:txBody>
      </p:sp>
      <p:sp>
        <p:nvSpPr>
          <p:cNvPr id="1008" name="Double-click to edit"/>
          <p:cNvSpPr txBox="1"/>
          <p:nvPr>
            <p:ph type="body" idx="1"/>
          </p:nvPr>
        </p:nvSpPr>
        <p:spPr>
          <a:prstGeom prst="rect">
            <a:avLst/>
          </a:prstGeom>
        </p:spPr>
        <p:txBody>
          <a:bodyPr/>
          <a:lstStyle/>
          <a:p>
            <a:pPr/>
          </a:p>
        </p:txBody>
      </p:sp>
      <p:sp>
        <p:nvSpPr>
          <p:cNvPr id="10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0" name="20 L'évangile défini.143.jpeg" descr="20 L'évangile défini.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2" name="Double-click to edit"/>
          <p:cNvSpPr txBox="1"/>
          <p:nvPr>
            <p:ph type="title"/>
          </p:nvPr>
        </p:nvSpPr>
        <p:spPr>
          <a:prstGeom prst="rect">
            <a:avLst/>
          </a:prstGeom>
        </p:spPr>
        <p:txBody>
          <a:bodyPr/>
          <a:lstStyle/>
          <a:p>
            <a:pPr/>
          </a:p>
        </p:txBody>
      </p:sp>
      <p:sp>
        <p:nvSpPr>
          <p:cNvPr id="1013" name="Double-click to edit"/>
          <p:cNvSpPr txBox="1"/>
          <p:nvPr>
            <p:ph type="body" idx="1"/>
          </p:nvPr>
        </p:nvSpPr>
        <p:spPr>
          <a:prstGeom prst="rect">
            <a:avLst/>
          </a:prstGeom>
        </p:spPr>
        <p:txBody>
          <a:bodyPr/>
          <a:lstStyle/>
          <a:p>
            <a:pPr/>
          </a:p>
        </p:txBody>
      </p:sp>
      <p:sp>
        <p:nvSpPr>
          <p:cNvPr id="10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5" name="20 L'évangile défini.144.jpeg" descr="20 L'évangile défini.1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Double-click to edit"/>
          <p:cNvSpPr txBox="1"/>
          <p:nvPr>
            <p:ph type="title"/>
          </p:nvPr>
        </p:nvSpPr>
        <p:spPr>
          <a:prstGeom prst="rect">
            <a:avLst/>
          </a:prstGeom>
        </p:spPr>
        <p:txBody>
          <a:bodyPr/>
          <a:lstStyle/>
          <a:p>
            <a:pPr/>
          </a:p>
        </p:txBody>
      </p:sp>
      <p:sp>
        <p:nvSpPr>
          <p:cNvPr id="1018" name="Double-click to edit"/>
          <p:cNvSpPr txBox="1"/>
          <p:nvPr>
            <p:ph type="body" idx="1"/>
          </p:nvPr>
        </p:nvSpPr>
        <p:spPr>
          <a:prstGeom prst="rect">
            <a:avLst/>
          </a:prstGeom>
        </p:spPr>
        <p:txBody>
          <a:bodyPr/>
          <a:lstStyle/>
          <a:p>
            <a:pPr/>
          </a:p>
        </p:txBody>
      </p:sp>
      <p:sp>
        <p:nvSpPr>
          <p:cNvPr id="10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0" name="20 L'évangile défini.096.jpeg" descr="20 L'évangile défini.09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Double-click to edit"/>
          <p:cNvSpPr txBox="1"/>
          <p:nvPr>
            <p:ph type="title"/>
          </p:nvPr>
        </p:nvSpPr>
        <p:spPr>
          <a:prstGeom prst="rect">
            <a:avLst/>
          </a:prstGeom>
        </p:spPr>
        <p:txBody>
          <a:bodyPr/>
          <a:lstStyle/>
          <a:p>
            <a:pPr/>
          </a:p>
        </p:txBody>
      </p:sp>
      <p:sp>
        <p:nvSpPr>
          <p:cNvPr id="1025" name="Double-click to edit"/>
          <p:cNvSpPr txBox="1"/>
          <p:nvPr>
            <p:ph type="body" idx="1"/>
          </p:nvPr>
        </p:nvSpPr>
        <p:spPr>
          <a:prstGeom prst="rect">
            <a:avLst/>
          </a:prstGeom>
        </p:spPr>
        <p:txBody>
          <a:bodyPr/>
          <a:lstStyle/>
          <a:p>
            <a:pPr/>
          </a:p>
        </p:txBody>
      </p:sp>
      <p:sp>
        <p:nvSpPr>
          <p:cNvPr id="10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7" name="20 L'évangile défini.146.jpeg" descr="20 L'évangile défini.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Double-click to edit"/>
          <p:cNvSpPr txBox="1"/>
          <p:nvPr>
            <p:ph type="title"/>
          </p:nvPr>
        </p:nvSpPr>
        <p:spPr>
          <a:prstGeom prst="rect">
            <a:avLst/>
          </a:prstGeom>
        </p:spPr>
        <p:txBody>
          <a:bodyPr/>
          <a:lstStyle/>
          <a:p>
            <a:pPr/>
          </a:p>
        </p:txBody>
      </p:sp>
      <p:sp>
        <p:nvSpPr>
          <p:cNvPr id="1030" name="Double-click to edit"/>
          <p:cNvSpPr txBox="1"/>
          <p:nvPr>
            <p:ph type="body" idx="1"/>
          </p:nvPr>
        </p:nvSpPr>
        <p:spPr>
          <a:prstGeom prst="rect">
            <a:avLst/>
          </a:prstGeom>
        </p:spPr>
        <p:txBody>
          <a:bodyPr/>
          <a:lstStyle/>
          <a:p>
            <a:pPr/>
          </a:p>
        </p:txBody>
      </p:sp>
      <p:sp>
        <p:nvSpPr>
          <p:cNvPr id="10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2" name="20 L'évangile défini.147.jpeg" descr="20 L'évangile défini.14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Double-click to edit"/>
          <p:cNvSpPr txBox="1"/>
          <p:nvPr>
            <p:ph type="title"/>
          </p:nvPr>
        </p:nvSpPr>
        <p:spPr>
          <a:prstGeom prst="rect">
            <a:avLst/>
          </a:prstGeom>
        </p:spPr>
        <p:txBody>
          <a:bodyPr/>
          <a:lstStyle/>
          <a:p>
            <a:pPr/>
          </a:p>
        </p:txBody>
      </p:sp>
      <p:sp>
        <p:nvSpPr>
          <p:cNvPr id="1037" name="Double-click to edit"/>
          <p:cNvSpPr txBox="1"/>
          <p:nvPr>
            <p:ph type="body" idx="1"/>
          </p:nvPr>
        </p:nvSpPr>
        <p:spPr>
          <a:prstGeom prst="rect">
            <a:avLst/>
          </a:prstGeom>
        </p:spPr>
        <p:txBody>
          <a:bodyPr/>
          <a:lstStyle/>
          <a:p>
            <a:pPr/>
          </a:p>
        </p:txBody>
      </p:sp>
      <p:sp>
        <p:nvSpPr>
          <p:cNvPr id="10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9" name="20 L'évangile défini.148.jpeg" descr="20 L'évangile défini.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1" name="Double-click to edit"/>
          <p:cNvSpPr txBox="1"/>
          <p:nvPr>
            <p:ph type="title"/>
          </p:nvPr>
        </p:nvSpPr>
        <p:spPr>
          <a:prstGeom prst="rect">
            <a:avLst/>
          </a:prstGeom>
        </p:spPr>
        <p:txBody>
          <a:bodyPr/>
          <a:lstStyle/>
          <a:p>
            <a:pPr/>
          </a:p>
        </p:txBody>
      </p:sp>
      <p:sp>
        <p:nvSpPr>
          <p:cNvPr id="1042" name="Double-click to edit"/>
          <p:cNvSpPr txBox="1"/>
          <p:nvPr>
            <p:ph type="body" idx="1"/>
          </p:nvPr>
        </p:nvSpPr>
        <p:spPr>
          <a:prstGeom prst="rect">
            <a:avLst/>
          </a:prstGeom>
        </p:spPr>
        <p:txBody>
          <a:bodyPr/>
          <a:lstStyle/>
          <a:p>
            <a:pPr/>
          </a:p>
        </p:txBody>
      </p:sp>
      <p:sp>
        <p:nvSpPr>
          <p:cNvPr id="10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4" name="20 L'évangile défini.149.jpeg" descr="20 L'évangile défini.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Double-click to edit"/>
          <p:cNvSpPr txBox="1"/>
          <p:nvPr>
            <p:ph type="title"/>
          </p:nvPr>
        </p:nvSpPr>
        <p:spPr>
          <a:prstGeom prst="rect">
            <a:avLst/>
          </a:prstGeom>
        </p:spPr>
        <p:txBody>
          <a:bodyPr/>
          <a:lstStyle/>
          <a:p>
            <a:pPr/>
          </a:p>
        </p:txBody>
      </p:sp>
      <p:sp>
        <p:nvSpPr>
          <p:cNvPr id="332" name="Double-click to edit"/>
          <p:cNvSpPr txBox="1"/>
          <p:nvPr>
            <p:ph type="body" idx="1"/>
          </p:nvPr>
        </p:nvSpPr>
        <p:spPr>
          <a:prstGeom prst="rect">
            <a:avLst/>
          </a:prstGeom>
        </p:spPr>
        <p:txBody>
          <a:bodyPr/>
          <a:lstStyle/>
          <a:p>
            <a:pPr/>
          </a:p>
        </p:txBody>
      </p:sp>
      <p:sp>
        <p:nvSpPr>
          <p:cNvPr id="3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4" name="20 L'évangile défini.015.jpeg" descr="20 L'évangile défini.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Double-click to edit"/>
          <p:cNvSpPr txBox="1"/>
          <p:nvPr>
            <p:ph type="title"/>
          </p:nvPr>
        </p:nvSpPr>
        <p:spPr>
          <a:prstGeom prst="rect">
            <a:avLst/>
          </a:prstGeom>
        </p:spPr>
        <p:txBody>
          <a:bodyPr/>
          <a:lstStyle/>
          <a:p>
            <a:pPr/>
          </a:p>
        </p:txBody>
      </p:sp>
      <p:sp>
        <p:nvSpPr>
          <p:cNvPr id="1047" name="Double-click to edit"/>
          <p:cNvSpPr txBox="1"/>
          <p:nvPr>
            <p:ph type="body" idx="1"/>
          </p:nvPr>
        </p:nvSpPr>
        <p:spPr>
          <a:prstGeom prst="rect">
            <a:avLst/>
          </a:prstGeom>
        </p:spPr>
        <p:txBody>
          <a:bodyPr/>
          <a:lstStyle/>
          <a:p>
            <a:pPr/>
          </a:p>
        </p:txBody>
      </p:sp>
      <p:sp>
        <p:nvSpPr>
          <p:cNvPr id="10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9" name="20 L'évangile défini.150.jpeg" descr="20 L'évangile défini.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Double-click to edit"/>
          <p:cNvSpPr txBox="1"/>
          <p:nvPr>
            <p:ph type="title"/>
          </p:nvPr>
        </p:nvSpPr>
        <p:spPr>
          <a:prstGeom prst="rect">
            <a:avLst/>
          </a:prstGeom>
        </p:spPr>
        <p:txBody>
          <a:bodyPr/>
          <a:lstStyle/>
          <a:p>
            <a:pPr/>
          </a:p>
        </p:txBody>
      </p:sp>
      <p:sp>
        <p:nvSpPr>
          <p:cNvPr id="1052" name="Double-click to edit"/>
          <p:cNvSpPr txBox="1"/>
          <p:nvPr>
            <p:ph type="body" idx="1"/>
          </p:nvPr>
        </p:nvSpPr>
        <p:spPr>
          <a:prstGeom prst="rect">
            <a:avLst/>
          </a:prstGeom>
        </p:spPr>
        <p:txBody>
          <a:bodyPr/>
          <a:lstStyle/>
          <a:p>
            <a:pPr/>
          </a:p>
        </p:txBody>
      </p:sp>
      <p:sp>
        <p:nvSpPr>
          <p:cNvPr id="10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4" name="20 L'évangile défini.151.jpeg" descr="20 L'évangile défini.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6" name="Double-click to edit"/>
          <p:cNvSpPr txBox="1"/>
          <p:nvPr>
            <p:ph type="title"/>
          </p:nvPr>
        </p:nvSpPr>
        <p:spPr>
          <a:prstGeom prst="rect">
            <a:avLst/>
          </a:prstGeom>
        </p:spPr>
        <p:txBody>
          <a:bodyPr/>
          <a:lstStyle/>
          <a:p>
            <a:pPr/>
          </a:p>
        </p:txBody>
      </p:sp>
      <p:sp>
        <p:nvSpPr>
          <p:cNvPr id="1057" name="Double-click to edit"/>
          <p:cNvSpPr txBox="1"/>
          <p:nvPr>
            <p:ph type="body" idx="1"/>
          </p:nvPr>
        </p:nvSpPr>
        <p:spPr>
          <a:prstGeom prst="rect">
            <a:avLst/>
          </a:prstGeom>
        </p:spPr>
        <p:txBody>
          <a:bodyPr/>
          <a:lstStyle/>
          <a:p>
            <a:pPr/>
          </a:p>
        </p:txBody>
      </p:sp>
      <p:sp>
        <p:nvSpPr>
          <p:cNvPr id="10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9" name="20 L'évangile défini.152.jpeg" descr="20 L'évangile défini.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Double-click to edit"/>
          <p:cNvSpPr txBox="1"/>
          <p:nvPr>
            <p:ph type="title"/>
          </p:nvPr>
        </p:nvSpPr>
        <p:spPr>
          <a:prstGeom prst="rect">
            <a:avLst/>
          </a:prstGeom>
        </p:spPr>
        <p:txBody>
          <a:bodyPr/>
          <a:lstStyle/>
          <a:p>
            <a:pPr/>
          </a:p>
        </p:txBody>
      </p:sp>
      <p:sp>
        <p:nvSpPr>
          <p:cNvPr id="1062" name="Double-click to edit"/>
          <p:cNvSpPr txBox="1"/>
          <p:nvPr>
            <p:ph type="body" idx="1"/>
          </p:nvPr>
        </p:nvSpPr>
        <p:spPr>
          <a:prstGeom prst="rect">
            <a:avLst/>
          </a:prstGeom>
        </p:spPr>
        <p:txBody>
          <a:bodyPr/>
          <a:lstStyle/>
          <a:p>
            <a:pPr/>
          </a:p>
        </p:txBody>
      </p:sp>
      <p:sp>
        <p:nvSpPr>
          <p:cNvPr id="10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4" name="20 L'évangile défini.153.jpeg" descr="20 L'évangile défini.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Double-click to edit"/>
          <p:cNvSpPr txBox="1"/>
          <p:nvPr>
            <p:ph type="title"/>
          </p:nvPr>
        </p:nvSpPr>
        <p:spPr>
          <a:prstGeom prst="rect">
            <a:avLst/>
          </a:prstGeom>
        </p:spPr>
        <p:txBody>
          <a:bodyPr/>
          <a:lstStyle/>
          <a:p>
            <a:pPr/>
          </a:p>
        </p:txBody>
      </p:sp>
      <p:sp>
        <p:nvSpPr>
          <p:cNvPr id="1067" name="Double-click to edit"/>
          <p:cNvSpPr txBox="1"/>
          <p:nvPr>
            <p:ph type="body" idx="1"/>
          </p:nvPr>
        </p:nvSpPr>
        <p:spPr>
          <a:prstGeom prst="rect">
            <a:avLst/>
          </a:prstGeom>
        </p:spPr>
        <p:txBody>
          <a:bodyPr/>
          <a:lstStyle/>
          <a:p>
            <a:pPr/>
          </a:p>
        </p:txBody>
      </p:sp>
      <p:sp>
        <p:nvSpPr>
          <p:cNvPr id="10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9" name="20 L'évangile défini.154.jpeg" descr="20 L'évangile défini.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Double-click to edit"/>
          <p:cNvSpPr txBox="1"/>
          <p:nvPr>
            <p:ph type="title"/>
          </p:nvPr>
        </p:nvSpPr>
        <p:spPr>
          <a:prstGeom prst="rect">
            <a:avLst/>
          </a:prstGeom>
        </p:spPr>
        <p:txBody>
          <a:bodyPr/>
          <a:lstStyle/>
          <a:p>
            <a:pPr/>
          </a:p>
        </p:txBody>
      </p:sp>
      <p:sp>
        <p:nvSpPr>
          <p:cNvPr id="1072" name="Double-click to edit"/>
          <p:cNvSpPr txBox="1"/>
          <p:nvPr>
            <p:ph type="body" idx="1"/>
          </p:nvPr>
        </p:nvSpPr>
        <p:spPr>
          <a:prstGeom prst="rect">
            <a:avLst/>
          </a:prstGeom>
        </p:spPr>
        <p:txBody>
          <a:bodyPr/>
          <a:lstStyle/>
          <a:p>
            <a:pPr/>
          </a:p>
        </p:txBody>
      </p:sp>
      <p:sp>
        <p:nvSpPr>
          <p:cNvPr id="10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4" name="20 L'évangile défini.155.jpeg" descr="20 L'évangile défini.1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Double-click to edit"/>
          <p:cNvSpPr txBox="1"/>
          <p:nvPr>
            <p:ph type="title"/>
          </p:nvPr>
        </p:nvSpPr>
        <p:spPr>
          <a:prstGeom prst="rect">
            <a:avLst/>
          </a:prstGeom>
        </p:spPr>
        <p:txBody>
          <a:bodyPr/>
          <a:lstStyle/>
          <a:p>
            <a:pPr/>
          </a:p>
        </p:txBody>
      </p:sp>
      <p:sp>
        <p:nvSpPr>
          <p:cNvPr id="1077" name="Double-click to edit"/>
          <p:cNvSpPr txBox="1"/>
          <p:nvPr>
            <p:ph type="body" idx="1"/>
          </p:nvPr>
        </p:nvSpPr>
        <p:spPr>
          <a:prstGeom prst="rect">
            <a:avLst/>
          </a:prstGeom>
        </p:spPr>
        <p:txBody>
          <a:bodyPr/>
          <a:lstStyle/>
          <a:p>
            <a:pPr/>
          </a:p>
        </p:txBody>
      </p:sp>
      <p:sp>
        <p:nvSpPr>
          <p:cNvPr id="10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9" name="20 L'évangile défini.156.jpeg" descr="20 L'évangile défini.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Double-click to edit"/>
          <p:cNvSpPr txBox="1"/>
          <p:nvPr>
            <p:ph type="title"/>
          </p:nvPr>
        </p:nvSpPr>
        <p:spPr>
          <a:prstGeom prst="rect">
            <a:avLst/>
          </a:prstGeom>
        </p:spPr>
        <p:txBody>
          <a:bodyPr/>
          <a:lstStyle/>
          <a:p>
            <a:pPr/>
          </a:p>
        </p:txBody>
      </p:sp>
      <p:sp>
        <p:nvSpPr>
          <p:cNvPr id="1082" name="Double-click to edit"/>
          <p:cNvSpPr txBox="1"/>
          <p:nvPr>
            <p:ph type="body" idx="1"/>
          </p:nvPr>
        </p:nvSpPr>
        <p:spPr>
          <a:prstGeom prst="rect">
            <a:avLst/>
          </a:prstGeom>
        </p:spPr>
        <p:txBody>
          <a:bodyPr/>
          <a:lstStyle/>
          <a:p>
            <a:pPr/>
          </a:p>
        </p:txBody>
      </p:sp>
      <p:sp>
        <p:nvSpPr>
          <p:cNvPr id="10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4" name="20 L'évangile défini.157.jpeg" descr="20 L'évangile défini.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Double-click to edit"/>
          <p:cNvSpPr txBox="1"/>
          <p:nvPr>
            <p:ph type="title"/>
          </p:nvPr>
        </p:nvSpPr>
        <p:spPr>
          <a:prstGeom prst="rect">
            <a:avLst/>
          </a:prstGeom>
        </p:spPr>
        <p:txBody>
          <a:bodyPr/>
          <a:lstStyle/>
          <a:p>
            <a:pPr/>
          </a:p>
        </p:txBody>
      </p:sp>
      <p:sp>
        <p:nvSpPr>
          <p:cNvPr id="1087" name="Double-click to edit"/>
          <p:cNvSpPr txBox="1"/>
          <p:nvPr>
            <p:ph type="body" idx="1"/>
          </p:nvPr>
        </p:nvSpPr>
        <p:spPr>
          <a:prstGeom prst="rect">
            <a:avLst/>
          </a:prstGeom>
        </p:spPr>
        <p:txBody>
          <a:bodyPr/>
          <a:lstStyle/>
          <a:p>
            <a:pPr/>
          </a:p>
        </p:txBody>
      </p:sp>
      <p:sp>
        <p:nvSpPr>
          <p:cNvPr id="10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9" name="20 L'évangile défini.158.jpeg" descr="20 L'évangile défini.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Double-click to edit"/>
          <p:cNvSpPr txBox="1"/>
          <p:nvPr>
            <p:ph type="title"/>
          </p:nvPr>
        </p:nvSpPr>
        <p:spPr>
          <a:prstGeom prst="rect">
            <a:avLst/>
          </a:prstGeom>
        </p:spPr>
        <p:txBody>
          <a:bodyPr/>
          <a:lstStyle/>
          <a:p>
            <a:pPr/>
          </a:p>
        </p:txBody>
      </p:sp>
      <p:sp>
        <p:nvSpPr>
          <p:cNvPr id="1092" name="Double-click to edit"/>
          <p:cNvSpPr txBox="1"/>
          <p:nvPr>
            <p:ph type="body" idx="1"/>
          </p:nvPr>
        </p:nvSpPr>
        <p:spPr>
          <a:prstGeom prst="rect">
            <a:avLst/>
          </a:prstGeom>
        </p:spPr>
        <p:txBody>
          <a:bodyPr/>
          <a:lstStyle/>
          <a:p>
            <a:pPr/>
          </a:p>
        </p:txBody>
      </p:sp>
      <p:sp>
        <p:nvSpPr>
          <p:cNvPr id="10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4" name="20 L'évangile défini.159.jpeg" descr="20 L'évangile défini.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Double-click to edit"/>
          <p:cNvSpPr txBox="1"/>
          <p:nvPr>
            <p:ph type="title"/>
          </p:nvPr>
        </p:nvSpPr>
        <p:spPr>
          <a:prstGeom prst="rect">
            <a:avLst/>
          </a:prstGeom>
        </p:spPr>
        <p:txBody>
          <a:bodyPr/>
          <a:lstStyle/>
          <a:p>
            <a:pPr/>
          </a:p>
        </p:txBody>
      </p:sp>
      <p:sp>
        <p:nvSpPr>
          <p:cNvPr id="337" name="Double-click to edit"/>
          <p:cNvSpPr txBox="1"/>
          <p:nvPr>
            <p:ph type="body" idx="1"/>
          </p:nvPr>
        </p:nvSpPr>
        <p:spPr>
          <a:prstGeom prst="rect">
            <a:avLst/>
          </a:prstGeom>
        </p:spPr>
        <p:txBody>
          <a:bodyPr/>
          <a:lstStyle/>
          <a:p>
            <a:pPr/>
          </a:p>
        </p:txBody>
      </p:sp>
      <p:sp>
        <p:nvSpPr>
          <p:cNvPr id="3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9" name="20 L'évangile défini.016.jpeg" descr="20 L'évangile défini.01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Double-click to edit"/>
          <p:cNvSpPr txBox="1"/>
          <p:nvPr>
            <p:ph type="title"/>
          </p:nvPr>
        </p:nvSpPr>
        <p:spPr>
          <a:prstGeom prst="rect">
            <a:avLst/>
          </a:prstGeom>
        </p:spPr>
        <p:txBody>
          <a:bodyPr/>
          <a:lstStyle/>
          <a:p>
            <a:pPr/>
          </a:p>
        </p:txBody>
      </p:sp>
      <p:sp>
        <p:nvSpPr>
          <p:cNvPr id="1097" name="Double-click to edit"/>
          <p:cNvSpPr txBox="1"/>
          <p:nvPr>
            <p:ph type="body" idx="1"/>
          </p:nvPr>
        </p:nvSpPr>
        <p:spPr>
          <a:prstGeom prst="rect">
            <a:avLst/>
          </a:prstGeom>
        </p:spPr>
        <p:txBody>
          <a:bodyPr/>
          <a:lstStyle/>
          <a:p>
            <a:pPr/>
          </a:p>
        </p:txBody>
      </p:sp>
      <p:sp>
        <p:nvSpPr>
          <p:cNvPr id="10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9" name="20 L'évangile défini.160.jpeg" descr="20 L'évangile défini.1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Double-click to edit"/>
          <p:cNvSpPr txBox="1"/>
          <p:nvPr>
            <p:ph type="title"/>
          </p:nvPr>
        </p:nvSpPr>
        <p:spPr>
          <a:prstGeom prst="rect">
            <a:avLst/>
          </a:prstGeom>
        </p:spPr>
        <p:txBody>
          <a:bodyPr/>
          <a:lstStyle/>
          <a:p>
            <a:pPr/>
          </a:p>
        </p:txBody>
      </p:sp>
      <p:sp>
        <p:nvSpPr>
          <p:cNvPr id="1102" name="Double-click to edit"/>
          <p:cNvSpPr txBox="1"/>
          <p:nvPr>
            <p:ph type="body" idx="1"/>
          </p:nvPr>
        </p:nvSpPr>
        <p:spPr>
          <a:prstGeom prst="rect">
            <a:avLst/>
          </a:prstGeom>
        </p:spPr>
        <p:txBody>
          <a:bodyPr/>
          <a:lstStyle/>
          <a:p>
            <a:pPr/>
          </a:p>
        </p:txBody>
      </p:sp>
      <p:sp>
        <p:nvSpPr>
          <p:cNvPr id="11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4" name="20 L'évangile défini.161.jpeg" descr="20 L'évangile défini.1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Double-click to edit"/>
          <p:cNvSpPr txBox="1"/>
          <p:nvPr>
            <p:ph type="title"/>
          </p:nvPr>
        </p:nvSpPr>
        <p:spPr>
          <a:prstGeom prst="rect">
            <a:avLst/>
          </a:prstGeom>
        </p:spPr>
        <p:txBody>
          <a:bodyPr/>
          <a:lstStyle/>
          <a:p>
            <a:pPr/>
          </a:p>
        </p:txBody>
      </p:sp>
      <p:sp>
        <p:nvSpPr>
          <p:cNvPr id="1107" name="Double-click to edit"/>
          <p:cNvSpPr txBox="1"/>
          <p:nvPr>
            <p:ph type="body" idx="1"/>
          </p:nvPr>
        </p:nvSpPr>
        <p:spPr>
          <a:prstGeom prst="rect">
            <a:avLst/>
          </a:prstGeom>
        </p:spPr>
        <p:txBody>
          <a:bodyPr/>
          <a:lstStyle/>
          <a:p>
            <a:pPr/>
          </a:p>
        </p:txBody>
      </p:sp>
      <p:sp>
        <p:nvSpPr>
          <p:cNvPr id="11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9" name="20 L'évangile défini.162.jpeg" descr="20 L'évangile défini.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Double-click to edit"/>
          <p:cNvSpPr txBox="1"/>
          <p:nvPr>
            <p:ph type="title"/>
          </p:nvPr>
        </p:nvSpPr>
        <p:spPr>
          <a:prstGeom prst="rect">
            <a:avLst/>
          </a:prstGeom>
        </p:spPr>
        <p:txBody>
          <a:bodyPr/>
          <a:lstStyle/>
          <a:p>
            <a:pPr/>
          </a:p>
        </p:txBody>
      </p:sp>
      <p:sp>
        <p:nvSpPr>
          <p:cNvPr id="1112" name="Double-click to edit"/>
          <p:cNvSpPr txBox="1"/>
          <p:nvPr>
            <p:ph type="body" idx="1"/>
          </p:nvPr>
        </p:nvSpPr>
        <p:spPr>
          <a:prstGeom prst="rect">
            <a:avLst/>
          </a:prstGeom>
        </p:spPr>
        <p:txBody>
          <a:bodyPr/>
          <a:lstStyle/>
          <a:p>
            <a:pPr/>
          </a:p>
        </p:txBody>
      </p:sp>
      <p:sp>
        <p:nvSpPr>
          <p:cNvPr id="11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4" name="20 L'évangile défini.163.jpeg" descr="20 L'évangile défini.1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Double-click to edit"/>
          <p:cNvSpPr txBox="1"/>
          <p:nvPr>
            <p:ph type="title"/>
          </p:nvPr>
        </p:nvSpPr>
        <p:spPr>
          <a:prstGeom prst="rect">
            <a:avLst/>
          </a:prstGeom>
        </p:spPr>
        <p:txBody>
          <a:bodyPr/>
          <a:lstStyle/>
          <a:p>
            <a:pPr/>
          </a:p>
        </p:txBody>
      </p:sp>
      <p:sp>
        <p:nvSpPr>
          <p:cNvPr id="1117" name="Double-click to edit"/>
          <p:cNvSpPr txBox="1"/>
          <p:nvPr>
            <p:ph type="body" idx="1"/>
          </p:nvPr>
        </p:nvSpPr>
        <p:spPr>
          <a:prstGeom prst="rect">
            <a:avLst/>
          </a:prstGeom>
        </p:spPr>
        <p:txBody>
          <a:bodyPr/>
          <a:lstStyle/>
          <a:p>
            <a:pPr/>
          </a:p>
        </p:txBody>
      </p:sp>
      <p:sp>
        <p:nvSpPr>
          <p:cNvPr id="11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9" name="20 L'évangile défini.100.jpeg" descr="20 L'évangile défini.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Double-click to edit"/>
          <p:cNvSpPr txBox="1"/>
          <p:nvPr>
            <p:ph type="title"/>
          </p:nvPr>
        </p:nvSpPr>
        <p:spPr>
          <a:prstGeom prst="rect">
            <a:avLst/>
          </a:prstGeom>
        </p:spPr>
        <p:txBody>
          <a:bodyPr/>
          <a:lstStyle/>
          <a:p>
            <a:pPr/>
          </a:p>
        </p:txBody>
      </p:sp>
      <p:sp>
        <p:nvSpPr>
          <p:cNvPr id="1122" name="Double-click to edit"/>
          <p:cNvSpPr txBox="1"/>
          <p:nvPr>
            <p:ph type="body" idx="1"/>
          </p:nvPr>
        </p:nvSpPr>
        <p:spPr>
          <a:prstGeom prst="rect">
            <a:avLst/>
          </a:prstGeom>
        </p:spPr>
        <p:txBody>
          <a:bodyPr/>
          <a:lstStyle/>
          <a:p>
            <a:pPr/>
          </a:p>
        </p:txBody>
      </p:sp>
      <p:sp>
        <p:nvSpPr>
          <p:cNvPr id="11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4" name="20 L'évangile défini.101.jpeg" descr="20 L'évangile défini.1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Double-click to edit"/>
          <p:cNvSpPr txBox="1"/>
          <p:nvPr>
            <p:ph type="title"/>
          </p:nvPr>
        </p:nvSpPr>
        <p:spPr>
          <a:prstGeom prst="rect">
            <a:avLst/>
          </a:prstGeom>
        </p:spPr>
        <p:txBody>
          <a:bodyPr/>
          <a:lstStyle/>
          <a:p>
            <a:pPr/>
          </a:p>
        </p:txBody>
      </p:sp>
      <p:sp>
        <p:nvSpPr>
          <p:cNvPr id="1129" name="Double-click to edit"/>
          <p:cNvSpPr txBox="1"/>
          <p:nvPr>
            <p:ph type="body" idx="1"/>
          </p:nvPr>
        </p:nvSpPr>
        <p:spPr>
          <a:prstGeom prst="rect">
            <a:avLst/>
          </a:prstGeom>
        </p:spPr>
        <p:txBody>
          <a:bodyPr/>
          <a:lstStyle/>
          <a:p>
            <a:pPr/>
          </a:p>
        </p:txBody>
      </p:sp>
      <p:sp>
        <p:nvSpPr>
          <p:cNvPr id="11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1" name="20 L'évangile défini.166.jpeg" descr="20 L'évangile défini.1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Double-click to edit"/>
          <p:cNvSpPr txBox="1"/>
          <p:nvPr>
            <p:ph type="title"/>
          </p:nvPr>
        </p:nvSpPr>
        <p:spPr>
          <a:prstGeom prst="rect">
            <a:avLst/>
          </a:prstGeom>
        </p:spPr>
        <p:txBody>
          <a:bodyPr/>
          <a:lstStyle/>
          <a:p>
            <a:pPr/>
          </a:p>
        </p:txBody>
      </p:sp>
      <p:sp>
        <p:nvSpPr>
          <p:cNvPr id="1134" name="Double-click to edit"/>
          <p:cNvSpPr txBox="1"/>
          <p:nvPr>
            <p:ph type="body" idx="1"/>
          </p:nvPr>
        </p:nvSpPr>
        <p:spPr>
          <a:prstGeom prst="rect">
            <a:avLst/>
          </a:prstGeom>
        </p:spPr>
        <p:txBody>
          <a:bodyPr/>
          <a:lstStyle/>
          <a:p>
            <a:pPr/>
          </a:p>
        </p:txBody>
      </p:sp>
      <p:sp>
        <p:nvSpPr>
          <p:cNvPr id="11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6" name="20 L'évangile défini.167.jpeg" descr="20 L'évangile défini.16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0" name="Double-click to edit"/>
          <p:cNvSpPr txBox="1"/>
          <p:nvPr>
            <p:ph type="title"/>
          </p:nvPr>
        </p:nvSpPr>
        <p:spPr>
          <a:prstGeom prst="rect">
            <a:avLst/>
          </a:prstGeom>
        </p:spPr>
        <p:txBody>
          <a:bodyPr/>
          <a:lstStyle/>
          <a:p>
            <a:pPr/>
          </a:p>
        </p:txBody>
      </p:sp>
      <p:sp>
        <p:nvSpPr>
          <p:cNvPr id="1141" name="Double-click to edit"/>
          <p:cNvSpPr txBox="1"/>
          <p:nvPr>
            <p:ph type="body" idx="1"/>
          </p:nvPr>
        </p:nvSpPr>
        <p:spPr>
          <a:prstGeom prst="rect">
            <a:avLst/>
          </a:prstGeom>
        </p:spPr>
        <p:txBody>
          <a:bodyPr/>
          <a:lstStyle/>
          <a:p>
            <a:pPr/>
          </a:p>
        </p:txBody>
      </p:sp>
      <p:sp>
        <p:nvSpPr>
          <p:cNvPr id="11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3" name="20 L'évangile défini.168.jpeg" descr="20 L'évangile défini.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Double-click to edit"/>
          <p:cNvSpPr txBox="1"/>
          <p:nvPr>
            <p:ph type="title"/>
          </p:nvPr>
        </p:nvSpPr>
        <p:spPr>
          <a:prstGeom prst="rect">
            <a:avLst/>
          </a:prstGeom>
        </p:spPr>
        <p:txBody>
          <a:bodyPr/>
          <a:lstStyle/>
          <a:p>
            <a:pPr/>
          </a:p>
        </p:txBody>
      </p:sp>
      <p:sp>
        <p:nvSpPr>
          <p:cNvPr id="1146" name="Double-click to edit"/>
          <p:cNvSpPr txBox="1"/>
          <p:nvPr>
            <p:ph type="body" idx="1"/>
          </p:nvPr>
        </p:nvSpPr>
        <p:spPr>
          <a:prstGeom prst="rect">
            <a:avLst/>
          </a:prstGeom>
        </p:spPr>
        <p:txBody>
          <a:bodyPr/>
          <a:lstStyle/>
          <a:p>
            <a:pPr/>
          </a:p>
        </p:txBody>
      </p:sp>
      <p:sp>
        <p:nvSpPr>
          <p:cNvPr id="11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8" name="20 L'évangile défini.169.jpeg" descr="20 L'évangile défini.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Double-click to edit"/>
          <p:cNvSpPr txBox="1"/>
          <p:nvPr>
            <p:ph type="title"/>
          </p:nvPr>
        </p:nvSpPr>
        <p:spPr>
          <a:prstGeom prst="rect">
            <a:avLst/>
          </a:prstGeom>
        </p:spPr>
        <p:txBody>
          <a:bodyPr/>
          <a:lstStyle/>
          <a:p>
            <a:pPr/>
          </a:p>
        </p:txBody>
      </p:sp>
      <p:sp>
        <p:nvSpPr>
          <p:cNvPr id="344" name="Double-click to edit"/>
          <p:cNvSpPr txBox="1"/>
          <p:nvPr>
            <p:ph type="body" idx="1"/>
          </p:nvPr>
        </p:nvSpPr>
        <p:spPr>
          <a:prstGeom prst="rect">
            <a:avLst/>
          </a:prstGeom>
        </p:spPr>
        <p:txBody>
          <a:bodyPr/>
          <a:lstStyle/>
          <a:p>
            <a:pPr/>
          </a:p>
        </p:txBody>
      </p:sp>
      <p:sp>
        <p:nvSpPr>
          <p:cNvPr id="3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6" name="20 L'évangile défini.017.jpeg" descr="20 L'évangile défini.0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Double-click to edit"/>
          <p:cNvSpPr txBox="1"/>
          <p:nvPr>
            <p:ph type="title"/>
          </p:nvPr>
        </p:nvSpPr>
        <p:spPr>
          <a:prstGeom prst="rect">
            <a:avLst/>
          </a:prstGeom>
        </p:spPr>
        <p:txBody>
          <a:bodyPr/>
          <a:lstStyle/>
          <a:p>
            <a:pPr/>
          </a:p>
        </p:txBody>
      </p:sp>
      <p:sp>
        <p:nvSpPr>
          <p:cNvPr id="1151" name="Double-click to edit"/>
          <p:cNvSpPr txBox="1"/>
          <p:nvPr>
            <p:ph type="body" idx="1"/>
          </p:nvPr>
        </p:nvSpPr>
        <p:spPr>
          <a:prstGeom prst="rect">
            <a:avLst/>
          </a:prstGeom>
        </p:spPr>
        <p:txBody>
          <a:bodyPr/>
          <a:lstStyle/>
          <a:p>
            <a:pPr/>
          </a:p>
        </p:txBody>
      </p:sp>
      <p:sp>
        <p:nvSpPr>
          <p:cNvPr id="11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3" name="20 L'évangile défini.106.jpeg" descr="20 L'évangile défini.10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Double-click to edit"/>
          <p:cNvSpPr txBox="1"/>
          <p:nvPr>
            <p:ph type="title"/>
          </p:nvPr>
        </p:nvSpPr>
        <p:spPr>
          <a:prstGeom prst="rect">
            <a:avLst/>
          </a:prstGeom>
        </p:spPr>
        <p:txBody>
          <a:bodyPr/>
          <a:lstStyle/>
          <a:p>
            <a:pPr/>
          </a:p>
        </p:txBody>
      </p:sp>
      <p:sp>
        <p:nvSpPr>
          <p:cNvPr id="1158" name="Double-click to edit"/>
          <p:cNvSpPr txBox="1"/>
          <p:nvPr>
            <p:ph type="body" idx="1"/>
          </p:nvPr>
        </p:nvSpPr>
        <p:spPr>
          <a:prstGeom prst="rect">
            <a:avLst/>
          </a:prstGeom>
        </p:spPr>
        <p:txBody>
          <a:bodyPr/>
          <a:lstStyle/>
          <a:p>
            <a:pPr/>
          </a:p>
        </p:txBody>
      </p:sp>
      <p:sp>
        <p:nvSpPr>
          <p:cNvPr id="11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0" name="20 L'évangile défini.171.jpeg" descr="20 L'évangile défini.1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Double-click to edit"/>
          <p:cNvSpPr txBox="1"/>
          <p:nvPr>
            <p:ph type="title"/>
          </p:nvPr>
        </p:nvSpPr>
        <p:spPr>
          <a:prstGeom prst="rect">
            <a:avLst/>
          </a:prstGeom>
        </p:spPr>
        <p:txBody>
          <a:bodyPr/>
          <a:lstStyle/>
          <a:p>
            <a:pPr/>
          </a:p>
        </p:txBody>
      </p:sp>
      <p:sp>
        <p:nvSpPr>
          <p:cNvPr id="1163" name="Double-click to edit"/>
          <p:cNvSpPr txBox="1"/>
          <p:nvPr>
            <p:ph type="body" idx="1"/>
          </p:nvPr>
        </p:nvSpPr>
        <p:spPr>
          <a:prstGeom prst="rect">
            <a:avLst/>
          </a:prstGeom>
        </p:spPr>
        <p:txBody>
          <a:bodyPr/>
          <a:lstStyle/>
          <a:p>
            <a:pPr/>
          </a:p>
        </p:txBody>
      </p:sp>
      <p:sp>
        <p:nvSpPr>
          <p:cNvPr id="11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5" name="20 L'évangile défini.172.jpeg" descr="20 L'évangile défini.17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Double-click to edit"/>
          <p:cNvSpPr txBox="1"/>
          <p:nvPr>
            <p:ph type="title"/>
          </p:nvPr>
        </p:nvSpPr>
        <p:spPr>
          <a:prstGeom prst="rect">
            <a:avLst/>
          </a:prstGeom>
        </p:spPr>
        <p:txBody>
          <a:bodyPr/>
          <a:lstStyle/>
          <a:p>
            <a:pPr/>
          </a:p>
        </p:txBody>
      </p:sp>
      <p:sp>
        <p:nvSpPr>
          <p:cNvPr id="1170" name="Double-click to edit"/>
          <p:cNvSpPr txBox="1"/>
          <p:nvPr>
            <p:ph type="body" idx="1"/>
          </p:nvPr>
        </p:nvSpPr>
        <p:spPr>
          <a:prstGeom prst="rect">
            <a:avLst/>
          </a:prstGeom>
        </p:spPr>
        <p:txBody>
          <a:bodyPr/>
          <a:lstStyle/>
          <a:p>
            <a:pPr/>
          </a:p>
        </p:txBody>
      </p:sp>
      <p:sp>
        <p:nvSpPr>
          <p:cNvPr id="11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2" name="20 L'évangile défini.173.jpeg" descr="20 L'évangile défini.17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Double-click to edit"/>
          <p:cNvSpPr txBox="1"/>
          <p:nvPr>
            <p:ph type="title"/>
          </p:nvPr>
        </p:nvSpPr>
        <p:spPr>
          <a:prstGeom prst="rect">
            <a:avLst/>
          </a:prstGeom>
        </p:spPr>
        <p:txBody>
          <a:bodyPr/>
          <a:lstStyle/>
          <a:p>
            <a:pPr/>
          </a:p>
        </p:txBody>
      </p:sp>
      <p:sp>
        <p:nvSpPr>
          <p:cNvPr id="1177" name="Double-click to edit"/>
          <p:cNvSpPr txBox="1"/>
          <p:nvPr>
            <p:ph type="body" idx="1"/>
          </p:nvPr>
        </p:nvSpPr>
        <p:spPr>
          <a:prstGeom prst="rect">
            <a:avLst/>
          </a:prstGeom>
        </p:spPr>
        <p:txBody>
          <a:bodyPr/>
          <a:lstStyle/>
          <a:p>
            <a:pPr/>
          </a:p>
        </p:txBody>
      </p:sp>
      <p:sp>
        <p:nvSpPr>
          <p:cNvPr id="11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9" name="20 L'évangile défini.174.jpeg" descr="20 L'évangile défini.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Double-click to edit"/>
          <p:cNvSpPr txBox="1"/>
          <p:nvPr>
            <p:ph type="title"/>
          </p:nvPr>
        </p:nvSpPr>
        <p:spPr>
          <a:prstGeom prst="rect">
            <a:avLst/>
          </a:prstGeom>
        </p:spPr>
        <p:txBody>
          <a:bodyPr/>
          <a:lstStyle/>
          <a:p>
            <a:pPr/>
          </a:p>
        </p:txBody>
      </p:sp>
      <p:sp>
        <p:nvSpPr>
          <p:cNvPr id="1182" name="Double-click to edit"/>
          <p:cNvSpPr txBox="1"/>
          <p:nvPr>
            <p:ph type="body" idx="1"/>
          </p:nvPr>
        </p:nvSpPr>
        <p:spPr>
          <a:prstGeom prst="rect">
            <a:avLst/>
          </a:prstGeom>
        </p:spPr>
        <p:txBody>
          <a:bodyPr/>
          <a:lstStyle/>
          <a:p>
            <a:pPr/>
          </a:p>
        </p:txBody>
      </p:sp>
      <p:sp>
        <p:nvSpPr>
          <p:cNvPr id="11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4" name="20 L'évangile défini.111.jpeg" descr="20 L'évangile défini.1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Double-click to edit"/>
          <p:cNvSpPr txBox="1"/>
          <p:nvPr>
            <p:ph type="title"/>
          </p:nvPr>
        </p:nvSpPr>
        <p:spPr>
          <a:prstGeom prst="rect">
            <a:avLst/>
          </a:prstGeom>
        </p:spPr>
        <p:txBody>
          <a:bodyPr/>
          <a:lstStyle/>
          <a:p>
            <a:pPr/>
          </a:p>
        </p:txBody>
      </p:sp>
      <p:sp>
        <p:nvSpPr>
          <p:cNvPr id="1187" name="Double-click to edit"/>
          <p:cNvSpPr txBox="1"/>
          <p:nvPr>
            <p:ph type="body" idx="1"/>
          </p:nvPr>
        </p:nvSpPr>
        <p:spPr>
          <a:prstGeom prst="rect">
            <a:avLst/>
          </a:prstGeom>
        </p:spPr>
        <p:txBody>
          <a:bodyPr/>
          <a:lstStyle/>
          <a:p>
            <a:pPr/>
          </a:p>
        </p:txBody>
      </p:sp>
      <p:sp>
        <p:nvSpPr>
          <p:cNvPr id="11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9" name="20 L'évangile défini.112.jpeg" descr="20 L'évangile défini.1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3" name="Double-click to edit"/>
          <p:cNvSpPr txBox="1"/>
          <p:nvPr>
            <p:ph type="title"/>
          </p:nvPr>
        </p:nvSpPr>
        <p:spPr>
          <a:prstGeom prst="rect">
            <a:avLst/>
          </a:prstGeom>
        </p:spPr>
        <p:txBody>
          <a:bodyPr/>
          <a:lstStyle/>
          <a:p>
            <a:pPr/>
          </a:p>
        </p:txBody>
      </p:sp>
      <p:sp>
        <p:nvSpPr>
          <p:cNvPr id="1194" name="Double-click to edit"/>
          <p:cNvSpPr txBox="1"/>
          <p:nvPr>
            <p:ph type="body" idx="1"/>
          </p:nvPr>
        </p:nvSpPr>
        <p:spPr>
          <a:prstGeom prst="rect">
            <a:avLst/>
          </a:prstGeom>
        </p:spPr>
        <p:txBody>
          <a:bodyPr/>
          <a:lstStyle/>
          <a:p>
            <a:pPr/>
          </a:p>
        </p:txBody>
      </p:sp>
      <p:sp>
        <p:nvSpPr>
          <p:cNvPr id="11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6" name="20 L'évangile défini.113.jpeg" descr="20 L'évangile défini.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Double-click to edit"/>
          <p:cNvSpPr txBox="1"/>
          <p:nvPr>
            <p:ph type="title"/>
          </p:nvPr>
        </p:nvSpPr>
        <p:spPr>
          <a:prstGeom prst="rect">
            <a:avLst/>
          </a:prstGeom>
        </p:spPr>
        <p:txBody>
          <a:bodyPr/>
          <a:lstStyle/>
          <a:p>
            <a:pPr/>
          </a:p>
        </p:txBody>
      </p:sp>
      <p:sp>
        <p:nvSpPr>
          <p:cNvPr id="1199" name="Double-click to edit"/>
          <p:cNvSpPr txBox="1"/>
          <p:nvPr>
            <p:ph type="body" idx="1"/>
          </p:nvPr>
        </p:nvSpPr>
        <p:spPr>
          <a:prstGeom prst="rect">
            <a:avLst/>
          </a:prstGeom>
        </p:spPr>
        <p:txBody>
          <a:bodyPr/>
          <a:lstStyle/>
          <a:p>
            <a:pPr/>
          </a:p>
        </p:txBody>
      </p:sp>
      <p:sp>
        <p:nvSpPr>
          <p:cNvPr id="12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1" name="20 L'évangile défini.178.jpeg" descr="20 L'évangile défini.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3" name="Double-click to edit"/>
          <p:cNvSpPr txBox="1"/>
          <p:nvPr>
            <p:ph type="title"/>
          </p:nvPr>
        </p:nvSpPr>
        <p:spPr>
          <a:prstGeom prst="rect">
            <a:avLst/>
          </a:prstGeom>
        </p:spPr>
        <p:txBody>
          <a:bodyPr/>
          <a:lstStyle/>
          <a:p>
            <a:pPr/>
          </a:p>
        </p:txBody>
      </p:sp>
      <p:sp>
        <p:nvSpPr>
          <p:cNvPr id="1204" name="Double-click to edit"/>
          <p:cNvSpPr txBox="1"/>
          <p:nvPr>
            <p:ph type="body" idx="1"/>
          </p:nvPr>
        </p:nvSpPr>
        <p:spPr>
          <a:prstGeom prst="rect">
            <a:avLst/>
          </a:prstGeom>
        </p:spPr>
        <p:txBody>
          <a:bodyPr/>
          <a:lstStyle/>
          <a:p>
            <a:pPr/>
          </a:p>
        </p:txBody>
      </p:sp>
      <p:sp>
        <p:nvSpPr>
          <p:cNvPr id="12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6" name="20 L'évangile défini.115.jpeg" descr="20 L'évangile défini.1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Double-click to edit"/>
          <p:cNvSpPr txBox="1"/>
          <p:nvPr>
            <p:ph type="title"/>
          </p:nvPr>
        </p:nvSpPr>
        <p:spPr>
          <a:prstGeom prst="rect">
            <a:avLst/>
          </a:prstGeom>
        </p:spPr>
        <p:txBody>
          <a:bodyPr/>
          <a:lstStyle/>
          <a:p>
            <a:pPr/>
          </a:p>
        </p:txBody>
      </p:sp>
      <p:sp>
        <p:nvSpPr>
          <p:cNvPr id="351" name="Double-click to edit"/>
          <p:cNvSpPr txBox="1"/>
          <p:nvPr>
            <p:ph type="body" idx="1"/>
          </p:nvPr>
        </p:nvSpPr>
        <p:spPr>
          <a:prstGeom prst="rect">
            <a:avLst/>
          </a:prstGeom>
        </p:spPr>
        <p:txBody>
          <a:bodyPr/>
          <a:lstStyle/>
          <a:p>
            <a:pPr/>
          </a:p>
        </p:txBody>
      </p:sp>
      <p:sp>
        <p:nvSpPr>
          <p:cNvPr id="3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20 L'évangile défini.018.jpeg" descr="20 L'évangile défini.0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0" name="Double-click to edit"/>
          <p:cNvSpPr txBox="1"/>
          <p:nvPr>
            <p:ph type="title"/>
          </p:nvPr>
        </p:nvSpPr>
        <p:spPr>
          <a:prstGeom prst="rect">
            <a:avLst/>
          </a:prstGeom>
        </p:spPr>
        <p:txBody>
          <a:bodyPr/>
          <a:lstStyle/>
          <a:p>
            <a:pPr/>
          </a:p>
        </p:txBody>
      </p:sp>
      <p:sp>
        <p:nvSpPr>
          <p:cNvPr id="1211" name="Double-click to edit"/>
          <p:cNvSpPr txBox="1"/>
          <p:nvPr>
            <p:ph type="body" idx="1"/>
          </p:nvPr>
        </p:nvSpPr>
        <p:spPr>
          <a:prstGeom prst="rect">
            <a:avLst/>
          </a:prstGeom>
        </p:spPr>
        <p:txBody>
          <a:bodyPr/>
          <a:lstStyle/>
          <a:p>
            <a:pPr/>
          </a:p>
        </p:txBody>
      </p:sp>
      <p:sp>
        <p:nvSpPr>
          <p:cNvPr id="12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3" name="20 L'évangile défini.116.jpeg" descr="20 L'évangile défini.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Double-click to edit"/>
          <p:cNvSpPr txBox="1"/>
          <p:nvPr>
            <p:ph type="title"/>
          </p:nvPr>
        </p:nvSpPr>
        <p:spPr>
          <a:prstGeom prst="rect">
            <a:avLst/>
          </a:prstGeom>
        </p:spPr>
        <p:txBody>
          <a:bodyPr/>
          <a:lstStyle/>
          <a:p>
            <a:pPr/>
          </a:p>
        </p:txBody>
      </p:sp>
      <p:sp>
        <p:nvSpPr>
          <p:cNvPr id="1216" name="Double-click to edit"/>
          <p:cNvSpPr txBox="1"/>
          <p:nvPr>
            <p:ph type="body" idx="1"/>
          </p:nvPr>
        </p:nvSpPr>
        <p:spPr>
          <a:prstGeom prst="rect">
            <a:avLst/>
          </a:prstGeom>
        </p:spPr>
        <p:txBody>
          <a:bodyPr/>
          <a:lstStyle/>
          <a:p>
            <a:pPr/>
          </a:p>
        </p:txBody>
      </p:sp>
      <p:sp>
        <p:nvSpPr>
          <p:cNvPr id="12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8" name="20 L'évangile défini.181.jpeg" descr="20 L'évangile défini.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0" name="Double-click to edit"/>
          <p:cNvSpPr txBox="1"/>
          <p:nvPr>
            <p:ph type="title"/>
          </p:nvPr>
        </p:nvSpPr>
        <p:spPr>
          <a:prstGeom prst="rect">
            <a:avLst/>
          </a:prstGeom>
        </p:spPr>
        <p:txBody>
          <a:bodyPr/>
          <a:lstStyle/>
          <a:p>
            <a:pPr/>
          </a:p>
        </p:txBody>
      </p:sp>
      <p:sp>
        <p:nvSpPr>
          <p:cNvPr id="1221" name="Double-click to edit"/>
          <p:cNvSpPr txBox="1"/>
          <p:nvPr>
            <p:ph type="body" idx="1"/>
          </p:nvPr>
        </p:nvSpPr>
        <p:spPr>
          <a:prstGeom prst="rect">
            <a:avLst/>
          </a:prstGeom>
        </p:spPr>
        <p:txBody>
          <a:bodyPr/>
          <a:lstStyle/>
          <a:p>
            <a:pPr/>
          </a:p>
        </p:txBody>
      </p:sp>
      <p:sp>
        <p:nvSpPr>
          <p:cNvPr id="12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3" name="20 L'évangile défini.118.jpeg" descr="20 L'évangile défini.1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Double-click to edit"/>
          <p:cNvSpPr txBox="1"/>
          <p:nvPr>
            <p:ph type="title"/>
          </p:nvPr>
        </p:nvSpPr>
        <p:spPr>
          <a:prstGeom prst="rect">
            <a:avLst/>
          </a:prstGeom>
        </p:spPr>
        <p:txBody>
          <a:bodyPr/>
          <a:lstStyle/>
          <a:p>
            <a:pPr/>
          </a:p>
        </p:txBody>
      </p:sp>
      <p:sp>
        <p:nvSpPr>
          <p:cNvPr id="1226" name="Double-click to edit"/>
          <p:cNvSpPr txBox="1"/>
          <p:nvPr>
            <p:ph type="body" idx="1"/>
          </p:nvPr>
        </p:nvSpPr>
        <p:spPr>
          <a:prstGeom prst="rect">
            <a:avLst/>
          </a:prstGeom>
        </p:spPr>
        <p:txBody>
          <a:bodyPr/>
          <a:lstStyle/>
          <a:p>
            <a:pPr/>
          </a:p>
        </p:txBody>
      </p:sp>
      <p:sp>
        <p:nvSpPr>
          <p:cNvPr id="12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8" name="20 L'évangile défini.119.jpeg" descr="20 L'évangile défini.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0" name="Double-click to edit"/>
          <p:cNvSpPr txBox="1"/>
          <p:nvPr>
            <p:ph type="title"/>
          </p:nvPr>
        </p:nvSpPr>
        <p:spPr>
          <a:prstGeom prst="rect">
            <a:avLst/>
          </a:prstGeom>
        </p:spPr>
        <p:txBody>
          <a:bodyPr/>
          <a:lstStyle/>
          <a:p>
            <a:pPr/>
          </a:p>
        </p:txBody>
      </p:sp>
      <p:sp>
        <p:nvSpPr>
          <p:cNvPr id="1231" name="Double-click to edit"/>
          <p:cNvSpPr txBox="1"/>
          <p:nvPr>
            <p:ph type="body" idx="1"/>
          </p:nvPr>
        </p:nvSpPr>
        <p:spPr>
          <a:prstGeom prst="rect">
            <a:avLst/>
          </a:prstGeom>
        </p:spPr>
        <p:txBody>
          <a:bodyPr/>
          <a:lstStyle/>
          <a:p>
            <a:pPr/>
          </a:p>
        </p:txBody>
      </p:sp>
      <p:sp>
        <p:nvSpPr>
          <p:cNvPr id="12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3" name="20 L'évangile défini.184.jpeg" descr="20 L'évangile défini.1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5" name="Double-click to edit"/>
          <p:cNvSpPr txBox="1"/>
          <p:nvPr>
            <p:ph type="title"/>
          </p:nvPr>
        </p:nvSpPr>
        <p:spPr>
          <a:prstGeom prst="rect">
            <a:avLst/>
          </a:prstGeom>
        </p:spPr>
        <p:txBody>
          <a:bodyPr/>
          <a:lstStyle/>
          <a:p>
            <a:pPr/>
          </a:p>
        </p:txBody>
      </p:sp>
      <p:sp>
        <p:nvSpPr>
          <p:cNvPr id="1236" name="Double-click to edit"/>
          <p:cNvSpPr txBox="1"/>
          <p:nvPr>
            <p:ph type="body" idx="1"/>
          </p:nvPr>
        </p:nvSpPr>
        <p:spPr>
          <a:prstGeom prst="rect">
            <a:avLst/>
          </a:prstGeom>
        </p:spPr>
        <p:txBody>
          <a:bodyPr/>
          <a:lstStyle/>
          <a:p>
            <a:pPr/>
          </a:p>
        </p:txBody>
      </p:sp>
      <p:sp>
        <p:nvSpPr>
          <p:cNvPr id="12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8" name="20 L'évangile défini.121.jpeg" descr="20 L'évangile défini.1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0" name="Double-click to edit"/>
          <p:cNvSpPr txBox="1"/>
          <p:nvPr>
            <p:ph type="title"/>
          </p:nvPr>
        </p:nvSpPr>
        <p:spPr>
          <a:prstGeom prst="rect">
            <a:avLst/>
          </a:prstGeom>
        </p:spPr>
        <p:txBody>
          <a:bodyPr/>
          <a:lstStyle/>
          <a:p>
            <a:pPr/>
          </a:p>
        </p:txBody>
      </p:sp>
      <p:sp>
        <p:nvSpPr>
          <p:cNvPr id="1241" name="Double-click to edit"/>
          <p:cNvSpPr txBox="1"/>
          <p:nvPr>
            <p:ph type="body" idx="1"/>
          </p:nvPr>
        </p:nvSpPr>
        <p:spPr>
          <a:prstGeom prst="rect">
            <a:avLst/>
          </a:prstGeom>
        </p:spPr>
        <p:txBody>
          <a:bodyPr/>
          <a:lstStyle/>
          <a:p>
            <a:pPr/>
          </a:p>
        </p:txBody>
      </p:sp>
      <p:sp>
        <p:nvSpPr>
          <p:cNvPr id="12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3" name="20 L'évangile défini.186.jpeg" descr="20 L'évangile défini.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5" name="Double-click to edit"/>
          <p:cNvSpPr txBox="1"/>
          <p:nvPr>
            <p:ph type="title"/>
          </p:nvPr>
        </p:nvSpPr>
        <p:spPr>
          <a:prstGeom prst="rect">
            <a:avLst/>
          </a:prstGeom>
        </p:spPr>
        <p:txBody>
          <a:bodyPr/>
          <a:lstStyle/>
          <a:p>
            <a:pPr/>
          </a:p>
        </p:txBody>
      </p:sp>
      <p:sp>
        <p:nvSpPr>
          <p:cNvPr id="1246" name="Double-click to edit"/>
          <p:cNvSpPr txBox="1"/>
          <p:nvPr>
            <p:ph type="body" idx="1"/>
          </p:nvPr>
        </p:nvSpPr>
        <p:spPr>
          <a:prstGeom prst="rect">
            <a:avLst/>
          </a:prstGeom>
        </p:spPr>
        <p:txBody>
          <a:bodyPr/>
          <a:lstStyle/>
          <a:p>
            <a:pPr/>
          </a:p>
        </p:txBody>
      </p:sp>
      <p:sp>
        <p:nvSpPr>
          <p:cNvPr id="12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8" name="20 L'évangile défini.123.jpeg" descr="20 L'évangile défini.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0" name="Double-click to edit"/>
          <p:cNvSpPr txBox="1"/>
          <p:nvPr>
            <p:ph type="title"/>
          </p:nvPr>
        </p:nvSpPr>
        <p:spPr>
          <a:prstGeom prst="rect">
            <a:avLst/>
          </a:prstGeom>
        </p:spPr>
        <p:txBody>
          <a:bodyPr/>
          <a:lstStyle/>
          <a:p>
            <a:pPr/>
          </a:p>
        </p:txBody>
      </p:sp>
      <p:sp>
        <p:nvSpPr>
          <p:cNvPr id="1251" name="Double-click to edit"/>
          <p:cNvSpPr txBox="1"/>
          <p:nvPr>
            <p:ph type="body" idx="1"/>
          </p:nvPr>
        </p:nvSpPr>
        <p:spPr>
          <a:prstGeom prst="rect">
            <a:avLst/>
          </a:prstGeom>
        </p:spPr>
        <p:txBody>
          <a:bodyPr/>
          <a:lstStyle/>
          <a:p>
            <a:pPr/>
          </a:p>
        </p:txBody>
      </p:sp>
      <p:sp>
        <p:nvSpPr>
          <p:cNvPr id="12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3" name="20 L'évangile défini.188.jpeg" descr="20 L'évangile défini.1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5" name="Double-click to edit"/>
          <p:cNvSpPr txBox="1"/>
          <p:nvPr>
            <p:ph type="title"/>
          </p:nvPr>
        </p:nvSpPr>
        <p:spPr>
          <a:prstGeom prst="rect">
            <a:avLst/>
          </a:prstGeom>
        </p:spPr>
        <p:txBody>
          <a:bodyPr/>
          <a:lstStyle/>
          <a:p>
            <a:pPr/>
          </a:p>
        </p:txBody>
      </p:sp>
      <p:sp>
        <p:nvSpPr>
          <p:cNvPr id="1256" name="Double-click to edit"/>
          <p:cNvSpPr txBox="1"/>
          <p:nvPr>
            <p:ph type="body" idx="1"/>
          </p:nvPr>
        </p:nvSpPr>
        <p:spPr>
          <a:prstGeom prst="rect">
            <a:avLst/>
          </a:prstGeom>
        </p:spPr>
        <p:txBody>
          <a:bodyPr/>
          <a:lstStyle/>
          <a:p>
            <a:pPr/>
          </a:p>
        </p:txBody>
      </p:sp>
      <p:sp>
        <p:nvSpPr>
          <p:cNvPr id="12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8" name="20 L'évangile défini.189.jpeg" descr="20 L'évangile défini.1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Double-click to edit"/>
          <p:cNvSpPr txBox="1"/>
          <p:nvPr>
            <p:ph type="title"/>
          </p:nvPr>
        </p:nvSpPr>
        <p:spPr>
          <a:prstGeom prst="rect">
            <a:avLst/>
          </a:prstGeom>
        </p:spPr>
        <p:txBody>
          <a:bodyPr/>
          <a:lstStyle/>
          <a:p>
            <a:pPr/>
          </a:p>
        </p:txBody>
      </p:sp>
      <p:sp>
        <p:nvSpPr>
          <p:cNvPr id="358" name="Double-click to edit"/>
          <p:cNvSpPr txBox="1"/>
          <p:nvPr>
            <p:ph type="body" idx="1"/>
          </p:nvPr>
        </p:nvSpPr>
        <p:spPr>
          <a:prstGeom prst="rect">
            <a:avLst/>
          </a:prstGeom>
        </p:spPr>
        <p:txBody>
          <a:bodyPr/>
          <a:lstStyle/>
          <a:p>
            <a:pPr/>
          </a:p>
        </p:txBody>
      </p:sp>
      <p:sp>
        <p:nvSpPr>
          <p:cNvPr id="3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0" name="20 L'évangile défini.019.jpeg" descr="20 L'évangile défini.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Double-click to edit"/>
          <p:cNvSpPr txBox="1"/>
          <p:nvPr>
            <p:ph type="title"/>
          </p:nvPr>
        </p:nvSpPr>
        <p:spPr>
          <a:prstGeom prst="rect">
            <a:avLst/>
          </a:prstGeom>
        </p:spPr>
        <p:txBody>
          <a:bodyPr/>
          <a:lstStyle/>
          <a:p>
            <a:pPr/>
          </a:p>
        </p:txBody>
      </p:sp>
      <p:sp>
        <p:nvSpPr>
          <p:cNvPr id="1261" name="Double-click to edit"/>
          <p:cNvSpPr txBox="1"/>
          <p:nvPr>
            <p:ph type="body" idx="1"/>
          </p:nvPr>
        </p:nvSpPr>
        <p:spPr>
          <a:prstGeom prst="rect">
            <a:avLst/>
          </a:prstGeom>
        </p:spPr>
        <p:txBody>
          <a:bodyPr/>
          <a:lstStyle/>
          <a:p>
            <a:pPr/>
          </a:p>
        </p:txBody>
      </p:sp>
      <p:sp>
        <p:nvSpPr>
          <p:cNvPr id="12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3" name="20 L'évangile défini.126.jpeg" descr="20 L'évangile défini.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5" name="Double-click to edit"/>
          <p:cNvSpPr txBox="1"/>
          <p:nvPr>
            <p:ph type="title"/>
          </p:nvPr>
        </p:nvSpPr>
        <p:spPr>
          <a:prstGeom prst="rect">
            <a:avLst/>
          </a:prstGeom>
        </p:spPr>
        <p:txBody>
          <a:bodyPr/>
          <a:lstStyle/>
          <a:p>
            <a:pPr/>
          </a:p>
        </p:txBody>
      </p:sp>
      <p:sp>
        <p:nvSpPr>
          <p:cNvPr id="1266" name="Double-click to edit"/>
          <p:cNvSpPr txBox="1"/>
          <p:nvPr>
            <p:ph type="body" idx="1"/>
          </p:nvPr>
        </p:nvSpPr>
        <p:spPr>
          <a:prstGeom prst="rect">
            <a:avLst/>
          </a:prstGeom>
        </p:spPr>
        <p:txBody>
          <a:bodyPr/>
          <a:lstStyle/>
          <a:p>
            <a:pPr/>
          </a:p>
        </p:txBody>
      </p:sp>
      <p:sp>
        <p:nvSpPr>
          <p:cNvPr id="12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8" name="20 L'évangile défini.127.jpeg" descr="20 L'évangile défini.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0" name="Double-click to edit"/>
          <p:cNvSpPr txBox="1"/>
          <p:nvPr>
            <p:ph type="title"/>
          </p:nvPr>
        </p:nvSpPr>
        <p:spPr>
          <a:prstGeom prst="rect">
            <a:avLst/>
          </a:prstGeom>
        </p:spPr>
        <p:txBody>
          <a:bodyPr/>
          <a:lstStyle/>
          <a:p>
            <a:pPr/>
          </a:p>
        </p:txBody>
      </p:sp>
      <p:sp>
        <p:nvSpPr>
          <p:cNvPr id="1271" name="Double-click to edit"/>
          <p:cNvSpPr txBox="1"/>
          <p:nvPr>
            <p:ph type="body" idx="1"/>
          </p:nvPr>
        </p:nvSpPr>
        <p:spPr>
          <a:prstGeom prst="rect">
            <a:avLst/>
          </a:prstGeom>
        </p:spPr>
        <p:txBody>
          <a:bodyPr/>
          <a:lstStyle/>
          <a:p>
            <a:pPr/>
          </a:p>
        </p:txBody>
      </p:sp>
      <p:sp>
        <p:nvSpPr>
          <p:cNvPr id="12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3" name="20 L'évangile défini.192.jpeg" descr="20 L'évangile défini.1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5" name="Double-click to edit"/>
          <p:cNvSpPr txBox="1"/>
          <p:nvPr>
            <p:ph type="title"/>
          </p:nvPr>
        </p:nvSpPr>
        <p:spPr>
          <a:prstGeom prst="rect">
            <a:avLst/>
          </a:prstGeom>
        </p:spPr>
        <p:txBody>
          <a:bodyPr/>
          <a:lstStyle/>
          <a:p>
            <a:pPr/>
          </a:p>
        </p:txBody>
      </p:sp>
      <p:sp>
        <p:nvSpPr>
          <p:cNvPr id="1276" name="Double-click to edit"/>
          <p:cNvSpPr txBox="1"/>
          <p:nvPr>
            <p:ph type="body" idx="1"/>
          </p:nvPr>
        </p:nvSpPr>
        <p:spPr>
          <a:prstGeom prst="rect">
            <a:avLst/>
          </a:prstGeom>
        </p:spPr>
        <p:txBody>
          <a:bodyPr/>
          <a:lstStyle/>
          <a:p>
            <a:pPr/>
          </a:p>
        </p:txBody>
      </p:sp>
      <p:sp>
        <p:nvSpPr>
          <p:cNvPr id="12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8" name="20 L'évangile défini.129.jpeg" descr="20 L'évangile défini.1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0" name="Double-click to edit"/>
          <p:cNvSpPr txBox="1"/>
          <p:nvPr>
            <p:ph type="title"/>
          </p:nvPr>
        </p:nvSpPr>
        <p:spPr>
          <a:prstGeom prst="rect">
            <a:avLst/>
          </a:prstGeom>
        </p:spPr>
        <p:txBody>
          <a:bodyPr/>
          <a:lstStyle/>
          <a:p>
            <a:pPr/>
          </a:p>
        </p:txBody>
      </p:sp>
      <p:sp>
        <p:nvSpPr>
          <p:cNvPr id="1281" name="Double-click to edit"/>
          <p:cNvSpPr txBox="1"/>
          <p:nvPr>
            <p:ph type="body" idx="1"/>
          </p:nvPr>
        </p:nvSpPr>
        <p:spPr>
          <a:prstGeom prst="rect">
            <a:avLst/>
          </a:prstGeom>
        </p:spPr>
        <p:txBody>
          <a:bodyPr/>
          <a:lstStyle/>
          <a:p>
            <a:pPr/>
          </a:p>
        </p:txBody>
      </p:sp>
      <p:sp>
        <p:nvSpPr>
          <p:cNvPr id="12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3" name="20 L'évangile défini.194.jpeg" descr="20 L'évangile défini.1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5" name="Double-click to edit"/>
          <p:cNvSpPr txBox="1"/>
          <p:nvPr>
            <p:ph type="title"/>
          </p:nvPr>
        </p:nvSpPr>
        <p:spPr>
          <a:prstGeom prst="rect">
            <a:avLst/>
          </a:prstGeom>
        </p:spPr>
        <p:txBody>
          <a:bodyPr/>
          <a:lstStyle/>
          <a:p>
            <a:pPr/>
          </a:p>
        </p:txBody>
      </p:sp>
      <p:sp>
        <p:nvSpPr>
          <p:cNvPr id="1286" name="Double-click to edit"/>
          <p:cNvSpPr txBox="1"/>
          <p:nvPr>
            <p:ph type="body" idx="1"/>
          </p:nvPr>
        </p:nvSpPr>
        <p:spPr>
          <a:prstGeom prst="rect">
            <a:avLst/>
          </a:prstGeom>
        </p:spPr>
        <p:txBody>
          <a:bodyPr/>
          <a:lstStyle/>
          <a:p>
            <a:pPr/>
          </a:p>
        </p:txBody>
      </p:sp>
      <p:sp>
        <p:nvSpPr>
          <p:cNvPr id="12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8" name="20 L'évangile défini.195.jpeg" descr="20 L'évangile défini.1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0" name="Double-click to edit"/>
          <p:cNvSpPr txBox="1"/>
          <p:nvPr>
            <p:ph type="title"/>
          </p:nvPr>
        </p:nvSpPr>
        <p:spPr>
          <a:prstGeom prst="rect">
            <a:avLst/>
          </a:prstGeom>
        </p:spPr>
        <p:txBody>
          <a:bodyPr/>
          <a:lstStyle/>
          <a:p>
            <a:pPr/>
          </a:p>
        </p:txBody>
      </p:sp>
      <p:sp>
        <p:nvSpPr>
          <p:cNvPr id="1291" name="Double-click to edit"/>
          <p:cNvSpPr txBox="1"/>
          <p:nvPr>
            <p:ph type="body" idx="1"/>
          </p:nvPr>
        </p:nvSpPr>
        <p:spPr>
          <a:prstGeom prst="rect">
            <a:avLst/>
          </a:prstGeom>
        </p:spPr>
        <p:txBody>
          <a:bodyPr/>
          <a:lstStyle/>
          <a:p>
            <a:pPr/>
          </a:p>
        </p:txBody>
      </p:sp>
      <p:sp>
        <p:nvSpPr>
          <p:cNvPr id="12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3" name="20 L'évangile défini.196.jpeg" descr="20 L'évangile défini.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5" name="Double-click to edit"/>
          <p:cNvSpPr txBox="1"/>
          <p:nvPr>
            <p:ph type="title"/>
          </p:nvPr>
        </p:nvSpPr>
        <p:spPr>
          <a:prstGeom prst="rect">
            <a:avLst/>
          </a:prstGeom>
        </p:spPr>
        <p:txBody>
          <a:bodyPr/>
          <a:lstStyle/>
          <a:p>
            <a:pPr/>
          </a:p>
        </p:txBody>
      </p:sp>
      <p:sp>
        <p:nvSpPr>
          <p:cNvPr id="1296" name="Double-click to edit"/>
          <p:cNvSpPr txBox="1"/>
          <p:nvPr>
            <p:ph type="body" idx="1"/>
          </p:nvPr>
        </p:nvSpPr>
        <p:spPr>
          <a:prstGeom prst="rect">
            <a:avLst/>
          </a:prstGeom>
        </p:spPr>
        <p:txBody>
          <a:bodyPr/>
          <a:lstStyle/>
          <a:p>
            <a:pPr/>
          </a:p>
        </p:txBody>
      </p:sp>
      <p:sp>
        <p:nvSpPr>
          <p:cNvPr id="12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8" name="20 L'évangile défini.197.jpeg" descr="20 L'évangile défini.1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0" name="Double-click to edit"/>
          <p:cNvSpPr txBox="1"/>
          <p:nvPr>
            <p:ph type="title"/>
          </p:nvPr>
        </p:nvSpPr>
        <p:spPr>
          <a:prstGeom prst="rect">
            <a:avLst/>
          </a:prstGeom>
        </p:spPr>
        <p:txBody>
          <a:bodyPr/>
          <a:lstStyle/>
          <a:p>
            <a:pPr/>
          </a:p>
        </p:txBody>
      </p:sp>
      <p:sp>
        <p:nvSpPr>
          <p:cNvPr id="1301" name="Double-click to edit"/>
          <p:cNvSpPr txBox="1"/>
          <p:nvPr>
            <p:ph type="body" idx="1"/>
          </p:nvPr>
        </p:nvSpPr>
        <p:spPr>
          <a:prstGeom prst="rect">
            <a:avLst/>
          </a:prstGeom>
        </p:spPr>
        <p:txBody>
          <a:bodyPr/>
          <a:lstStyle/>
          <a:p>
            <a:pPr/>
          </a:p>
        </p:txBody>
      </p:sp>
      <p:sp>
        <p:nvSpPr>
          <p:cNvPr id="13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3" name="20 L'évangile défini.198.jpeg" descr="20 L'évangile défini.1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5" name="Double-click to edit"/>
          <p:cNvSpPr txBox="1"/>
          <p:nvPr>
            <p:ph type="title"/>
          </p:nvPr>
        </p:nvSpPr>
        <p:spPr>
          <a:prstGeom prst="rect">
            <a:avLst/>
          </a:prstGeom>
        </p:spPr>
        <p:txBody>
          <a:bodyPr/>
          <a:lstStyle/>
          <a:p>
            <a:pPr/>
          </a:p>
        </p:txBody>
      </p:sp>
      <p:sp>
        <p:nvSpPr>
          <p:cNvPr id="1306" name="Double-click to edit"/>
          <p:cNvSpPr txBox="1"/>
          <p:nvPr>
            <p:ph type="body" idx="1"/>
          </p:nvPr>
        </p:nvSpPr>
        <p:spPr>
          <a:prstGeom prst="rect">
            <a:avLst/>
          </a:prstGeom>
        </p:spPr>
        <p:txBody>
          <a:bodyPr/>
          <a:lstStyle/>
          <a:p>
            <a:pPr/>
          </a:p>
        </p:txBody>
      </p:sp>
      <p:sp>
        <p:nvSpPr>
          <p:cNvPr id="13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8" name="20 L'évangile défini.135.jpeg" descr="20 L'évangile défini.1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Double-click to edit"/>
          <p:cNvSpPr txBox="1"/>
          <p:nvPr>
            <p:ph type="title"/>
          </p:nvPr>
        </p:nvSpPr>
        <p:spPr>
          <a:prstGeom prst="rect">
            <a:avLst/>
          </a:prstGeom>
        </p:spPr>
        <p:txBody>
          <a:bodyPr/>
          <a:lstStyle/>
          <a:p>
            <a:pPr/>
          </a:p>
        </p:txBody>
      </p:sp>
      <p:sp>
        <p:nvSpPr>
          <p:cNvPr id="265" name="Double-click to edit"/>
          <p:cNvSpPr txBox="1"/>
          <p:nvPr>
            <p:ph type="body" idx="1"/>
          </p:nvPr>
        </p:nvSpPr>
        <p:spPr>
          <a:prstGeom prst="rect">
            <a:avLst/>
          </a:prstGeom>
        </p:spPr>
        <p:txBody>
          <a:bodyPr/>
          <a:lstStyle/>
          <a:p>
            <a:pPr/>
          </a:p>
        </p:txBody>
      </p:sp>
      <p:sp>
        <p:nvSpPr>
          <p:cNvPr id="26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7" name="20 L'évangile défini.002.jpeg" descr="20 L'évangile défini.00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Double-click to edit"/>
          <p:cNvSpPr txBox="1"/>
          <p:nvPr>
            <p:ph type="title"/>
          </p:nvPr>
        </p:nvSpPr>
        <p:spPr>
          <a:prstGeom prst="rect">
            <a:avLst/>
          </a:prstGeom>
        </p:spPr>
        <p:txBody>
          <a:bodyPr/>
          <a:lstStyle/>
          <a:p>
            <a:pPr/>
          </a:p>
        </p:txBody>
      </p:sp>
      <p:sp>
        <p:nvSpPr>
          <p:cNvPr id="363" name="Double-click to edit"/>
          <p:cNvSpPr txBox="1"/>
          <p:nvPr>
            <p:ph type="body" idx="1"/>
          </p:nvPr>
        </p:nvSpPr>
        <p:spPr>
          <a:prstGeom prst="rect">
            <a:avLst/>
          </a:prstGeom>
        </p:spPr>
        <p:txBody>
          <a:bodyPr/>
          <a:lstStyle/>
          <a:p>
            <a:pPr/>
          </a:p>
        </p:txBody>
      </p:sp>
      <p:sp>
        <p:nvSpPr>
          <p:cNvPr id="3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5" name="20 L'évangile défini.020.jpeg" descr="20 L'évangile défini.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0" name="Double-click to edit"/>
          <p:cNvSpPr txBox="1"/>
          <p:nvPr>
            <p:ph type="title"/>
          </p:nvPr>
        </p:nvSpPr>
        <p:spPr>
          <a:prstGeom prst="rect">
            <a:avLst/>
          </a:prstGeom>
        </p:spPr>
        <p:txBody>
          <a:bodyPr/>
          <a:lstStyle/>
          <a:p>
            <a:pPr/>
          </a:p>
        </p:txBody>
      </p:sp>
      <p:sp>
        <p:nvSpPr>
          <p:cNvPr id="1311" name="Double-click to edit"/>
          <p:cNvSpPr txBox="1"/>
          <p:nvPr>
            <p:ph type="body" idx="1"/>
          </p:nvPr>
        </p:nvSpPr>
        <p:spPr>
          <a:prstGeom prst="rect">
            <a:avLst/>
          </a:prstGeom>
        </p:spPr>
        <p:txBody>
          <a:bodyPr/>
          <a:lstStyle/>
          <a:p>
            <a:pPr/>
          </a:p>
        </p:txBody>
      </p:sp>
      <p:sp>
        <p:nvSpPr>
          <p:cNvPr id="13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3" name="20 L'évangile défini.200.jpeg" descr="20 L'évangile défini.2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5" name="Double-click to edit"/>
          <p:cNvSpPr txBox="1"/>
          <p:nvPr>
            <p:ph type="title"/>
          </p:nvPr>
        </p:nvSpPr>
        <p:spPr>
          <a:prstGeom prst="rect">
            <a:avLst/>
          </a:prstGeom>
        </p:spPr>
        <p:txBody>
          <a:bodyPr/>
          <a:lstStyle/>
          <a:p>
            <a:pPr/>
          </a:p>
        </p:txBody>
      </p:sp>
      <p:sp>
        <p:nvSpPr>
          <p:cNvPr id="1316" name="Double-click to edit"/>
          <p:cNvSpPr txBox="1"/>
          <p:nvPr>
            <p:ph type="body" idx="1"/>
          </p:nvPr>
        </p:nvSpPr>
        <p:spPr>
          <a:prstGeom prst="rect">
            <a:avLst/>
          </a:prstGeom>
        </p:spPr>
        <p:txBody>
          <a:bodyPr/>
          <a:lstStyle/>
          <a:p>
            <a:pPr/>
          </a:p>
        </p:txBody>
      </p:sp>
      <p:sp>
        <p:nvSpPr>
          <p:cNvPr id="13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8" name="20 L'évangile défini.201.jpeg" descr="20 L'évangile défini.2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0" name="Double-click to edit"/>
          <p:cNvSpPr txBox="1"/>
          <p:nvPr>
            <p:ph type="title"/>
          </p:nvPr>
        </p:nvSpPr>
        <p:spPr>
          <a:prstGeom prst="rect">
            <a:avLst/>
          </a:prstGeom>
        </p:spPr>
        <p:txBody>
          <a:bodyPr/>
          <a:lstStyle/>
          <a:p>
            <a:pPr/>
          </a:p>
        </p:txBody>
      </p:sp>
      <p:sp>
        <p:nvSpPr>
          <p:cNvPr id="1321" name="Double-click to edit"/>
          <p:cNvSpPr txBox="1"/>
          <p:nvPr>
            <p:ph type="body" idx="1"/>
          </p:nvPr>
        </p:nvSpPr>
        <p:spPr>
          <a:prstGeom prst="rect">
            <a:avLst/>
          </a:prstGeom>
        </p:spPr>
        <p:txBody>
          <a:bodyPr/>
          <a:lstStyle/>
          <a:p>
            <a:pPr/>
          </a:p>
        </p:txBody>
      </p:sp>
      <p:sp>
        <p:nvSpPr>
          <p:cNvPr id="13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3" name="20 L'évangile défini.202.jpeg" descr="20 L'évangile défini.2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5" name="Double-click to edit"/>
          <p:cNvSpPr txBox="1"/>
          <p:nvPr>
            <p:ph type="title"/>
          </p:nvPr>
        </p:nvSpPr>
        <p:spPr>
          <a:prstGeom prst="rect">
            <a:avLst/>
          </a:prstGeom>
        </p:spPr>
        <p:txBody>
          <a:bodyPr/>
          <a:lstStyle/>
          <a:p>
            <a:pPr/>
          </a:p>
        </p:txBody>
      </p:sp>
      <p:sp>
        <p:nvSpPr>
          <p:cNvPr id="1326" name="Double-click to edit"/>
          <p:cNvSpPr txBox="1"/>
          <p:nvPr>
            <p:ph type="body" idx="1"/>
          </p:nvPr>
        </p:nvSpPr>
        <p:spPr>
          <a:prstGeom prst="rect">
            <a:avLst/>
          </a:prstGeom>
        </p:spPr>
        <p:txBody>
          <a:bodyPr/>
          <a:lstStyle/>
          <a:p>
            <a:pPr/>
          </a:p>
        </p:txBody>
      </p:sp>
      <p:sp>
        <p:nvSpPr>
          <p:cNvPr id="13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8" name="20 L'évangile défini.139.jpeg" descr="20 L'évangile défini.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0" name="Double-click to edit"/>
          <p:cNvSpPr txBox="1"/>
          <p:nvPr>
            <p:ph type="title"/>
          </p:nvPr>
        </p:nvSpPr>
        <p:spPr>
          <a:prstGeom prst="rect">
            <a:avLst/>
          </a:prstGeom>
        </p:spPr>
        <p:txBody>
          <a:bodyPr/>
          <a:lstStyle/>
          <a:p>
            <a:pPr/>
          </a:p>
        </p:txBody>
      </p:sp>
      <p:sp>
        <p:nvSpPr>
          <p:cNvPr id="1331" name="Double-click to edit"/>
          <p:cNvSpPr txBox="1"/>
          <p:nvPr>
            <p:ph type="body" idx="1"/>
          </p:nvPr>
        </p:nvSpPr>
        <p:spPr>
          <a:prstGeom prst="rect">
            <a:avLst/>
          </a:prstGeom>
        </p:spPr>
        <p:txBody>
          <a:bodyPr/>
          <a:lstStyle/>
          <a:p>
            <a:pPr/>
          </a:p>
        </p:txBody>
      </p:sp>
      <p:sp>
        <p:nvSpPr>
          <p:cNvPr id="13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3" name="20 L'évangile défini.140.jpeg" descr="20 L'évangile défini.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5" name="Double-click to edit"/>
          <p:cNvSpPr txBox="1"/>
          <p:nvPr>
            <p:ph type="title"/>
          </p:nvPr>
        </p:nvSpPr>
        <p:spPr>
          <a:prstGeom prst="rect">
            <a:avLst/>
          </a:prstGeom>
        </p:spPr>
        <p:txBody>
          <a:bodyPr/>
          <a:lstStyle/>
          <a:p>
            <a:pPr/>
          </a:p>
        </p:txBody>
      </p:sp>
      <p:sp>
        <p:nvSpPr>
          <p:cNvPr id="1336" name="Double-click to edit"/>
          <p:cNvSpPr txBox="1"/>
          <p:nvPr>
            <p:ph type="body" idx="1"/>
          </p:nvPr>
        </p:nvSpPr>
        <p:spPr>
          <a:prstGeom prst="rect">
            <a:avLst/>
          </a:prstGeom>
        </p:spPr>
        <p:txBody>
          <a:bodyPr/>
          <a:lstStyle/>
          <a:p>
            <a:pPr/>
          </a:p>
        </p:txBody>
      </p:sp>
      <p:sp>
        <p:nvSpPr>
          <p:cNvPr id="13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8" name="20 L'évangile défini.141.jpeg" descr="20 L'évangile défini.1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0" name="Double-click to edit"/>
          <p:cNvSpPr txBox="1"/>
          <p:nvPr>
            <p:ph type="title"/>
          </p:nvPr>
        </p:nvSpPr>
        <p:spPr>
          <a:prstGeom prst="rect">
            <a:avLst/>
          </a:prstGeom>
        </p:spPr>
        <p:txBody>
          <a:bodyPr/>
          <a:lstStyle/>
          <a:p>
            <a:pPr/>
          </a:p>
        </p:txBody>
      </p:sp>
      <p:sp>
        <p:nvSpPr>
          <p:cNvPr id="1341" name="Double-click to edit"/>
          <p:cNvSpPr txBox="1"/>
          <p:nvPr>
            <p:ph type="body" idx="1"/>
          </p:nvPr>
        </p:nvSpPr>
        <p:spPr>
          <a:prstGeom prst="rect">
            <a:avLst/>
          </a:prstGeom>
        </p:spPr>
        <p:txBody>
          <a:bodyPr/>
          <a:lstStyle/>
          <a:p>
            <a:pPr/>
          </a:p>
        </p:txBody>
      </p:sp>
      <p:sp>
        <p:nvSpPr>
          <p:cNvPr id="13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3" name="20 L'évangile défini.142.jpeg" descr="20 L'évangile défini.1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5" name="Double-click to edit"/>
          <p:cNvSpPr txBox="1"/>
          <p:nvPr>
            <p:ph type="title"/>
          </p:nvPr>
        </p:nvSpPr>
        <p:spPr>
          <a:prstGeom prst="rect">
            <a:avLst/>
          </a:prstGeom>
        </p:spPr>
        <p:txBody>
          <a:bodyPr/>
          <a:lstStyle/>
          <a:p>
            <a:pPr/>
          </a:p>
        </p:txBody>
      </p:sp>
      <p:sp>
        <p:nvSpPr>
          <p:cNvPr id="1346" name="Double-click to edit"/>
          <p:cNvSpPr txBox="1"/>
          <p:nvPr>
            <p:ph type="body" idx="1"/>
          </p:nvPr>
        </p:nvSpPr>
        <p:spPr>
          <a:prstGeom prst="rect">
            <a:avLst/>
          </a:prstGeom>
        </p:spPr>
        <p:txBody>
          <a:bodyPr/>
          <a:lstStyle/>
          <a:p>
            <a:pPr/>
          </a:p>
        </p:txBody>
      </p:sp>
      <p:sp>
        <p:nvSpPr>
          <p:cNvPr id="13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8" name="20 L'évangile défini.207.jpeg" descr="20 L'évangile défini.2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0" name="Double-click to edit"/>
          <p:cNvSpPr txBox="1"/>
          <p:nvPr>
            <p:ph type="title"/>
          </p:nvPr>
        </p:nvSpPr>
        <p:spPr>
          <a:prstGeom prst="rect">
            <a:avLst/>
          </a:prstGeom>
        </p:spPr>
        <p:txBody>
          <a:bodyPr/>
          <a:lstStyle/>
          <a:p>
            <a:pPr/>
          </a:p>
        </p:txBody>
      </p:sp>
      <p:sp>
        <p:nvSpPr>
          <p:cNvPr id="1351" name="Double-click to edit"/>
          <p:cNvSpPr txBox="1"/>
          <p:nvPr>
            <p:ph type="body" idx="1"/>
          </p:nvPr>
        </p:nvSpPr>
        <p:spPr>
          <a:prstGeom prst="rect">
            <a:avLst/>
          </a:prstGeom>
        </p:spPr>
        <p:txBody>
          <a:bodyPr/>
          <a:lstStyle/>
          <a:p>
            <a:pPr/>
          </a:p>
        </p:txBody>
      </p:sp>
      <p:sp>
        <p:nvSpPr>
          <p:cNvPr id="13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3" name="20 L'évangile défini.208.jpeg" descr="20 L'évangile défini.2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5" name="Double-click to edit"/>
          <p:cNvSpPr txBox="1"/>
          <p:nvPr>
            <p:ph type="title"/>
          </p:nvPr>
        </p:nvSpPr>
        <p:spPr>
          <a:prstGeom prst="rect">
            <a:avLst/>
          </a:prstGeom>
        </p:spPr>
        <p:txBody>
          <a:bodyPr/>
          <a:lstStyle/>
          <a:p>
            <a:pPr/>
          </a:p>
        </p:txBody>
      </p:sp>
      <p:sp>
        <p:nvSpPr>
          <p:cNvPr id="1356" name="Double-click to edit"/>
          <p:cNvSpPr txBox="1"/>
          <p:nvPr>
            <p:ph type="body" idx="1"/>
          </p:nvPr>
        </p:nvSpPr>
        <p:spPr>
          <a:prstGeom prst="rect">
            <a:avLst/>
          </a:prstGeom>
        </p:spPr>
        <p:txBody>
          <a:bodyPr/>
          <a:lstStyle/>
          <a:p>
            <a:pPr/>
          </a:p>
        </p:txBody>
      </p:sp>
      <p:sp>
        <p:nvSpPr>
          <p:cNvPr id="13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8" name="20 L'évangile défini.145.jpeg" descr="20 L'évangile défini.1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Double-click to edit"/>
          <p:cNvSpPr txBox="1"/>
          <p:nvPr>
            <p:ph type="title"/>
          </p:nvPr>
        </p:nvSpPr>
        <p:spPr>
          <a:prstGeom prst="rect">
            <a:avLst/>
          </a:prstGeom>
        </p:spPr>
        <p:txBody>
          <a:bodyPr/>
          <a:lstStyle/>
          <a:p>
            <a:pPr/>
          </a:p>
        </p:txBody>
      </p:sp>
      <p:sp>
        <p:nvSpPr>
          <p:cNvPr id="368" name="Double-click to edit"/>
          <p:cNvSpPr txBox="1"/>
          <p:nvPr>
            <p:ph type="body" idx="1"/>
          </p:nvPr>
        </p:nvSpPr>
        <p:spPr>
          <a:prstGeom prst="rect">
            <a:avLst/>
          </a:prstGeom>
        </p:spPr>
        <p:txBody>
          <a:bodyPr/>
          <a:lstStyle/>
          <a:p>
            <a:pPr/>
          </a:p>
        </p:txBody>
      </p:sp>
      <p:sp>
        <p:nvSpPr>
          <p:cNvPr id="3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0" name="20 L'évangile défini.021.jpeg" descr="20 L'évangile défini.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0" name="Double-click to edit"/>
          <p:cNvSpPr txBox="1"/>
          <p:nvPr>
            <p:ph type="title"/>
          </p:nvPr>
        </p:nvSpPr>
        <p:spPr>
          <a:prstGeom prst="rect">
            <a:avLst/>
          </a:prstGeom>
        </p:spPr>
        <p:txBody>
          <a:bodyPr/>
          <a:lstStyle/>
          <a:p>
            <a:pPr/>
          </a:p>
        </p:txBody>
      </p:sp>
      <p:sp>
        <p:nvSpPr>
          <p:cNvPr id="1361" name="Double-click to edit"/>
          <p:cNvSpPr txBox="1"/>
          <p:nvPr>
            <p:ph type="body" idx="1"/>
          </p:nvPr>
        </p:nvSpPr>
        <p:spPr>
          <a:prstGeom prst="rect">
            <a:avLst/>
          </a:prstGeom>
        </p:spPr>
        <p:txBody>
          <a:bodyPr/>
          <a:lstStyle/>
          <a:p>
            <a:pPr/>
          </a:p>
        </p:txBody>
      </p:sp>
      <p:sp>
        <p:nvSpPr>
          <p:cNvPr id="13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3" name="20 L'évangile défini.146.jpeg" descr="20 L'évangile défini.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5" name="Double-click to edit"/>
          <p:cNvSpPr txBox="1"/>
          <p:nvPr>
            <p:ph type="title"/>
          </p:nvPr>
        </p:nvSpPr>
        <p:spPr>
          <a:prstGeom prst="rect">
            <a:avLst/>
          </a:prstGeom>
        </p:spPr>
        <p:txBody>
          <a:bodyPr/>
          <a:lstStyle/>
          <a:p>
            <a:pPr/>
          </a:p>
        </p:txBody>
      </p:sp>
      <p:sp>
        <p:nvSpPr>
          <p:cNvPr id="1366" name="Double-click to edit"/>
          <p:cNvSpPr txBox="1"/>
          <p:nvPr>
            <p:ph type="body" idx="1"/>
          </p:nvPr>
        </p:nvSpPr>
        <p:spPr>
          <a:prstGeom prst="rect">
            <a:avLst/>
          </a:prstGeom>
        </p:spPr>
        <p:txBody>
          <a:bodyPr/>
          <a:lstStyle/>
          <a:p>
            <a:pPr/>
          </a:p>
        </p:txBody>
      </p:sp>
      <p:sp>
        <p:nvSpPr>
          <p:cNvPr id="13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8" name="20 L'évangile défini.211.jpeg" descr="20 L'évangile défini.2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0" name="Double-click to edit"/>
          <p:cNvSpPr txBox="1"/>
          <p:nvPr>
            <p:ph type="title"/>
          </p:nvPr>
        </p:nvSpPr>
        <p:spPr>
          <a:prstGeom prst="rect">
            <a:avLst/>
          </a:prstGeom>
        </p:spPr>
        <p:txBody>
          <a:bodyPr/>
          <a:lstStyle/>
          <a:p>
            <a:pPr/>
          </a:p>
        </p:txBody>
      </p:sp>
      <p:sp>
        <p:nvSpPr>
          <p:cNvPr id="1371" name="Double-click to edit"/>
          <p:cNvSpPr txBox="1"/>
          <p:nvPr>
            <p:ph type="body" idx="1"/>
          </p:nvPr>
        </p:nvSpPr>
        <p:spPr>
          <a:prstGeom prst="rect">
            <a:avLst/>
          </a:prstGeom>
        </p:spPr>
        <p:txBody>
          <a:bodyPr/>
          <a:lstStyle/>
          <a:p>
            <a:pPr/>
          </a:p>
        </p:txBody>
      </p:sp>
      <p:sp>
        <p:nvSpPr>
          <p:cNvPr id="13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3" name="20 L'évangile défini.212.jpeg" descr="20 L'évangile défini.2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5" name="Double-click to edit"/>
          <p:cNvSpPr txBox="1"/>
          <p:nvPr>
            <p:ph type="title"/>
          </p:nvPr>
        </p:nvSpPr>
        <p:spPr>
          <a:prstGeom prst="rect">
            <a:avLst/>
          </a:prstGeom>
        </p:spPr>
        <p:txBody>
          <a:bodyPr/>
          <a:lstStyle/>
          <a:p>
            <a:pPr/>
          </a:p>
        </p:txBody>
      </p:sp>
      <p:sp>
        <p:nvSpPr>
          <p:cNvPr id="1376" name="Double-click to edit"/>
          <p:cNvSpPr txBox="1"/>
          <p:nvPr>
            <p:ph type="body" idx="1"/>
          </p:nvPr>
        </p:nvSpPr>
        <p:spPr>
          <a:prstGeom prst="rect">
            <a:avLst/>
          </a:prstGeom>
        </p:spPr>
        <p:txBody>
          <a:bodyPr/>
          <a:lstStyle/>
          <a:p>
            <a:pPr/>
          </a:p>
        </p:txBody>
      </p:sp>
      <p:sp>
        <p:nvSpPr>
          <p:cNvPr id="13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8" name="20 L'évangile défini.149.jpeg" descr="20 L'évangile défini.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0" name="Double-click to edit"/>
          <p:cNvSpPr txBox="1"/>
          <p:nvPr>
            <p:ph type="title"/>
          </p:nvPr>
        </p:nvSpPr>
        <p:spPr>
          <a:prstGeom prst="rect">
            <a:avLst/>
          </a:prstGeom>
        </p:spPr>
        <p:txBody>
          <a:bodyPr/>
          <a:lstStyle/>
          <a:p>
            <a:pPr/>
          </a:p>
        </p:txBody>
      </p:sp>
      <p:sp>
        <p:nvSpPr>
          <p:cNvPr id="1381" name="Double-click to edit"/>
          <p:cNvSpPr txBox="1"/>
          <p:nvPr>
            <p:ph type="body" idx="1"/>
          </p:nvPr>
        </p:nvSpPr>
        <p:spPr>
          <a:prstGeom prst="rect">
            <a:avLst/>
          </a:prstGeom>
        </p:spPr>
        <p:txBody>
          <a:bodyPr/>
          <a:lstStyle/>
          <a:p>
            <a:pPr/>
          </a:p>
        </p:txBody>
      </p:sp>
      <p:sp>
        <p:nvSpPr>
          <p:cNvPr id="13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3" name="20 L'évangile défini.150.jpeg" descr="20 L'évangile défini.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5" name="Double-click to edit"/>
          <p:cNvSpPr txBox="1"/>
          <p:nvPr>
            <p:ph type="title"/>
          </p:nvPr>
        </p:nvSpPr>
        <p:spPr>
          <a:prstGeom prst="rect">
            <a:avLst/>
          </a:prstGeom>
        </p:spPr>
        <p:txBody>
          <a:bodyPr/>
          <a:lstStyle/>
          <a:p>
            <a:pPr/>
          </a:p>
        </p:txBody>
      </p:sp>
      <p:sp>
        <p:nvSpPr>
          <p:cNvPr id="1386" name="Double-click to edit"/>
          <p:cNvSpPr txBox="1"/>
          <p:nvPr>
            <p:ph type="body" idx="1"/>
          </p:nvPr>
        </p:nvSpPr>
        <p:spPr>
          <a:prstGeom prst="rect">
            <a:avLst/>
          </a:prstGeom>
        </p:spPr>
        <p:txBody>
          <a:bodyPr/>
          <a:lstStyle/>
          <a:p>
            <a:pPr/>
          </a:p>
        </p:txBody>
      </p:sp>
      <p:sp>
        <p:nvSpPr>
          <p:cNvPr id="13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8" name="20 L'évangile défini.001.jpeg" descr="20 L'évangile défini.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Double-click to edit"/>
          <p:cNvSpPr txBox="1"/>
          <p:nvPr>
            <p:ph type="title"/>
          </p:nvPr>
        </p:nvSpPr>
        <p:spPr>
          <a:prstGeom prst="rect">
            <a:avLst/>
          </a:prstGeom>
        </p:spPr>
        <p:txBody>
          <a:bodyPr/>
          <a:lstStyle/>
          <a:p>
            <a:pPr/>
          </a:p>
        </p:txBody>
      </p:sp>
      <p:sp>
        <p:nvSpPr>
          <p:cNvPr id="373" name="Double-click to edit"/>
          <p:cNvSpPr txBox="1"/>
          <p:nvPr>
            <p:ph type="body" idx="1"/>
          </p:nvPr>
        </p:nvSpPr>
        <p:spPr>
          <a:prstGeom prst="rect">
            <a:avLst/>
          </a:prstGeom>
        </p:spPr>
        <p:txBody>
          <a:bodyPr/>
          <a:lstStyle/>
          <a:p>
            <a:pPr/>
          </a:p>
        </p:txBody>
      </p:sp>
      <p:sp>
        <p:nvSpPr>
          <p:cNvPr id="3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5" name="20 L'évangile défini.022.jpeg" descr="20 L'évangile défini.02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Double-click to edit"/>
          <p:cNvSpPr txBox="1"/>
          <p:nvPr>
            <p:ph type="title"/>
          </p:nvPr>
        </p:nvSpPr>
        <p:spPr>
          <a:prstGeom prst="rect">
            <a:avLst/>
          </a:prstGeom>
        </p:spPr>
        <p:txBody>
          <a:bodyPr/>
          <a:lstStyle/>
          <a:p>
            <a:pPr/>
          </a:p>
        </p:txBody>
      </p:sp>
      <p:sp>
        <p:nvSpPr>
          <p:cNvPr id="380" name="Double-click to edit"/>
          <p:cNvSpPr txBox="1"/>
          <p:nvPr>
            <p:ph type="body" idx="1"/>
          </p:nvPr>
        </p:nvSpPr>
        <p:spPr>
          <a:prstGeom prst="rect">
            <a:avLst/>
          </a:prstGeom>
        </p:spPr>
        <p:txBody>
          <a:bodyPr/>
          <a:lstStyle/>
          <a:p>
            <a:pPr/>
          </a:p>
        </p:txBody>
      </p:sp>
      <p:sp>
        <p:nvSpPr>
          <p:cNvPr id="3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2" name="20 L'évangile défini.023.jpeg" descr="20 L'évangile défini.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Double-click to edit"/>
          <p:cNvSpPr txBox="1"/>
          <p:nvPr>
            <p:ph type="title"/>
          </p:nvPr>
        </p:nvSpPr>
        <p:spPr>
          <a:prstGeom prst="rect">
            <a:avLst/>
          </a:prstGeom>
        </p:spPr>
        <p:txBody>
          <a:bodyPr/>
          <a:lstStyle/>
          <a:p>
            <a:pPr/>
          </a:p>
        </p:txBody>
      </p:sp>
      <p:sp>
        <p:nvSpPr>
          <p:cNvPr id="385" name="Double-click to edit"/>
          <p:cNvSpPr txBox="1"/>
          <p:nvPr>
            <p:ph type="body" idx="1"/>
          </p:nvPr>
        </p:nvSpPr>
        <p:spPr>
          <a:prstGeom prst="rect">
            <a:avLst/>
          </a:prstGeom>
        </p:spPr>
        <p:txBody>
          <a:bodyPr/>
          <a:lstStyle/>
          <a:p>
            <a:pPr/>
          </a:p>
        </p:txBody>
      </p:sp>
      <p:sp>
        <p:nvSpPr>
          <p:cNvPr id="3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7" name="20 L'évangile défini.024.jpeg" descr="20 L'évangile défini.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Double-click to edit"/>
          <p:cNvSpPr txBox="1"/>
          <p:nvPr>
            <p:ph type="title"/>
          </p:nvPr>
        </p:nvSpPr>
        <p:spPr>
          <a:prstGeom prst="rect">
            <a:avLst/>
          </a:prstGeom>
        </p:spPr>
        <p:txBody>
          <a:bodyPr/>
          <a:lstStyle/>
          <a:p>
            <a:pPr/>
          </a:p>
        </p:txBody>
      </p:sp>
      <p:sp>
        <p:nvSpPr>
          <p:cNvPr id="390" name="Double-click to edit"/>
          <p:cNvSpPr txBox="1"/>
          <p:nvPr>
            <p:ph type="body" idx="1"/>
          </p:nvPr>
        </p:nvSpPr>
        <p:spPr>
          <a:prstGeom prst="rect">
            <a:avLst/>
          </a:prstGeom>
        </p:spPr>
        <p:txBody>
          <a:bodyPr/>
          <a:lstStyle/>
          <a:p>
            <a:pPr/>
          </a:p>
        </p:txBody>
      </p:sp>
      <p:sp>
        <p:nvSpPr>
          <p:cNvPr id="3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2" name="20 L'évangile défini.025.jpeg" descr="20 L'évangile défini.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Double-click to edit"/>
          <p:cNvSpPr txBox="1"/>
          <p:nvPr>
            <p:ph type="title"/>
          </p:nvPr>
        </p:nvSpPr>
        <p:spPr>
          <a:prstGeom prst="rect">
            <a:avLst/>
          </a:prstGeom>
        </p:spPr>
        <p:txBody>
          <a:bodyPr/>
          <a:lstStyle/>
          <a:p>
            <a:pPr/>
          </a:p>
        </p:txBody>
      </p:sp>
      <p:sp>
        <p:nvSpPr>
          <p:cNvPr id="395" name="Double-click to edit"/>
          <p:cNvSpPr txBox="1"/>
          <p:nvPr>
            <p:ph type="body" idx="1"/>
          </p:nvPr>
        </p:nvSpPr>
        <p:spPr>
          <a:prstGeom prst="rect">
            <a:avLst/>
          </a:prstGeom>
        </p:spPr>
        <p:txBody>
          <a:bodyPr/>
          <a:lstStyle/>
          <a:p>
            <a:pPr/>
          </a:p>
        </p:txBody>
      </p:sp>
      <p:sp>
        <p:nvSpPr>
          <p:cNvPr id="3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7" name="20 L'évangile défini.026.jpeg" descr="20 L'évangile défini.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Double-click to edit"/>
          <p:cNvSpPr txBox="1"/>
          <p:nvPr>
            <p:ph type="title"/>
          </p:nvPr>
        </p:nvSpPr>
        <p:spPr>
          <a:prstGeom prst="rect">
            <a:avLst/>
          </a:prstGeom>
        </p:spPr>
        <p:txBody>
          <a:bodyPr/>
          <a:lstStyle/>
          <a:p>
            <a:pPr/>
          </a:p>
        </p:txBody>
      </p:sp>
      <p:sp>
        <p:nvSpPr>
          <p:cNvPr id="400" name="Double-click to edit"/>
          <p:cNvSpPr txBox="1"/>
          <p:nvPr>
            <p:ph type="body" idx="1"/>
          </p:nvPr>
        </p:nvSpPr>
        <p:spPr>
          <a:prstGeom prst="rect">
            <a:avLst/>
          </a:prstGeom>
        </p:spPr>
        <p:txBody>
          <a:bodyPr/>
          <a:lstStyle/>
          <a:p>
            <a:pPr/>
          </a:p>
        </p:txBody>
      </p:sp>
      <p:sp>
        <p:nvSpPr>
          <p:cNvPr id="4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2" name="20 L'évangile défini.027.jpeg" descr="20 L'évangile défini.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Double-click to edit"/>
          <p:cNvSpPr txBox="1"/>
          <p:nvPr>
            <p:ph type="title"/>
          </p:nvPr>
        </p:nvSpPr>
        <p:spPr>
          <a:prstGeom prst="rect">
            <a:avLst/>
          </a:prstGeom>
        </p:spPr>
        <p:txBody>
          <a:bodyPr/>
          <a:lstStyle/>
          <a:p>
            <a:pPr/>
          </a:p>
        </p:txBody>
      </p:sp>
      <p:sp>
        <p:nvSpPr>
          <p:cNvPr id="405" name="Double-click to edit"/>
          <p:cNvSpPr txBox="1"/>
          <p:nvPr>
            <p:ph type="body" idx="1"/>
          </p:nvPr>
        </p:nvSpPr>
        <p:spPr>
          <a:prstGeom prst="rect">
            <a:avLst/>
          </a:prstGeom>
        </p:spPr>
        <p:txBody>
          <a:bodyPr/>
          <a:lstStyle/>
          <a:p>
            <a:pPr/>
          </a:p>
        </p:txBody>
      </p:sp>
      <p:sp>
        <p:nvSpPr>
          <p:cNvPr id="4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7" name="20 L'évangile défini.028.jpeg" descr="20 L'évangile défini.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Double-click to edit"/>
          <p:cNvSpPr txBox="1"/>
          <p:nvPr>
            <p:ph type="title"/>
          </p:nvPr>
        </p:nvSpPr>
        <p:spPr>
          <a:prstGeom prst="rect">
            <a:avLst/>
          </a:prstGeom>
        </p:spPr>
        <p:txBody>
          <a:bodyPr/>
          <a:lstStyle/>
          <a:p>
            <a:pPr/>
          </a:p>
        </p:txBody>
      </p:sp>
      <p:sp>
        <p:nvSpPr>
          <p:cNvPr id="410" name="Double-click to edit"/>
          <p:cNvSpPr txBox="1"/>
          <p:nvPr>
            <p:ph type="body" idx="1"/>
          </p:nvPr>
        </p:nvSpPr>
        <p:spPr>
          <a:prstGeom prst="rect">
            <a:avLst/>
          </a:prstGeom>
        </p:spPr>
        <p:txBody>
          <a:bodyPr/>
          <a:lstStyle/>
          <a:p>
            <a:pPr/>
          </a:p>
        </p:txBody>
      </p:sp>
      <p:sp>
        <p:nvSpPr>
          <p:cNvPr id="4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2" name="20 L'évangile défini.029.jpeg" descr="20 L'évangile défini.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Double-click to edit"/>
          <p:cNvSpPr txBox="1"/>
          <p:nvPr>
            <p:ph type="title"/>
          </p:nvPr>
        </p:nvSpPr>
        <p:spPr>
          <a:prstGeom prst="rect">
            <a:avLst/>
          </a:prstGeom>
        </p:spPr>
        <p:txBody>
          <a:bodyPr/>
          <a:lstStyle/>
          <a:p>
            <a:pPr/>
          </a:p>
        </p:txBody>
      </p:sp>
      <p:sp>
        <p:nvSpPr>
          <p:cNvPr id="272" name="Double-click to edit"/>
          <p:cNvSpPr txBox="1"/>
          <p:nvPr>
            <p:ph type="body" idx="1"/>
          </p:nvPr>
        </p:nvSpPr>
        <p:spPr>
          <a:prstGeom prst="rect">
            <a:avLst/>
          </a:prstGeom>
        </p:spPr>
        <p:txBody>
          <a:bodyPr/>
          <a:lstStyle/>
          <a:p>
            <a:pPr/>
          </a:p>
        </p:txBody>
      </p:sp>
      <p:sp>
        <p:nvSpPr>
          <p:cNvPr id="273"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4" name="20 L'évangile défini.003.jpeg" descr="20 L'évangile défini.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Double-click to edit"/>
          <p:cNvSpPr txBox="1"/>
          <p:nvPr>
            <p:ph type="title"/>
          </p:nvPr>
        </p:nvSpPr>
        <p:spPr>
          <a:prstGeom prst="rect">
            <a:avLst/>
          </a:prstGeom>
        </p:spPr>
        <p:txBody>
          <a:bodyPr/>
          <a:lstStyle/>
          <a:p>
            <a:pPr/>
          </a:p>
        </p:txBody>
      </p:sp>
      <p:sp>
        <p:nvSpPr>
          <p:cNvPr id="415" name="Double-click to edit"/>
          <p:cNvSpPr txBox="1"/>
          <p:nvPr>
            <p:ph type="body" idx="1"/>
          </p:nvPr>
        </p:nvSpPr>
        <p:spPr>
          <a:prstGeom prst="rect">
            <a:avLst/>
          </a:prstGeom>
        </p:spPr>
        <p:txBody>
          <a:bodyPr/>
          <a:lstStyle/>
          <a:p>
            <a:pPr/>
          </a:p>
        </p:txBody>
      </p:sp>
      <p:sp>
        <p:nvSpPr>
          <p:cNvPr id="4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7" name="20 L'évangile défini.030.jpeg" descr="20 L'évangile défini.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Double-click to edit"/>
          <p:cNvSpPr txBox="1"/>
          <p:nvPr>
            <p:ph type="title"/>
          </p:nvPr>
        </p:nvSpPr>
        <p:spPr>
          <a:prstGeom prst="rect">
            <a:avLst/>
          </a:prstGeom>
        </p:spPr>
        <p:txBody>
          <a:bodyPr/>
          <a:lstStyle/>
          <a:p>
            <a:pPr/>
          </a:p>
        </p:txBody>
      </p:sp>
      <p:sp>
        <p:nvSpPr>
          <p:cNvPr id="420" name="Double-click to edit"/>
          <p:cNvSpPr txBox="1"/>
          <p:nvPr>
            <p:ph type="body" idx="1"/>
          </p:nvPr>
        </p:nvSpPr>
        <p:spPr>
          <a:prstGeom prst="rect">
            <a:avLst/>
          </a:prstGeom>
        </p:spPr>
        <p:txBody>
          <a:bodyPr/>
          <a:lstStyle/>
          <a:p>
            <a:pPr/>
          </a:p>
        </p:txBody>
      </p:sp>
      <p:sp>
        <p:nvSpPr>
          <p:cNvPr id="4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2" name="20 L'évangile défini.031.jpeg" descr="20 L'évangile défini.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Double-click to edit"/>
          <p:cNvSpPr txBox="1"/>
          <p:nvPr>
            <p:ph type="title"/>
          </p:nvPr>
        </p:nvSpPr>
        <p:spPr>
          <a:prstGeom prst="rect">
            <a:avLst/>
          </a:prstGeom>
        </p:spPr>
        <p:txBody>
          <a:bodyPr/>
          <a:lstStyle/>
          <a:p>
            <a:pPr/>
          </a:p>
        </p:txBody>
      </p:sp>
      <p:sp>
        <p:nvSpPr>
          <p:cNvPr id="425" name="Double-click to edit"/>
          <p:cNvSpPr txBox="1"/>
          <p:nvPr>
            <p:ph type="body" idx="1"/>
          </p:nvPr>
        </p:nvSpPr>
        <p:spPr>
          <a:prstGeom prst="rect">
            <a:avLst/>
          </a:prstGeom>
        </p:spPr>
        <p:txBody>
          <a:bodyPr/>
          <a:lstStyle/>
          <a:p>
            <a:pPr/>
          </a:p>
        </p:txBody>
      </p:sp>
      <p:sp>
        <p:nvSpPr>
          <p:cNvPr id="4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7" name="20 L'évangile défini.032.jpeg" descr="20 L'évangile défini.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Double-click to edit"/>
          <p:cNvSpPr txBox="1"/>
          <p:nvPr>
            <p:ph type="title"/>
          </p:nvPr>
        </p:nvSpPr>
        <p:spPr>
          <a:prstGeom prst="rect">
            <a:avLst/>
          </a:prstGeom>
        </p:spPr>
        <p:txBody>
          <a:bodyPr/>
          <a:lstStyle/>
          <a:p>
            <a:pPr/>
          </a:p>
        </p:txBody>
      </p:sp>
      <p:sp>
        <p:nvSpPr>
          <p:cNvPr id="430" name="Double-click to edit"/>
          <p:cNvSpPr txBox="1"/>
          <p:nvPr>
            <p:ph type="body" idx="1"/>
          </p:nvPr>
        </p:nvSpPr>
        <p:spPr>
          <a:prstGeom prst="rect">
            <a:avLst/>
          </a:prstGeom>
        </p:spPr>
        <p:txBody>
          <a:bodyPr/>
          <a:lstStyle/>
          <a:p>
            <a:pPr/>
          </a:p>
        </p:txBody>
      </p:sp>
      <p:sp>
        <p:nvSpPr>
          <p:cNvPr id="4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2" name="20 L'évangile défini.033.jpeg" descr="20 L'évangile défini.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Double-click to edit"/>
          <p:cNvSpPr txBox="1"/>
          <p:nvPr>
            <p:ph type="title"/>
          </p:nvPr>
        </p:nvSpPr>
        <p:spPr>
          <a:prstGeom prst="rect">
            <a:avLst/>
          </a:prstGeom>
        </p:spPr>
        <p:txBody>
          <a:bodyPr/>
          <a:lstStyle/>
          <a:p>
            <a:pPr/>
          </a:p>
        </p:txBody>
      </p:sp>
      <p:sp>
        <p:nvSpPr>
          <p:cNvPr id="435" name="Double-click to edit"/>
          <p:cNvSpPr txBox="1"/>
          <p:nvPr>
            <p:ph type="body" idx="1"/>
          </p:nvPr>
        </p:nvSpPr>
        <p:spPr>
          <a:prstGeom prst="rect">
            <a:avLst/>
          </a:prstGeom>
        </p:spPr>
        <p:txBody>
          <a:bodyPr/>
          <a:lstStyle/>
          <a:p>
            <a:pPr/>
          </a:p>
        </p:txBody>
      </p:sp>
      <p:sp>
        <p:nvSpPr>
          <p:cNvPr id="4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7" name="20 L'évangile défini.034.jpeg" descr="20 L'évangile défini.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Double-click to edit"/>
          <p:cNvSpPr txBox="1"/>
          <p:nvPr>
            <p:ph type="title"/>
          </p:nvPr>
        </p:nvSpPr>
        <p:spPr>
          <a:prstGeom prst="rect">
            <a:avLst/>
          </a:prstGeom>
        </p:spPr>
        <p:txBody>
          <a:bodyPr/>
          <a:lstStyle/>
          <a:p>
            <a:pPr/>
          </a:p>
        </p:txBody>
      </p:sp>
      <p:sp>
        <p:nvSpPr>
          <p:cNvPr id="440" name="Double-click to edit"/>
          <p:cNvSpPr txBox="1"/>
          <p:nvPr>
            <p:ph type="body" idx="1"/>
          </p:nvPr>
        </p:nvSpPr>
        <p:spPr>
          <a:prstGeom prst="rect">
            <a:avLst/>
          </a:prstGeom>
        </p:spPr>
        <p:txBody>
          <a:bodyPr/>
          <a:lstStyle/>
          <a:p>
            <a:pPr/>
          </a:p>
        </p:txBody>
      </p:sp>
      <p:sp>
        <p:nvSpPr>
          <p:cNvPr id="4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2" name="20 L'évangile défini.035.jpeg" descr="20 L'évangile défini.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Double-click to edit"/>
          <p:cNvSpPr txBox="1"/>
          <p:nvPr>
            <p:ph type="title"/>
          </p:nvPr>
        </p:nvSpPr>
        <p:spPr>
          <a:prstGeom prst="rect">
            <a:avLst/>
          </a:prstGeom>
        </p:spPr>
        <p:txBody>
          <a:bodyPr/>
          <a:lstStyle/>
          <a:p>
            <a:pPr/>
          </a:p>
        </p:txBody>
      </p:sp>
      <p:sp>
        <p:nvSpPr>
          <p:cNvPr id="445" name="Double-click to edit"/>
          <p:cNvSpPr txBox="1"/>
          <p:nvPr>
            <p:ph type="body" idx="1"/>
          </p:nvPr>
        </p:nvSpPr>
        <p:spPr>
          <a:prstGeom prst="rect">
            <a:avLst/>
          </a:prstGeom>
        </p:spPr>
        <p:txBody>
          <a:bodyPr/>
          <a:lstStyle/>
          <a:p>
            <a:pPr/>
          </a:p>
        </p:txBody>
      </p:sp>
      <p:sp>
        <p:nvSpPr>
          <p:cNvPr id="4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7" name="20 L'évangile défini.036.jpeg" descr="20 L'évangile défini.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Double-click to edit"/>
          <p:cNvSpPr txBox="1"/>
          <p:nvPr>
            <p:ph type="title"/>
          </p:nvPr>
        </p:nvSpPr>
        <p:spPr>
          <a:prstGeom prst="rect">
            <a:avLst/>
          </a:prstGeom>
        </p:spPr>
        <p:txBody>
          <a:bodyPr/>
          <a:lstStyle/>
          <a:p>
            <a:pPr/>
          </a:p>
        </p:txBody>
      </p:sp>
      <p:sp>
        <p:nvSpPr>
          <p:cNvPr id="450" name="Double-click to edit"/>
          <p:cNvSpPr txBox="1"/>
          <p:nvPr>
            <p:ph type="body" idx="1"/>
          </p:nvPr>
        </p:nvSpPr>
        <p:spPr>
          <a:prstGeom prst="rect">
            <a:avLst/>
          </a:prstGeom>
        </p:spPr>
        <p:txBody>
          <a:bodyPr/>
          <a:lstStyle/>
          <a:p>
            <a:pPr/>
          </a:p>
        </p:txBody>
      </p:sp>
      <p:sp>
        <p:nvSpPr>
          <p:cNvPr id="4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2" name="20 L'évangile défini.037.jpeg" descr="20 L'évangile défini.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Double-click to edit"/>
          <p:cNvSpPr txBox="1"/>
          <p:nvPr>
            <p:ph type="title"/>
          </p:nvPr>
        </p:nvSpPr>
        <p:spPr>
          <a:prstGeom prst="rect">
            <a:avLst/>
          </a:prstGeom>
        </p:spPr>
        <p:txBody>
          <a:bodyPr/>
          <a:lstStyle/>
          <a:p>
            <a:pPr/>
          </a:p>
        </p:txBody>
      </p:sp>
      <p:sp>
        <p:nvSpPr>
          <p:cNvPr id="455" name="Double-click to edit"/>
          <p:cNvSpPr txBox="1"/>
          <p:nvPr>
            <p:ph type="body" idx="1"/>
          </p:nvPr>
        </p:nvSpPr>
        <p:spPr>
          <a:prstGeom prst="rect">
            <a:avLst/>
          </a:prstGeom>
        </p:spPr>
        <p:txBody>
          <a:bodyPr/>
          <a:lstStyle/>
          <a:p>
            <a:pPr/>
          </a:p>
        </p:txBody>
      </p:sp>
      <p:sp>
        <p:nvSpPr>
          <p:cNvPr id="4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7" name="20 L'évangile défini.038.jpeg" descr="20 L'évangile défini.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Double-click to edit"/>
          <p:cNvSpPr txBox="1"/>
          <p:nvPr>
            <p:ph type="title"/>
          </p:nvPr>
        </p:nvSpPr>
        <p:spPr>
          <a:prstGeom prst="rect">
            <a:avLst/>
          </a:prstGeom>
        </p:spPr>
        <p:txBody>
          <a:bodyPr/>
          <a:lstStyle/>
          <a:p>
            <a:pPr/>
          </a:p>
        </p:txBody>
      </p:sp>
      <p:sp>
        <p:nvSpPr>
          <p:cNvPr id="460" name="Double-click to edit"/>
          <p:cNvSpPr txBox="1"/>
          <p:nvPr>
            <p:ph type="body" idx="1"/>
          </p:nvPr>
        </p:nvSpPr>
        <p:spPr>
          <a:prstGeom prst="rect">
            <a:avLst/>
          </a:prstGeom>
        </p:spPr>
        <p:txBody>
          <a:bodyPr/>
          <a:lstStyle/>
          <a:p>
            <a:pPr/>
          </a:p>
        </p:txBody>
      </p:sp>
      <p:sp>
        <p:nvSpPr>
          <p:cNvPr id="4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2" name="20 L'évangile défini.039.jpeg" descr="20 L'évangile défini.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Double-click to edit"/>
          <p:cNvSpPr txBox="1"/>
          <p:nvPr>
            <p:ph type="title"/>
          </p:nvPr>
        </p:nvSpPr>
        <p:spPr>
          <a:prstGeom prst="rect">
            <a:avLst/>
          </a:prstGeom>
        </p:spPr>
        <p:txBody>
          <a:bodyPr/>
          <a:lstStyle/>
          <a:p>
            <a:pPr/>
          </a:p>
        </p:txBody>
      </p:sp>
      <p:sp>
        <p:nvSpPr>
          <p:cNvPr id="277" name="Double-click to edit"/>
          <p:cNvSpPr txBox="1"/>
          <p:nvPr>
            <p:ph type="body" idx="1"/>
          </p:nvPr>
        </p:nvSpPr>
        <p:spPr>
          <a:prstGeom prst="rect">
            <a:avLst/>
          </a:prstGeom>
        </p:spPr>
        <p:txBody>
          <a:bodyPr/>
          <a:lstStyle/>
          <a:p>
            <a:pPr/>
          </a:p>
        </p:txBody>
      </p:sp>
      <p:sp>
        <p:nvSpPr>
          <p:cNvPr id="278"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9" name="20 L'évangile défini.004.jpeg" descr="20 L'évangile défini.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Double-click to edit"/>
          <p:cNvSpPr txBox="1"/>
          <p:nvPr>
            <p:ph type="title"/>
          </p:nvPr>
        </p:nvSpPr>
        <p:spPr>
          <a:prstGeom prst="rect">
            <a:avLst/>
          </a:prstGeom>
        </p:spPr>
        <p:txBody>
          <a:bodyPr/>
          <a:lstStyle/>
          <a:p>
            <a:pPr/>
          </a:p>
        </p:txBody>
      </p:sp>
      <p:sp>
        <p:nvSpPr>
          <p:cNvPr id="465" name="Double-click to edit"/>
          <p:cNvSpPr txBox="1"/>
          <p:nvPr>
            <p:ph type="body" idx="1"/>
          </p:nvPr>
        </p:nvSpPr>
        <p:spPr>
          <a:prstGeom prst="rect">
            <a:avLst/>
          </a:prstGeom>
        </p:spPr>
        <p:txBody>
          <a:bodyPr/>
          <a:lstStyle/>
          <a:p>
            <a:pPr/>
          </a:p>
        </p:txBody>
      </p:sp>
      <p:sp>
        <p:nvSpPr>
          <p:cNvPr id="4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7" name="20 L'évangile défini.040.jpeg" descr="20 L'évangile défini.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Double-click to edit"/>
          <p:cNvSpPr txBox="1"/>
          <p:nvPr>
            <p:ph type="title"/>
          </p:nvPr>
        </p:nvSpPr>
        <p:spPr>
          <a:prstGeom prst="rect">
            <a:avLst/>
          </a:prstGeom>
        </p:spPr>
        <p:txBody>
          <a:bodyPr/>
          <a:lstStyle/>
          <a:p>
            <a:pPr/>
          </a:p>
        </p:txBody>
      </p:sp>
      <p:sp>
        <p:nvSpPr>
          <p:cNvPr id="470" name="Double-click to edit"/>
          <p:cNvSpPr txBox="1"/>
          <p:nvPr>
            <p:ph type="body" idx="1"/>
          </p:nvPr>
        </p:nvSpPr>
        <p:spPr>
          <a:prstGeom prst="rect">
            <a:avLst/>
          </a:prstGeom>
        </p:spPr>
        <p:txBody>
          <a:bodyPr/>
          <a:lstStyle/>
          <a:p>
            <a:pPr/>
          </a:p>
        </p:txBody>
      </p:sp>
      <p:sp>
        <p:nvSpPr>
          <p:cNvPr id="4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2" name="20 L'évangile défini.041.jpeg" descr="20 L'évangile défini.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Double-click to edit"/>
          <p:cNvSpPr txBox="1"/>
          <p:nvPr>
            <p:ph type="title"/>
          </p:nvPr>
        </p:nvSpPr>
        <p:spPr>
          <a:prstGeom prst="rect">
            <a:avLst/>
          </a:prstGeom>
        </p:spPr>
        <p:txBody>
          <a:bodyPr/>
          <a:lstStyle/>
          <a:p>
            <a:pPr/>
          </a:p>
        </p:txBody>
      </p:sp>
      <p:sp>
        <p:nvSpPr>
          <p:cNvPr id="475" name="Double-click to edit"/>
          <p:cNvSpPr txBox="1"/>
          <p:nvPr>
            <p:ph type="body" idx="1"/>
          </p:nvPr>
        </p:nvSpPr>
        <p:spPr>
          <a:prstGeom prst="rect">
            <a:avLst/>
          </a:prstGeom>
        </p:spPr>
        <p:txBody>
          <a:bodyPr/>
          <a:lstStyle/>
          <a:p>
            <a:pPr/>
          </a:p>
        </p:txBody>
      </p:sp>
      <p:sp>
        <p:nvSpPr>
          <p:cNvPr id="4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7" name="20 L'évangile défini.042.jpeg" descr="20 L'évangile défini.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Double-click to edit"/>
          <p:cNvSpPr txBox="1"/>
          <p:nvPr>
            <p:ph type="title"/>
          </p:nvPr>
        </p:nvSpPr>
        <p:spPr>
          <a:prstGeom prst="rect">
            <a:avLst/>
          </a:prstGeom>
        </p:spPr>
        <p:txBody>
          <a:bodyPr/>
          <a:lstStyle/>
          <a:p>
            <a:pPr/>
          </a:p>
        </p:txBody>
      </p:sp>
      <p:sp>
        <p:nvSpPr>
          <p:cNvPr id="480" name="Double-click to edit"/>
          <p:cNvSpPr txBox="1"/>
          <p:nvPr>
            <p:ph type="body" idx="1"/>
          </p:nvPr>
        </p:nvSpPr>
        <p:spPr>
          <a:prstGeom prst="rect">
            <a:avLst/>
          </a:prstGeom>
        </p:spPr>
        <p:txBody>
          <a:bodyPr/>
          <a:lstStyle/>
          <a:p>
            <a:pPr/>
          </a:p>
        </p:txBody>
      </p:sp>
      <p:sp>
        <p:nvSpPr>
          <p:cNvPr id="4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2" name="20 L'évangile défini.043.jpeg" descr="20 L'évangile défini.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Double-click to edit"/>
          <p:cNvSpPr txBox="1"/>
          <p:nvPr>
            <p:ph type="title"/>
          </p:nvPr>
        </p:nvSpPr>
        <p:spPr>
          <a:prstGeom prst="rect">
            <a:avLst/>
          </a:prstGeom>
        </p:spPr>
        <p:txBody>
          <a:bodyPr/>
          <a:lstStyle/>
          <a:p>
            <a:pPr/>
          </a:p>
        </p:txBody>
      </p:sp>
      <p:sp>
        <p:nvSpPr>
          <p:cNvPr id="485" name="Double-click to edit"/>
          <p:cNvSpPr txBox="1"/>
          <p:nvPr>
            <p:ph type="body" idx="1"/>
          </p:nvPr>
        </p:nvSpPr>
        <p:spPr>
          <a:prstGeom prst="rect">
            <a:avLst/>
          </a:prstGeom>
        </p:spPr>
        <p:txBody>
          <a:bodyPr/>
          <a:lstStyle/>
          <a:p>
            <a:pPr/>
          </a:p>
        </p:txBody>
      </p:sp>
      <p:sp>
        <p:nvSpPr>
          <p:cNvPr id="4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7" name="20 L'évangile défini.044.jpeg" descr="20 L'évangile défini.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Double-click to edit"/>
          <p:cNvSpPr txBox="1"/>
          <p:nvPr>
            <p:ph type="title"/>
          </p:nvPr>
        </p:nvSpPr>
        <p:spPr>
          <a:prstGeom prst="rect">
            <a:avLst/>
          </a:prstGeom>
        </p:spPr>
        <p:txBody>
          <a:bodyPr/>
          <a:lstStyle/>
          <a:p>
            <a:pPr/>
          </a:p>
        </p:txBody>
      </p:sp>
      <p:sp>
        <p:nvSpPr>
          <p:cNvPr id="490" name="Double-click to edit"/>
          <p:cNvSpPr txBox="1"/>
          <p:nvPr>
            <p:ph type="body" idx="1"/>
          </p:nvPr>
        </p:nvSpPr>
        <p:spPr>
          <a:prstGeom prst="rect">
            <a:avLst/>
          </a:prstGeom>
        </p:spPr>
        <p:txBody>
          <a:bodyPr/>
          <a:lstStyle/>
          <a:p>
            <a:pPr/>
          </a:p>
        </p:txBody>
      </p:sp>
      <p:sp>
        <p:nvSpPr>
          <p:cNvPr id="4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2" name="20 L'évangile défini.045.jpeg" descr="20 L'évangile défini.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Double-click to edit"/>
          <p:cNvSpPr txBox="1"/>
          <p:nvPr>
            <p:ph type="title"/>
          </p:nvPr>
        </p:nvSpPr>
        <p:spPr>
          <a:prstGeom prst="rect">
            <a:avLst/>
          </a:prstGeom>
        </p:spPr>
        <p:txBody>
          <a:bodyPr/>
          <a:lstStyle/>
          <a:p>
            <a:pPr/>
          </a:p>
        </p:txBody>
      </p:sp>
      <p:sp>
        <p:nvSpPr>
          <p:cNvPr id="495" name="Double-click to edit"/>
          <p:cNvSpPr txBox="1"/>
          <p:nvPr>
            <p:ph type="body" idx="1"/>
          </p:nvPr>
        </p:nvSpPr>
        <p:spPr>
          <a:prstGeom prst="rect">
            <a:avLst/>
          </a:prstGeom>
        </p:spPr>
        <p:txBody>
          <a:bodyPr/>
          <a:lstStyle/>
          <a:p>
            <a:pPr/>
          </a:p>
        </p:txBody>
      </p:sp>
      <p:sp>
        <p:nvSpPr>
          <p:cNvPr id="4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7" name="20 L'évangile défini.046.jpeg" descr="20 L'évangile défini.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Double-click to edit"/>
          <p:cNvSpPr txBox="1"/>
          <p:nvPr>
            <p:ph type="title"/>
          </p:nvPr>
        </p:nvSpPr>
        <p:spPr>
          <a:prstGeom prst="rect">
            <a:avLst/>
          </a:prstGeom>
        </p:spPr>
        <p:txBody>
          <a:bodyPr/>
          <a:lstStyle/>
          <a:p>
            <a:pPr/>
          </a:p>
        </p:txBody>
      </p:sp>
      <p:sp>
        <p:nvSpPr>
          <p:cNvPr id="500" name="Double-click to edit"/>
          <p:cNvSpPr txBox="1"/>
          <p:nvPr>
            <p:ph type="body" idx="1"/>
          </p:nvPr>
        </p:nvSpPr>
        <p:spPr>
          <a:prstGeom prst="rect">
            <a:avLst/>
          </a:prstGeom>
        </p:spPr>
        <p:txBody>
          <a:bodyPr/>
          <a:lstStyle/>
          <a:p>
            <a:pP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2" name="20 L'évangile défini.047.jpeg" descr="20 L'évangile défini.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Double-click to edit"/>
          <p:cNvSpPr txBox="1"/>
          <p:nvPr>
            <p:ph type="title"/>
          </p:nvPr>
        </p:nvSpPr>
        <p:spPr>
          <a:prstGeom prst="rect">
            <a:avLst/>
          </a:prstGeom>
        </p:spPr>
        <p:txBody>
          <a:bodyPr/>
          <a:lstStyle/>
          <a:p>
            <a:pPr/>
          </a:p>
        </p:txBody>
      </p:sp>
      <p:sp>
        <p:nvSpPr>
          <p:cNvPr id="505" name="Double-click to edit"/>
          <p:cNvSpPr txBox="1"/>
          <p:nvPr>
            <p:ph type="body" idx="1"/>
          </p:nvPr>
        </p:nvSpPr>
        <p:spPr>
          <a:prstGeom prst="rect">
            <a:avLst/>
          </a:prstGeom>
        </p:spPr>
        <p:txBody>
          <a:bodyPr/>
          <a:lstStyle/>
          <a:p>
            <a:pPr/>
          </a:p>
        </p:txBody>
      </p:sp>
      <p:sp>
        <p:nvSpPr>
          <p:cNvPr id="5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7" name="20 L'évangile défini.048.jpeg" descr="20 L'évangile défini.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Double-click to edit"/>
          <p:cNvSpPr txBox="1"/>
          <p:nvPr>
            <p:ph type="title"/>
          </p:nvPr>
        </p:nvSpPr>
        <p:spPr>
          <a:prstGeom prst="rect">
            <a:avLst/>
          </a:prstGeom>
        </p:spPr>
        <p:txBody>
          <a:bodyPr/>
          <a:lstStyle/>
          <a:p>
            <a:pPr/>
          </a:p>
        </p:txBody>
      </p:sp>
      <p:sp>
        <p:nvSpPr>
          <p:cNvPr id="510" name="Double-click to edit"/>
          <p:cNvSpPr txBox="1"/>
          <p:nvPr>
            <p:ph type="body" idx="1"/>
          </p:nvPr>
        </p:nvSpPr>
        <p:spPr>
          <a:prstGeom prst="rect">
            <a:avLst/>
          </a:prstGeom>
        </p:spPr>
        <p:txBody>
          <a:bodyPr/>
          <a:lstStyle/>
          <a:p>
            <a:pPr/>
          </a:p>
        </p:txBody>
      </p:sp>
      <p:sp>
        <p:nvSpPr>
          <p:cNvPr id="5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2" name="20 L'évangile défini.049.jpeg" descr="20 L'évangile défini.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Double-click to edit"/>
          <p:cNvSpPr txBox="1"/>
          <p:nvPr>
            <p:ph type="title"/>
          </p:nvPr>
        </p:nvSpPr>
        <p:spPr>
          <a:prstGeom prst="rect">
            <a:avLst/>
          </a:prstGeom>
        </p:spPr>
        <p:txBody>
          <a:bodyPr/>
          <a:lstStyle/>
          <a:p>
            <a:pPr/>
          </a:p>
        </p:txBody>
      </p:sp>
      <p:sp>
        <p:nvSpPr>
          <p:cNvPr id="282" name="Double-click to edit"/>
          <p:cNvSpPr txBox="1"/>
          <p:nvPr>
            <p:ph type="body" idx="1"/>
          </p:nvPr>
        </p:nvSpPr>
        <p:spPr>
          <a:prstGeom prst="rect">
            <a:avLst/>
          </a:prstGeom>
        </p:spPr>
        <p:txBody>
          <a:bodyPr/>
          <a:lstStyle/>
          <a:p>
            <a:pPr/>
          </a:p>
        </p:txBody>
      </p:sp>
      <p:sp>
        <p:nvSpPr>
          <p:cNvPr id="283"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4" name="20 L'évangile défini.005.jpeg" descr="20 L'évangile défini.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Double-click to edit"/>
          <p:cNvSpPr txBox="1"/>
          <p:nvPr>
            <p:ph type="title"/>
          </p:nvPr>
        </p:nvSpPr>
        <p:spPr>
          <a:prstGeom prst="rect">
            <a:avLst/>
          </a:prstGeom>
        </p:spPr>
        <p:txBody>
          <a:bodyPr/>
          <a:lstStyle/>
          <a:p>
            <a:pPr/>
          </a:p>
        </p:txBody>
      </p:sp>
      <p:sp>
        <p:nvSpPr>
          <p:cNvPr id="515" name="Double-click to edit"/>
          <p:cNvSpPr txBox="1"/>
          <p:nvPr>
            <p:ph type="body" idx="1"/>
          </p:nvPr>
        </p:nvSpPr>
        <p:spPr>
          <a:prstGeom prst="rect">
            <a:avLst/>
          </a:prstGeom>
        </p:spPr>
        <p:txBody>
          <a:bodyPr/>
          <a:lstStyle/>
          <a:p>
            <a:pPr/>
          </a:p>
        </p:txBody>
      </p:sp>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20 L'évangile défini.050.jpeg" descr="20 L'évangile défini.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Double-click to edit"/>
          <p:cNvSpPr txBox="1"/>
          <p:nvPr>
            <p:ph type="title"/>
          </p:nvPr>
        </p:nvSpPr>
        <p:spPr>
          <a:prstGeom prst="rect">
            <a:avLst/>
          </a:prstGeom>
        </p:spPr>
        <p:txBody>
          <a:bodyPr/>
          <a:lstStyle/>
          <a:p>
            <a:pPr/>
          </a:p>
        </p:txBody>
      </p:sp>
      <p:sp>
        <p:nvSpPr>
          <p:cNvPr id="520" name="Double-click to edit"/>
          <p:cNvSpPr txBox="1"/>
          <p:nvPr>
            <p:ph type="body" idx="1"/>
          </p:nvPr>
        </p:nvSpPr>
        <p:spPr>
          <a:prstGeom prst="rect">
            <a:avLst/>
          </a:prstGeom>
        </p:spPr>
        <p:txBody>
          <a:bodyPr/>
          <a:lstStyle/>
          <a:p>
            <a:pPr/>
          </a:p>
        </p:txBody>
      </p:sp>
      <p:sp>
        <p:nvSpPr>
          <p:cNvPr id="5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2" name="20 L'évangile défini.051.jpeg" descr="20 L'évangile défini.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Double-click to edit"/>
          <p:cNvSpPr txBox="1"/>
          <p:nvPr>
            <p:ph type="title"/>
          </p:nvPr>
        </p:nvSpPr>
        <p:spPr>
          <a:prstGeom prst="rect">
            <a:avLst/>
          </a:prstGeom>
        </p:spPr>
        <p:txBody>
          <a:bodyPr/>
          <a:lstStyle/>
          <a:p>
            <a:pPr/>
          </a:p>
        </p:txBody>
      </p:sp>
      <p:sp>
        <p:nvSpPr>
          <p:cNvPr id="525" name="Double-click to edit"/>
          <p:cNvSpPr txBox="1"/>
          <p:nvPr>
            <p:ph type="body" idx="1"/>
          </p:nvPr>
        </p:nvSpPr>
        <p:spPr>
          <a:prstGeom prst="rect">
            <a:avLst/>
          </a:prstGeom>
        </p:spPr>
        <p:txBody>
          <a:bodyPr/>
          <a:lstStyle/>
          <a:p>
            <a:pPr/>
          </a:p>
        </p:txBody>
      </p:sp>
      <p:sp>
        <p:nvSpPr>
          <p:cNvPr id="5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7" name="20 L'évangile défini.052.jpeg" descr="20 L'évangile défini.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Double-click to edit"/>
          <p:cNvSpPr txBox="1"/>
          <p:nvPr>
            <p:ph type="title"/>
          </p:nvPr>
        </p:nvSpPr>
        <p:spPr>
          <a:prstGeom prst="rect">
            <a:avLst/>
          </a:prstGeom>
        </p:spPr>
        <p:txBody>
          <a:bodyPr/>
          <a:lstStyle/>
          <a:p>
            <a:pPr/>
          </a:p>
        </p:txBody>
      </p:sp>
      <p:sp>
        <p:nvSpPr>
          <p:cNvPr id="530" name="Double-click to edit"/>
          <p:cNvSpPr txBox="1"/>
          <p:nvPr>
            <p:ph type="body" idx="1"/>
          </p:nvPr>
        </p:nvSpPr>
        <p:spPr>
          <a:prstGeom prst="rect">
            <a:avLst/>
          </a:prstGeom>
        </p:spPr>
        <p:txBody>
          <a:bodyPr/>
          <a:lstStyle/>
          <a:p>
            <a:pPr/>
          </a:p>
        </p:txBody>
      </p:sp>
      <p:sp>
        <p:nvSpPr>
          <p:cNvPr id="5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2" name="20 L'évangile défini.053.jpeg" descr="20 L'évangile défini.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Double-click to edit"/>
          <p:cNvSpPr txBox="1"/>
          <p:nvPr>
            <p:ph type="title"/>
          </p:nvPr>
        </p:nvSpPr>
        <p:spPr>
          <a:prstGeom prst="rect">
            <a:avLst/>
          </a:prstGeom>
        </p:spPr>
        <p:txBody>
          <a:bodyPr/>
          <a:lstStyle/>
          <a:p>
            <a:pPr/>
          </a:p>
        </p:txBody>
      </p:sp>
      <p:sp>
        <p:nvSpPr>
          <p:cNvPr id="535" name="Double-click to edit"/>
          <p:cNvSpPr txBox="1"/>
          <p:nvPr>
            <p:ph type="body" idx="1"/>
          </p:nvPr>
        </p:nvSpPr>
        <p:spPr>
          <a:prstGeom prst="rect">
            <a:avLst/>
          </a:prstGeom>
        </p:spPr>
        <p:txBody>
          <a:bodyPr/>
          <a:lstStyle/>
          <a:p>
            <a:pPr/>
          </a:p>
        </p:txBody>
      </p:sp>
      <p:sp>
        <p:nvSpPr>
          <p:cNvPr id="5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7" name="20 L'évangile défini.054.jpeg" descr="20 L'évangile défini.05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Double-click to edit"/>
          <p:cNvSpPr txBox="1"/>
          <p:nvPr>
            <p:ph type="title"/>
          </p:nvPr>
        </p:nvSpPr>
        <p:spPr>
          <a:prstGeom prst="rect">
            <a:avLst/>
          </a:prstGeom>
        </p:spPr>
        <p:txBody>
          <a:bodyPr/>
          <a:lstStyle/>
          <a:p>
            <a:pPr/>
          </a:p>
        </p:txBody>
      </p:sp>
      <p:sp>
        <p:nvSpPr>
          <p:cNvPr id="542" name="Double-click to edit"/>
          <p:cNvSpPr txBox="1"/>
          <p:nvPr>
            <p:ph type="body" idx="1"/>
          </p:nvPr>
        </p:nvSpPr>
        <p:spPr>
          <a:prstGeom prst="rect">
            <a:avLst/>
          </a:prstGeom>
        </p:spPr>
        <p:txBody>
          <a:bodyPr/>
          <a:lstStyle/>
          <a:p>
            <a:pPr/>
          </a:p>
        </p:txBody>
      </p:sp>
      <p:sp>
        <p:nvSpPr>
          <p:cNvPr id="5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4" name="20 L'évangile défini.055.jpeg" descr="20 L'évangile défini.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Double-click to edit"/>
          <p:cNvSpPr txBox="1"/>
          <p:nvPr>
            <p:ph type="title"/>
          </p:nvPr>
        </p:nvSpPr>
        <p:spPr>
          <a:prstGeom prst="rect">
            <a:avLst/>
          </a:prstGeom>
        </p:spPr>
        <p:txBody>
          <a:bodyPr/>
          <a:lstStyle/>
          <a:p>
            <a:pPr/>
          </a:p>
        </p:txBody>
      </p:sp>
      <p:sp>
        <p:nvSpPr>
          <p:cNvPr id="547" name="Double-click to edit"/>
          <p:cNvSpPr txBox="1"/>
          <p:nvPr>
            <p:ph type="body" idx="1"/>
          </p:nvPr>
        </p:nvSpPr>
        <p:spPr>
          <a:prstGeom prst="rect">
            <a:avLst/>
          </a:prstGeom>
        </p:spPr>
        <p:txBody>
          <a:bodyPr/>
          <a:lstStyle/>
          <a:p>
            <a:pPr/>
          </a:p>
        </p:txBody>
      </p:sp>
      <p:sp>
        <p:nvSpPr>
          <p:cNvPr id="5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9" name="20 L'évangile défini.056.jpeg" descr="20 L'évangile défini.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Double-click to edit"/>
          <p:cNvSpPr txBox="1"/>
          <p:nvPr>
            <p:ph type="title"/>
          </p:nvPr>
        </p:nvSpPr>
        <p:spPr>
          <a:prstGeom prst="rect">
            <a:avLst/>
          </a:prstGeom>
        </p:spPr>
        <p:txBody>
          <a:bodyPr/>
          <a:lstStyle/>
          <a:p>
            <a:pPr/>
          </a:p>
        </p:txBody>
      </p:sp>
      <p:sp>
        <p:nvSpPr>
          <p:cNvPr id="552" name="Double-click to edit"/>
          <p:cNvSpPr txBox="1"/>
          <p:nvPr>
            <p:ph type="body" idx="1"/>
          </p:nvPr>
        </p:nvSpPr>
        <p:spPr>
          <a:prstGeom prst="rect">
            <a:avLst/>
          </a:prstGeom>
        </p:spPr>
        <p:txBody>
          <a:bodyPr/>
          <a:lstStyle/>
          <a:p>
            <a:pPr/>
          </a:p>
        </p:txBody>
      </p:sp>
      <p:sp>
        <p:nvSpPr>
          <p:cNvPr id="5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4" name="20 L'évangile défini.057.jpeg" descr="20 L'évangile défini.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Double-click to edit"/>
          <p:cNvSpPr txBox="1"/>
          <p:nvPr>
            <p:ph type="title"/>
          </p:nvPr>
        </p:nvSpPr>
        <p:spPr>
          <a:prstGeom prst="rect">
            <a:avLst/>
          </a:prstGeom>
        </p:spPr>
        <p:txBody>
          <a:bodyPr/>
          <a:lstStyle/>
          <a:p>
            <a:pPr/>
          </a:p>
        </p:txBody>
      </p:sp>
      <p:sp>
        <p:nvSpPr>
          <p:cNvPr id="557" name="Double-click to edit"/>
          <p:cNvSpPr txBox="1"/>
          <p:nvPr>
            <p:ph type="body" idx="1"/>
          </p:nvPr>
        </p:nvSpPr>
        <p:spPr>
          <a:prstGeom prst="rect">
            <a:avLst/>
          </a:prstGeom>
        </p:spPr>
        <p:txBody>
          <a:bodyPr/>
          <a:lstStyle/>
          <a:p>
            <a:pPr/>
          </a:p>
        </p:txBody>
      </p:sp>
      <p:sp>
        <p:nvSpPr>
          <p:cNvPr id="5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9" name="20 L'évangile défini.058.jpeg" descr="20 L'évangile défini.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Double-click to edit"/>
          <p:cNvSpPr txBox="1"/>
          <p:nvPr>
            <p:ph type="title"/>
          </p:nvPr>
        </p:nvSpPr>
        <p:spPr>
          <a:prstGeom prst="rect">
            <a:avLst/>
          </a:prstGeom>
        </p:spPr>
        <p:txBody>
          <a:bodyPr/>
          <a:lstStyle/>
          <a:p>
            <a:pPr/>
          </a:p>
        </p:txBody>
      </p:sp>
      <p:sp>
        <p:nvSpPr>
          <p:cNvPr id="562" name="Double-click to edit"/>
          <p:cNvSpPr txBox="1"/>
          <p:nvPr>
            <p:ph type="body" idx="1"/>
          </p:nvPr>
        </p:nvSpPr>
        <p:spPr>
          <a:prstGeom prst="rect">
            <a:avLst/>
          </a:prstGeom>
        </p:spPr>
        <p:txBody>
          <a:bodyPr/>
          <a:lstStyle/>
          <a:p>
            <a:pPr/>
          </a:p>
        </p:txBody>
      </p:sp>
      <p:sp>
        <p:nvSpPr>
          <p:cNvPr id="5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4" name="20 L'évangile défini.059.jpeg" descr="20 L'évangile défini.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Double-click to edit"/>
          <p:cNvSpPr txBox="1"/>
          <p:nvPr>
            <p:ph type="title"/>
          </p:nvPr>
        </p:nvSpPr>
        <p:spPr>
          <a:prstGeom prst="rect">
            <a:avLst/>
          </a:prstGeom>
        </p:spPr>
        <p:txBody>
          <a:bodyPr/>
          <a:lstStyle/>
          <a:p>
            <a:pPr/>
          </a:p>
        </p:txBody>
      </p:sp>
      <p:sp>
        <p:nvSpPr>
          <p:cNvPr id="287" name="Double-click to edit"/>
          <p:cNvSpPr txBox="1"/>
          <p:nvPr>
            <p:ph type="body" idx="1"/>
          </p:nvPr>
        </p:nvSpPr>
        <p:spPr>
          <a:prstGeom prst="rect">
            <a:avLst/>
          </a:prstGeom>
        </p:spPr>
        <p:txBody>
          <a:bodyPr/>
          <a:lstStyle/>
          <a:p>
            <a:pPr/>
          </a:p>
        </p:txBody>
      </p:sp>
      <p:sp>
        <p:nvSpPr>
          <p:cNvPr id="288"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9" name="20 L'évangile défini.006.jpeg" descr="20 L'évangile défini.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Double-click to edit"/>
          <p:cNvSpPr txBox="1"/>
          <p:nvPr>
            <p:ph type="title"/>
          </p:nvPr>
        </p:nvSpPr>
        <p:spPr>
          <a:prstGeom prst="rect">
            <a:avLst/>
          </a:prstGeom>
        </p:spPr>
        <p:txBody>
          <a:bodyPr/>
          <a:lstStyle/>
          <a:p>
            <a:pPr/>
          </a:p>
        </p:txBody>
      </p:sp>
      <p:sp>
        <p:nvSpPr>
          <p:cNvPr id="567" name="Double-click to edit"/>
          <p:cNvSpPr txBox="1"/>
          <p:nvPr>
            <p:ph type="body" idx="1"/>
          </p:nvPr>
        </p:nvSpPr>
        <p:spPr>
          <a:prstGeom prst="rect">
            <a:avLst/>
          </a:prstGeom>
        </p:spPr>
        <p:txBody>
          <a:bodyPr/>
          <a:lstStyle/>
          <a:p>
            <a:pPr/>
          </a:p>
        </p:txBody>
      </p:sp>
      <p:sp>
        <p:nvSpPr>
          <p:cNvPr id="5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9" name="20 L'évangile défini.060.jpeg" descr="20 L'évangile défini.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Double-click to edit"/>
          <p:cNvSpPr txBox="1"/>
          <p:nvPr>
            <p:ph type="title"/>
          </p:nvPr>
        </p:nvSpPr>
        <p:spPr>
          <a:prstGeom prst="rect">
            <a:avLst/>
          </a:prstGeom>
        </p:spPr>
        <p:txBody>
          <a:bodyPr/>
          <a:lstStyle/>
          <a:p>
            <a:pPr/>
          </a:p>
        </p:txBody>
      </p:sp>
      <p:sp>
        <p:nvSpPr>
          <p:cNvPr id="572" name="Double-click to edit"/>
          <p:cNvSpPr txBox="1"/>
          <p:nvPr>
            <p:ph type="body" idx="1"/>
          </p:nvPr>
        </p:nvSpPr>
        <p:spPr>
          <a:prstGeom prst="rect">
            <a:avLst/>
          </a:prstGeom>
        </p:spPr>
        <p:txBody>
          <a:bodyPr/>
          <a:lstStyle/>
          <a:p>
            <a:pPr/>
          </a:p>
        </p:txBody>
      </p:sp>
      <p:sp>
        <p:nvSpPr>
          <p:cNvPr id="5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4" name="20 L'évangile défini.061.jpeg" descr="20 L'évangile défini.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Double-click to edit"/>
          <p:cNvSpPr txBox="1"/>
          <p:nvPr>
            <p:ph type="title"/>
          </p:nvPr>
        </p:nvSpPr>
        <p:spPr>
          <a:prstGeom prst="rect">
            <a:avLst/>
          </a:prstGeom>
        </p:spPr>
        <p:txBody>
          <a:bodyPr/>
          <a:lstStyle/>
          <a:p>
            <a:pPr/>
          </a:p>
        </p:txBody>
      </p:sp>
      <p:sp>
        <p:nvSpPr>
          <p:cNvPr id="577" name="Double-click to edit"/>
          <p:cNvSpPr txBox="1"/>
          <p:nvPr>
            <p:ph type="body" idx="1"/>
          </p:nvPr>
        </p:nvSpPr>
        <p:spPr>
          <a:prstGeom prst="rect">
            <a:avLst/>
          </a:prstGeom>
        </p:spPr>
        <p:txBody>
          <a:bodyPr/>
          <a:lstStyle/>
          <a:p>
            <a:pPr/>
          </a:p>
        </p:txBody>
      </p:sp>
      <p:sp>
        <p:nvSpPr>
          <p:cNvPr id="5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9" name="20 L'évangile défini.062.jpeg" descr="20 L'évangile défini.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Double-click to edit"/>
          <p:cNvSpPr txBox="1"/>
          <p:nvPr>
            <p:ph type="title"/>
          </p:nvPr>
        </p:nvSpPr>
        <p:spPr>
          <a:prstGeom prst="rect">
            <a:avLst/>
          </a:prstGeom>
        </p:spPr>
        <p:txBody>
          <a:bodyPr/>
          <a:lstStyle/>
          <a:p>
            <a:pPr/>
          </a:p>
        </p:txBody>
      </p:sp>
      <p:sp>
        <p:nvSpPr>
          <p:cNvPr id="582" name="Double-click to edit"/>
          <p:cNvSpPr txBox="1"/>
          <p:nvPr>
            <p:ph type="body" idx="1"/>
          </p:nvPr>
        </p:nvSpPr>
        <p:spPr>
          <a:prstGeom prst="rect">
            <a:avLst/>
          </a:prstGeom>
        </p:spPr>
        <p:txBody>
          <a:bodyPr/>
          <a:lstStyle/>
          <a:p>
            <a:pPr/>
          </a:p>
        </p:txBody>
      </p:sp>
      <p:sp>
        <p:nvSpPr>
          <p:cNvPr id="5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4" name="20 L'évangile défini.063.jpeg" descr="20 L'évangile défini.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Double-click to edit"/>
          <p:cNvSpPr txBox="1"/>
          <p:nvPr>
            <p:ph type="title"/>
          </p:nvPr>
        </p:nvSpPr>
        <p:spPr>
          <a:prstGeom prst="rect">
            <a:avLst/>
          </a:prstGeom>
        </p:spPr>
        <p:txBody>
          <a:bodyPr/>
          <a:lstStyle/>
          <a:p>
            <a:pPr/>
          </a:p>
        </p:txBody>
      </p:sp>
      <p:sp>
        <p:nvSpPr>
          <p:cNvPr id="587" name="Double-click to edit"/>
          <p:cNvSpPr txBox="1"/>
          <p:nvPr>
            <p:ph type="body" idx="1"/>
          </p:nvPr>
        </p:nvSpPr>
        <p:spPr>
          <a:prstGeom prst="rect">
            <a:avLst/>
          </a:prstGeom>
        </p:spPr>
        <p:txBody>
          <a:bodyPr/>
          <a:lstStyle/>
          <a:p>
            <a:pPr/>
          </a:p>
        </p:txBody>
      </p:sp>
      <p:sp>
        <p:nvSpPr>
          <p:cNvPr id="5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9" name="20 L'évangile défini.024.jpeg" descr="20 L'évangile défini.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Double-click to edit"/>
          <p:cNvSpPr txBox="1"/>
          <p:nvPr>
            <p:ph type="title"/>
          </p:nvPr>
        </p:nvSpPr>
        <p:spPr>
          <a:prstGeom prst="rect">
            <a:avLst/>
          </a:prstGeom>
        </p:spPr>
        <p:txBody>
          <a:bodyPr/>
          <a:lstStyle/>
          <a:p>
            <a:pPr/>
          </a:p>
        </p:txBody>
      </p:sp>
      <p:sp>
        <p:nvSpPr>
          <p:cNvPr id="592" name="Double-click to edit"/>
          <p:cNvSpPr txBox="1"/>
          <p:nvPr>
            <p:ph type="body" idx="1"/>
          </p:nvPr>
        </p:nvSpPr>
        <p:spPr>
          <a:prstGeom prst="rect">
            <a:avLst/>
          </a:prstGeom>
        </p:spPr>
        <p:txBody>
          <a:bodyPr/>
          <a:lstStyle/>
          <a:p>
            <a:pPr/>
          </a:p>
        </p:txBody>
      </p:sp>
      <p:sp>
        <p:nvSpPr>
          <p:cNvPr id="5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4" name="20 L'évangile défini.065.jpeg" descr="20 L'évangile défini.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Double-click to edit"/>
          <p:cNvSpPr txBox="1"/>
          <p:nvPr>
            <p:ph type="title"/>
          </p:nvPr>
        </p:nvSpPr>
        <p:spPr>
          <a:prstGeom prst="rect">
            <a:avLst/>
          </a:prstGeom>
        </p:spPr>
        <p:txBody>
          <a:bodyPr/>
          <a:lstStyle/>
          <a:p>
            <a:pPr/>
          </a:p>
        </p:txBody>
      </p:sp>
      <p:sp>
        <p:nvSpPr>
          <p:cNvPr id="597" name="Double-click to edit"/>
          <p:cNvSpPr txBox="1"/>
          <p:nvPr>
            <p:ph type="body" idx="1"/>
          </p:nvPr>
        </p:nvSpPr>
        <p:spPr>
          <a:prstGeom prst="rect">
            <a:avLst/>
          </a:prstGeom>
        </p:spPr>
        <p:txBody>
          <a:bodyPr/>
          <a:lstStyle/>
          <a:p>
            <a:pPr/>
          </a:p>
        </p:txBody>
      </p:sp>
      <p:sp>
        <p:nvSpPr>
          <p:cNvPr id="5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9" name="20 L'évangile défini.066.jpeg" descr="20 L'évangile défini.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Double-click to edit"/>
          <p:cNvSpPr txBox="1"/>
          <p:nvPr>
            <p:ph type="title"/>
          </p:nvPr>
        </p:nvSpPr>
        <p:spPr>
          <a:prstGeom prst="rect">
            <a:avLst/>
          </a:prstGeom>
        </p:spPr>
        <p:txBody>
          <a:bodyPr/>
          <a:lstStyle/>
          <a:p>
            <a:pPr/>
          </a:p>
        </p:txBody>
      </p:sp>
      <p:sp>
        <p:nvSpPr>
          <p:cNvPr id="602" name="Double-click to edit"/>
          <p:cNvSpPr txBox="1"/>
          <p:nvPr>
            <p:ph type="body" idx="1"/>
          </p:nvPr>
        </p:nvSpPr>
        <p:spPr>
          <a:prstGeom prst="rect">
            <a:avLst/>
          </a:prstGeom>
        </p:spPr>
        <p:txBody>
          <a:bodyPr/>
          <a:lstStyle/>
          <a:p>
            <a:pPr/>
          </a:p>
        </p:txBody>
      </p:sp>
      <p:sp>
        <p:nvSpPr>
          <p:cNvPr id="6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4" name="20 L'évangile défini.067.jpeg" descr="20 L'évangile défini.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Double-click to edit"/>
          <p:cNvSpPr txBox="1"/>
          <p:nvPr>
            <p:ph type="title"/>
          </p:nvPr>
        </p:nvSpPr>
        <p:spPr>
          <a:prstGeom prst="rect">
            <a:avLst/>
          </a:prstGeom>
        </p:spPr>
        <p:txBody>
          <a:bodyPr/>
          <a:lstStyle/>
          <a:p>
            <a:pPr/>
          </a:p>
        </p:txBody>
      </p:sp>
      <p:sp>
        <p:nvSpPr>
          <p:cNvPr id="607" name="Double-click to edit"/>
          <p:cNvSpPr txBox="1"/>
          <p:nvPr>
            <p:ph type="body" idx="1"/>
          </p:nvPr>
        </p:nvSpPr>
        <p:spPr>
          <a:prstGeom prst="rect">
            <a:avLst/>
          </a:prstGeom>
        </p:spPr>
        <p:txBody>
          <a:bodyPr/>
          <a:lstStyle/>
          <a:p>
            <a:pPr/>
          </a:p>
        </p:txBody>
      </p:sp>
      <p:sp>
        <p:nvSpPr>
          <p:cNvPr id="6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9" name="20 L'évangile défini.068.jpeg" descr="20 L'évangile défini.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Double-click to edit"/>
          <p:cNvSpPr txBox="1"/>
          <p:nvPr>
            <p:ph type="title"/>
          </p:nvPr>
        </p:nvSpPr>
        <p:spPr>
          <a:prstGeom prst="rect">
            <a:avLst/>
          </a:prstGeom>
        </p:spPr>
        <p:txBody>
          <a:bodyPr/>
          <a:lstStyle/>
          <a:p>
            <a:pPr/>
          </a:p>
        </p:txBody>
      </p:sp>
      <p:sp>
        <p:nvSpPr>
          <p:cNvPr id="612" name="Double-click to edit"/>
          <p:cNvSpPr txBox="1"/>
          <p:nvPr>
            <p:ph type="body" idx="1"/>
          </p:nvPr>
        </p:nvSpPr>
        <p:spPr>
          <a:prstGeom prst="rect">
            <a:avLst/>
          </a:prstGeom>
        </p:spPr>
        <p:txBody>
          <a:bodyPr/>
          <a:lstStyle/>
          <a:p>
            <a:pPr/>
          </a:p>
        </p:txBody>
      </p:sp>
      <p:sp>
        <p:nvSpPr>
          <p:cNvPr id="6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4" name="20 L'évangile défini.069.jpeg" descr="20 L'évangile défini.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Double-click to edit"/>
          <p:cNvSpPr txBox="1"/>
          <p:nvPr>
            <p:ph type="title"/>
          </p:nvPr>
        </p:nvSpPr>
        <p:spPr>
          <a:prstGeom prst="rect">
            <a:avLst/>
          </a:prstGeom>
        </p:spPr>
        <p:txBody>
          <a:bodyPr/>
          <a:lstStyle/>
          <a:p>
            <a:pPr/>
          </a:p>
        </p:txBody>
      </p:sp>
      <p:sp>
        <p:nvSpPr>
          <p:cNvPr id="292" name="Double-click to edit"/>
          <p:cNvSpPr txBox="1"/>
          <p:nvPr>
            <p:ph type="body" idx="1"/>
          </p:nvPr>
        </p:nvSpPr>
        <p:spPr>
          <a:prstGeom prst="rect">
            <a:avLst/>
          </a:prstGeom>
        </p:spPr>
        <p:txBody>
          <a:bodyPr/>
          <a:lstStyle/>
          <a:p>
            <a:pPr/>
          </a:p>
        </p:txBody>
      </p:sp>
      <p:sp>
        <p:nvSpPr>
          <p:cNvPr id="293"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4" name="20 L'évangile défini.007.jpeg" descr="20 L'évangile défini.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Double-click to edit"/>
          <p:cNvSpPr txBox="1"/>
          <p:nvPr>
            <p:ph type="title"/>
          </p:nvPr>
        </p:nvSpPr>
        <p:spPr>
          <a:prstGeom prst="rect">
            <a:avLst/>
          </a:prstGeom>
        </p:spPr>
        <p:txBody>
          <a:bodyPr/>
          <a:lstStyle/>
          <a:p>
            <a:pPr/>
          </a:p>
        </p:txBody>
      </p:sp>
      <p:sp>
        <p:nvSpPr>
          <p:cNvPr id="617" name="Double-click to edit"/>
          <p:cNvSpPr txBox="1"/>
          <p:nvPr>
            <p:ph type="body" idx="1"/>
          </p:nvPr>
        </p:nvSpPr>
        <p:spPr>
          <a:prstGeom prst="rect">
            <a:avLst/>
          </a:prstGeom>
        </p:spPr>
        <p:txBody>
          <a:bodyPr/>
          <a:lstStyle/>
          <a:p>
            <a:pPr/>
          </a:p>
        </p:txBody>
      </p:sp>
      <p:sp>
        <p:nvSpPr>
          <p:cNvPr id="6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9" name="20 L'évangile défini.070.jpeg" descr="20 L'évangile défini.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Double-click to edit"/>
          <p:cNvSpPr txBox="1"/>
          <p:nvPr>
            <p:ph type="title"/>
          </p:nvPr>
        </p:nvSpPr>
        <p:spPr>
          <a:prstGeom prst="rect">
            <a:avLst/>
          </a:prstGeom>
        </p:spPr>
        <p:txBody>
          <a:bodyPr/>
          <a:lstStyle/>
          <a:p>
            <a:pPr/>
          </a:p>
        </p:txBody>
      </p:sp>
      <p:sp>
        <p:nvSpPr>
          <p:cNvPr id="622" name="Double-click to edit"/>
          <p:cNvSpPr txBox="1"/>
          <p:nvPr>
            <p:ph type="body" idx="1"/>
          </p:nvPr>
        </p:nvSpPr>
        <p:spPr>
          <a:prstGeom prst="rect">
            <a:avLst/>
          </a:prstGeom>
        </p:spPr>
        <p:txBody>
          <a:bodyPr/>
          <a:lstStyle/>
          <a:p>
            <a:pPr/>
          </a:p>
        </p:txBody>
      </p:sp>
      <p:sp>
        <p:nvSpPr>
          <p:cNvPr id="6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4" name="20 L'évangile défini.071.jpeg" descr="20 L'évangile défini.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Double-click to edit"/>
          <p:cNvSpPr txBox="1"/>
          <p:nvPr>
            <p:ph type="title"/>
          </p:nvPr>
        </p:nvSpPr>
        <p:spPr>
          <a:prstGeom prst="rect">
            <a:avLst/>
          </a:prstGeom>
        </p:spPr>
        <p:txBody>
          <a:bodyPr/>
          <a:lstStyle/>
          <a:p>
            <a:pPr/>
          </a:p>
        </p:txBody>
      </p:sp>
      <p:sp>
        <p:nvSpPr>
          <p:cNvPr id="627" name="Double-click to edit"/>
          <p:cNvSpPr txBox="1"/>
          <p:nvPr>
            <p:ph type="body" idx="1"/>
          </p:nvPr>
        </p:nvSpPr>
        <p:spPr>
          <a:prstGeom prst="rect">
            <a:avLst/>
          </a:prstGeom>
        </p:spPr>
        <p:txBody>
          <a:bodyPr/>
          <a:lstStyle/>
          <a:p>
            <a:pPr/>
          </a:p>
        </p:txBody>
      </p:sp>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9" name="20 L'évangile défini.072.jpeg" descr="20 L'évangile défini.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Double-click to edit"/>
          <p:cNvSpPr txBox="1"/>
          <p:nvPr>
            <p:ph type="title"/>
          </p:nvPr>
        </p:nvSpPr>
        <p:spPr>
          <a:prstGeom prst="rect">
            <a:avLst/>
          </a:prstGeom>
        </p:spPr>
        <p:txBody>
          <a:bodyPr/>
          <a:lstStyle/>
          <a:p>
            <a:pPr/>
          </a:p>
        </p:txBody>
      </p:sp>
      <p:sp>
        <p:nvSpPr>
          <p:cNvPr id="632" name="Double-click to edit"/>
          <p:cNvSpPr txBox="1"/>
          <p:nvPr>
            <p:ph type="body" idx="1"/>
          </p:nvPr>
        </p:nvSpPr>
        <p:spPr>
          <a:prstGeom prst="rect">
            <a:avLst/>
          </a:prstGeom>
        </p:spPr>
        <p:txBody>
          <a:bodyPr/>
          <a:lstStyle/>
          <a:p>
            <a:pPr/>
          </a:p>
        </p:txBody>
      </p:sp>
      <p:sp>
        <p:nvSpPr>
          <p:cNvPr id="6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4" name="20 L'évangile défini.032.jpeg" descr="20 L'évangile défini.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Double-click to edit"/>
          <p:cNvSpPr txBox="1"/>
          <p:nvPr>
            <p:ph type="title"/>
          </p:nvPr>
        </p:nvSpPr>
        <p:spPr>
          <a:prstGeom prst="rect">
            <a:avLst/>
          </a:prstGeom>
        </p:spPr>
        <p:txBody>
          <a:bodyPr/>
          <a:lstStyle/>
          <a:p>
            <a:pPr/>
          </a:p>
        </p:txBody>
      </p:sp>
      <p:sp>
        <p:nvSpPr>
          <p:cNvPr id="637" name="Double-click to edit"/>
          <p:cNvSpPr txBox="1"/>
          <p:nvPr>
            <p:ph type="body" idx="1"/>
          </p:nvPr>
        </p:nvSpPr>
        <p:spPr>
          <a:prstGeom prst="rect">
            <a:avLst/>
          </a:prstGeom>
        </p:spPr>
        <p:txBody>
          <a:bodyPr/>
          <a:lstStyle/>
          <a:p>
            <a:pPr/>
          </a:p>
        </p:txBody>
      </p:sp>
      <p:sp>
        <p:nvSpPr>
          <p:cNvPr id="6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9" name="20 L'évangile défini.074.jpeg" descr="20 L'évangile défini.0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Double-click to edit"/>
          <p:cNvSpPr txBox="1"/>
          <p:nvPr>
            <p:ph type="title"/>
          </p:nvPr>
        </p:nvSpPr>
        <p:spPr>
          <a:prstGeom prst="rect">
            <a:avLst/>
          </a:prstGeom>
        </p:spPr>
        <p:txBody>
          <a:bodyPr/>
          <a:lstStyle/>
          <a:p>
            <a:pPr/>
          </a:p>
        </p:txBody>
      </p:sp>
      <p:sp>
        <p:nvSpPr>
          <p:cNvPr id="642" name="Double-click to edit"/>
          <p:cNvSpPr txBox="1"/>
          <p:nvPr>
            <p:ph type="body" idx="1"/>
          </p:nvPr>
        </p:nvSpPr>
        <p:spPr>
          <a:prstGeom prst="rect">
            <a:avLst/>
          </a:prstGeom>
        </p:spPr>
        <p:txBody>
          <a:bodyPr/>
          <a:lstStyle/>
          <a:p>
            <a:pPr/>
          </a:p>
        </p:txBody>
      </p:sp>
      <p:sp>
        <p:nvSpPr>
          <p:cNvPr id="6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4" name="20 L'évangile défini.075.jpeg" descr="20 L'évangile défini.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Double-click to edit"/>
          <p:cNvSpPr txBox="1"/>
          <p:nvPr>
            <p:ph type="title"/>
          </p:nvPr>
        </p:nvSpPr>
        <p:spPr>
          <a:prstGeom prst="rect">
            <a:avLst/>
          </a:prstGeom>
        </p:spPr>
        <p:txBody>
          <a:bodyPr/>
          <a:lstStyle/>
          <a:p>
            <a:pPr/>
          </a:p>
        </p:txBody>
      </p:sp>
      <p:sp>
        <p:nvSpPr>
          <p:cNvPr id="647" name="Double-click to edit"/>
          <p:cNvSpPr txBox="1"/>
          <p:nvPr>
            <p:ph type="body" idx="1"/>
          </p:nvPr>
        </p:nvSpPr>
        <p:spPr>
          <a:prstGeom prst="rect">
            <a:avLst/>
          </a:prstGeom>
        </p:spPr>
        <p:txBody>
          <a:bodyPr/>
          <a:lstStyle/>
          <a:p>
            <a:pPr/>
          </a:p>
        </p:txBody>
      </p:sp>
      <p:sp>
        <p:nvSpPr>
          <p:cNvPr id="6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9" name="20 L'évangile défini.076.jpeg" descr="20 L'évangile défini.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Double-click to edit"/>
          <p:cNvSpPr txBox="1"/>
          <p:nvPr>
            <p:ph type="title"/>
          </p:nvPr>
        </p:nvSpPr>
        <p:spPr>
          <a:prstGeom prst="rect">
            <a:avLst/>
          </a:prstGeom>
        </p:spPr>
        <p:txBody>
          <a:bodyPr/>
          <a:lstStyle/>
          <a:p>
            <a:pPr/>
          </a:p>
        </p:txBody>
      </p:sp>
      <p:sp>
        <p:nvSpPr>
          <p:cNvPr id="652" name="Double-click to edit"/>
          <p:cNvSpPr txBox="1"/>
          <p:nvPr>
            <p:ph type="body" idx="1"/>
          </p:nvPr>
        </p:nvSpPr>
        <p:spPr>
          <a:prstGeom prst="rect">
            <a:avLst/>
          </a:prstGeom>
        </p:spPr>
        <p:txBody>
          <a:bodyPr/>
          <a:lstStyle/>
          <a:p>
            <a:pPr/>
          </a:p>
        </p:txBody>
      </p:sp>
      <p:sp>
        <p:nvSpPr>
          <p:cNvPr id="6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4" name="20 L'évangile défini.077.jpeg" descr="20 L'évangile défini.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Double-click to edit"/>
          <p:cNvSpPr txBox="1"/>
          <p:nvPr>
            <p:ph type="title"/>
          </p:nvPr>
        </p:nvSpPr>
        <p:spPr>
          <a:prstGeom prst="rect">
            <a:avLst/>
          </a:prstGeom>
        </p:spPr>
        <p:txBody>
          <a:bodyPr/>
          <a:lstStyle/>
          <a:p>
            <a:pPr/>
          </a:p>
        </p:txBody>
      </p:sp>
      <p:sp>
        <p:nvSpPr>
          <p:cNvPr id="657" name="Double-click to edit"/>
          <p:cNvSpPr txBox="1"/>
          <p:nvPr>
            <p:ph type="body" idx="1"/>
          </p:nvPr>
        </p:nvSpPr>
        <p:spPr>
          <a:prstGeom prst="rect">
            <a:avLst/>
          </a:prstGeom>
        </p:spPr>
        <p:txBody>
          <a:bodyPr/>
          <a:lstStyle/>
          <a:p>
            <a:pPr/>
          </a:p>
        </p:txBody>
      </p:sp>
      <p:sp>
        <p:nvSpPr>
          <p:cNvPr id="6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9" name="20 L'évangile défini.078.jpeg" descr="20 L'évangile défini.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Double-click to edit"/>
          <p:cNvSpPr txBox="1"/>
          <p:nvPr>
            <p:ph type="title"/>
          </p:nvPr>
        </p:nvSpPr>
        <p:spPr>
          <a:prstGeom prst="rect">
            <a:avLst/>
          </a:prstGeom>
        </p:spPr>
        <p:txBody>
          <a:bodyPr/>
          <a:lstStyle/>
          <a:p>
            <a:pPr/>
          </a:p>
        </p:txBody>
      </p:sp>
      <p:sp>
        <p:nvSpPr>
          <p:cNvPr id="662" name="Double-click to edit"/>
          <p:cNvSpPr txBox="1"/>
          <p:nvPr>
            <p:ph type="body" idx="1"/>
          </p:nvPr>
        </p:nvSpPr>
        <p:spPr>
          <a:prstGeom prst="rect">
            <a:avLst/>
          </a:prstGeom>
        </p:spPr>
        <p:txBody>
          <a:bodyPr/>
          <a:lstStyle/>
          <a:p>
            <a:pPr/>
          </a:p>
        </p:txBody>
      </p:sp>
      <p:sp>
        <p:nvSpPr>
          <p:cNvPr id="6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4" name="20 L'évangile défini.079.jpeg" descr="20 L'évangile défini.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Double-click to edit"/>
          <p:cNvSpPr txBox="1"/>
          <p:nvPr>
            <p:ph type="title"/>
          </p:nvPr>
        </p:nvSpPr>
        <p:spPr>
          <a:prstGeom prst="rect">
            <a:avLst/>
          </a:prstGeom>
        </p:spPr>
        <p:txBody>
          <a:bodyPr/>
          <a:lstStyle/>
          <a:p>
            <a:pPr/>
          </a:p>
        </p:txBody>
      </p:sp>
      <p:sp>
        <p:nvSpPr>
          <p:cNvPr id="297" name="Double-click to edit"/>
          <p:cNvSpPr txBox="1"/>
          <p:nvPr>
            <p:ph type="body" idx="1"/>
          </p:nvPr>
        </p:nvSpPr>
        <p:spPr>
          <a:prstGeom prst="rect">
            <a:avLst/>
          </a:prstGeom>
        </p:spPr>
        <p:txBody>
          <a:bodyPr/>
          <a:lstStyle/>
          <a:p>
            <a:pPr/>
          </a:p>
        </p:txBody>
      </p:sp>
      <p:sp>
        <p:nvSpPr>
          <p:cNvPr id="298"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9" name="20 L'évangile défini.008.jpeg" descr="20 L'évangile défini.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Double-click to edit"/>
          <p:cNvSpPr txBox="1"/>
          <p:nvPr>
            <p:ph type="title"/>
          </p:nvPr>
        </p:nvSpPr>
        <p:spPr>
          <a:prstGeom prst="rect">
            <a:avLst/>
          </a:prstGeom>
        </p:spPr>
        <p:txBody>
          <a:bodyPr/>
          <a:lstStyle/>
          <a:p>
            <a:pPr/>
          </a:p>
        </p:txBody>
      </p:sp>
      <p:sp>
        <p:nvSpPr>
          <p:cNvPr id="667" name="Double-click to edit"/>
          <p:cNvSpPr txBox="1"/>
          <p:nvPr>
            <p:ph type="body" idx="1"/>
          </p:nvPr>
        </p:nvSpPr>
        <p:spPr>
          <a:prstGeom prst="rect">
            <a:avLst/>
          </a:prstGeom>
        </p:spPr>
        <p:txBody>
          <a:bodyPr/>
          <a:lstStyle/>
          <a:p>
            <a:pPr/>
          </a:p>
        </p:txBody>
      </p:sp>
      <p:sp>
        <p:nvSpPr>
          <p:cNvPr id="6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9" name="20 L'évangile défini.080.jpeg" descr="20 L'évangile défini.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Double-click to edit"/>
          <p:cNvSpPr txBox="1"/>
          <p:nvPr>
            <p:ph type="title"/>
          </p:nvPr>
        </p:nvSpPr>
        <p:spPr>
          <a:prstGeom prst="rect">
            <a:avLst/>
          </a:prstGeom>
        </p:spPr>
        <p:txBody>
          <a:bodyPr/>
          <a:lstStyle/>
          <a:p>
            <a:pPr/>
          </a:p>
        </p:txBody>
      </p:sp>
      <p:sp>
        <p:nvSpPr>
          <p:cNvPr id="672" name="Double-click to edit"/>
          <p:cNvSpPr txBox="1"/>
          <p:nvPr>
            <p:ph type="body" idx="1"/>
          </p:nvPr>
        </p:nvSpPr>
        <p:spPr>
          <a:prstGeom prst="rect">
            <a:avLst/>
          </a:prstGeom>
        </p:spPr>
        <p:txBody>
          <a:bodyPr/>
          <a:lstStyle/>
          <a:p>
            <a:pPr/>
          </a:p>
        </p:txBody>
      </p:sp>
      <p:sp>
        <p:nvSpPr>
          <p:cNvPr id="6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4" name="20 L'évangile défini.081.jpeg" descr="20 L'évangile défini.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Double-click to edit"/>
          <p:cNvSpPr txBox="1"/>
          <p:nvPr>
            <p:ph type="title"/>
          </p:nvPr>
        </p:nvSpPr>
        <p:spPr>
          <a:prstGeom prst="rect">
            <a:avLst/>
          </a:prstGeom>
        </p:spPr>
        <p:txBody>
          <a:bodyPr/>
          <a:lstStyle/>
          <a:p>
            <a:pPr/>
          </a:p>
        </p:txBody>
      </p:sp>
      <p:sp>
        <p:nvSpPr>
          <p:cNvPr id="677" name="Double-click to edit"/>
          <p:cNvSpPr txBox="1"/>
          <p:nvPr>
            <p:ph type="body" idx="1"/>
          </p:nvPr>
        </p:nvSpPr>
        <p:spPr>
          <a:prstGeom prst="rect">
            <a:avLst/>
          </a:prstGeom>
        </p:spPr>
        <p:txBody>
          <a:bodyPr/>
          <a:lstStyle/>
          <a:p>
            <a:pPr/>
          </a:p>
        </p:txBody>
      </p:sp>
      <p:sp>
        <p:nvSpPr>
          <p:cNvPr id="6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9" name="20 L'évangile défini.082.jpeg" descr="20 L'évangile défini.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Double-click to edit"/>
          <p:cNvSpPr txBox="1"/>
          <p:nvPr>
            <p:ph type="title"/>
          </p:nvPr>
        </p:nvSpPr>
        <p:spPr>
          <a:prstGeom prst="rect">
            <a:avLst/>
          </a:prstGeom>
        </p:spPr>
        <p:txBody>
          <a:bodyPr/>
          <a:lstStyle/>
          <a:p>
            <a:pPr/>
          </a:p>
        </p:txBody>
      </p:sp>
      <p:sp>
        <p:nvSpPr>
          <p:cNvPr id="682" name="Double-click to edit"/>
          <p:cNvSpPr txBox="1"/>
          <p:nvPr>
            <p:ph type="body" idx="1"/>
          </p:nvPr>
        </p:nvSpPr>
        <p:spPr>
          <a:prstGeom prst="rect">
            <a:avLst/>
          </a:prstGeom>
        </p:spPr>
        <p:txBody>
          <a:bodyPr/>
          <a:lstStyle/>
          <a:p>
            <a:pPr/>
          </a:p>
        </p:txBody>
      </p:sp>
      <p:sp>
        <p:nvSpPr>
          <p:cNvPr id="6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4" name="20 L'évangile défini.083.jpeg" descr="20 L'évangile défini.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Double-click to edit"/>
          <p:cNvSpPr txBox="1"/>
          <p:nvPr>
            <p:ph type="title"/>
          </p:nvPr>
        </p:nvSpPr>
        <p:spPr>
          <a:prstGeom prst="rect">
            <a:avLst/>
          </a:prstGeom>
        </p:spPr>
        <p:txBody>
          <a:bodyPr/>
          <a:lstStyle/>
          <a:p>
            <a:pPr/>
          </a:p>
        </p:txBody>
      </p:sp>
      <p:sp>
        <p:nvSpPr>
          <p:cNvPr id="687" name="Double-click to edit"/>
          <p:cNvSpPr txBox="1"/>
          <p:nvPr>
            <p:ph type="body" idx="1"/>
          </p:nvPr>
        </p:nvSpPr>
        <p:spPr>
          <a:prstGeom prst="rect">
            <a:avLst/>
          </a:prstGeom>
        </p:spPr>
        <p:txBody>
          <a:bodyPr/>
          <a:lstStyle/>
          <a:p>
            <a:pPr/>
          </a:p>
        </p:txBody>
      </p:sp>
      <p:sp>
        <p:nvSpPr>
          <p:cNvPr id="6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9" name="20 L'évangile défini.084.jpeg" descr="20 L'évangile défini.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Double-click to edit"/>
          <p:cNvSpPr txBox="1"/>
          <p:nvPr>
            <p:ph type="title"/>
          </p:nvPr>
        </p:nvSpPr>
        <p:spPr>
          <a:prstGeom prst="rect">
            <a:avLst/>
          </a:prstGeom>
        </p:spPr>
        <p:txBody>
          <a:bodyPr/>
          <a:lstStyle/>
          <a:p>
            <a:pPr/>
          </a:p>
        </p:txBody>
      </p:sp>
      <p:sp>
        <p:nvSpPr>
          <p:cNvPr id="692" name="Double-click to edit"/>
          <p:cNvSpPr txBox="1"/>
          <p:nvPr>
            <p:ph type="body" idx="1"/>
          </p:nvPr>
        </p:nvSpPr>
        <p:spPr>
          <a:prstGeom prst="rect">
            <a:avLst/>
          </a:prstGeom>
        </p:spPr>
        <p:txBody>
          <a:bodyPr/>
          <a:lstStyle/>
          <a:p>
            <a:pPr/>
          </a:p>
        </p:txBody>
      </p:sp>
      <p:sp>
        <p:nvSpPr>
          <p:cNvPr id="6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4" name="20 L'évangile défini.085.jpeg" descr="20 L'évangile défini.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Double-click to edit"/>
          <p:cNvSpPr txBox="1"/>
          <p:nvPr>
            <p:ph type="title"/>
          </p:nvPr>
        </p:nvSpPr>
        <p:spPr>
          <a:prstGeom prst="rect">
            <a:avLst/>
          </a:prstGeom>
        </p:spPr>
        <p:txBody>
          <a:bodyPr/>
          <a:lstStyle/>
          <a:p>
            <a:pPr/>
          </a:p>
        </p:txBody>
      </p:sp>
      <p:sp>
        <p:nvSpPr>
          <p:cNvPr id="697" name="Double-click to edit"/>
          <p:cNvSpPr txBox="1"/>
          <p:nvPr>
            <p:ph type="body" idx="1"/>
          </p:nvPr>
        </p:nvSpPr>
        <p:spPr>
          <a:prstGeom prst="rect">
            <a:avLst/>
          </a:prstGeom>
        </p:spPr>
        <p:txBody>
          <a:bodyPr/>
          <a:lstStyle/>
          <a:p>
            <a:pPr/>
          </a:p>
        </p:txBody>
      </p:sp>
      <p:sp>
        <p:nvSpPr>
          <p:cNvPr id="6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9" name="20 L'évangile défini.086.jpeg" descr="20 L'évangile défini.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Double-click to edit"/>
          <p:cNvSpPr txBox="1"/>
          <p:nvPr>
            <p:ph type="title"/>
          </p:nvPr>
        </p:nvSpPr>
        <p:spPr>
          <a:prstGeom prst="rect">
            <a:avLst/>
          </a:prstGeom>
        </p:spPr>
        <p:txBody>
          <a:bodyPr/>
          <a:lstStyle/>
          <a:p>
            <a:pPr/>
          </a:p>
        </p:txBody>
      </p:sp>
      <p:sp>
        <p:nvSpPr>
          <p:cNvPr id="702" name="Double-click to edit"/>
          <p:cNvSpPr txBox="1"/>
          <p:nvPr>
            <p:ph type="body" idx="1"/>
          </p:nvPr>
        </p:nvSpPr>
        <p:spPr>
          <a:prstGeom prst="rect">
            <a:avLst/>
          </a:prstGeom>
        </p:spPr>
        <p:txBody>
          <a:bodyPr/>
          <a:lstStyle/>
          <a:p>
            <a:pPr/>
          </a:p>
        </p:txBody>
      </p:sp>
      <p:sp>
        <p:nvSpPr>
          <p:cNvPr id="7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4" name="20 L'évangile défini.087.jpeg" descr="20 L'évangile défini.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Double-click to edit"/>
          <p:cNvSpPr txBox="1"/>
          <p:nvPr>
            <p:ph type="title"/>
          </p:nvPr>
        </p:nvSpPr>
        <p:spPr>
          <a:prstGeom prst="rect">
            <a:avLst/>
          </a:prstGeom>
        </p:spPr>
        <p:txBody>
          <a:bodyPr/>
          <a:lstStyle/>
          <a:p>
            <a:pPr/>
          </a:p>
        </p:txBody>
      </p:sp>
      <p:sp>
        <p:nvSpPr>
          <p:cNvPr id="707" name="Double-click to edit"/>
          <p:cNvSpPr txBox="1"/>
          <p:nvPr>
            <p:ph type="body" idx="1"/>
          </p:nvPr>
        </p:nvSpPr>
        <p:spPr>
          <a:prstGeom prst="rect">
            <a:avLst/>
          </a:prstGeom>
        </p:spPr>
        <p:txBody>
          <a:bodyPr/>
          <a:lstStyle/>
          <a:p>
            <a:pPr/>
          </a:p>
        </p:txBody>
      </p:sp>
      <p:sp>
        <p:nvSpPr>
          <p:cNvPr id="7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9" name="20 L'évangile défini.088.jpeg" descr="20 L'évangile défini.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Double-click to edit"/>
          <p:cNvSpPr txBox="1"/>
          <p:nvPr>
            <p:ph type="title"/>
          </p:nvPr>
        </p:nvSpPr>
        <p:spPr>
          <a:prstGeom prst="rect">
            <a:avLst/>
          </a:prstGeom>
        </p:spPr>
        <p:txBody>
          <a:bodyPr/>
          <a:lstStyle/>
          <a:p>
            <a:pPr/>
          </a:p>
        </p:txBody>
      </p:sp>
      <p:sp>
        <p:nvSpPr>
          <p:cNvPr id="712" name="Double-click to edit"/>
          <p:cNvSpPr txBox="1"/>
          <p:nvPr>
            <p:ph type="body" idx="1"/>
          </p:nvPr>
        </p:nvSpPr>
        <p:spPr>
          <a:prstGeom prst="rect">
            <a:avLst/>
          </a:prstGeom>
        </p:spPr>
        <p:txBody>
          <a:bodyPr/>
          <a:lstStyle/>
          <a:p>
            <a:pPr/>
          </a:p>
        </p:txBody>
      </p:sp>
      <p:sp>
        <p:nvSpPr>
          <p:cNvPr id="7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4" name="20 L'évangile défini.040.jpeg" descr="20 L'évangile défini.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Double-click to edit"/>
          <p:cNvSpPr txBox="1"/>
          <p:nvPr>
            <p:ph type="title"/>
          </p:nvPr>
        </p:nvSpPr>
        <p:spPr>
          <a:prstGeom prst="rect">
            <a:avLst/>
          </a:prstGeom>
        </p:spPr>
        <p:txBody>
          <a:bodyPr/>
          <a:lstStyle/>
          <a:p>
            <a:pPr/>
          </a:p>
        </p:txBody>
      </p:sp>
      <p:sp>
        <p:nvSpPr>
          <p:cNvPr id="302" name="Double-click to edit"/>
          <p:cNvSpPr txBox="1"/>
          <p:nvPr>
            <p:ph type="body" idx="1"/>
          </p:nvPr>
        </p:nvSpPr>
        <p:spPr>
          <a:prstGeom prst="rect">
            <a:avLst/>
          </a:prstGeom>
        </p:spPr>
        <p:txBody>
          <a:bodyPr/>
          <a:lstStyle/>
          <a:p>
            <a:pPr/>
          </a:p>
        </p:txBody>
      </p:sp>
      <p:sp>
        <p:nvSpPr>
          <p:cNvPr id="303"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4" name="20 L'évangile défini.009.jpeg" descr="20 L'évangile défini.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Double-click to edit"/>
          <p:cNvSpPr txBox="1"/>
          <p:nvPr>
            <p:ph type="title"/>
          </p:nvPr>
        </p:nvSpPr>
        <p:spPr>
          <a:prstGeom prst="rect">
            <a:avLst/>
          </a:prstGeom>
        </p:spPr>
        <p:txBody>
          <a:bodyPr/>
          <a:lstStyle/>
          <a:p>
            <a:pPr/>
          </a:p>
        </p:txBody>
      </p:sp>
      <p:sp>
        <p:nvSpPr>
          <p:cNvPr id="717" name="Double-click to edit"/>
          <p:cNvSpPr txBox="1"/>
          <p:nvPr>
            <p:ph type="body" idx="1"/>
          </p:nvPr>
        </p:nvSpPr>
        <p:spPr>
          <a:prstGeom prst="rect">
            <a:avLst/>
          </a:prstGeom>
        </p:spPr>
        <p:txBody>
          <a:bodyPr/>
          <a:lstStyle/>
          <a:p>
            <a:pPr/>
          </a:p>
        </p:txBody>
      </p:sp>
      <p:sp>
        <p:nvSpPr>
          <p:cNvPr id="7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9" name="20 L'évangile défini.090.jpeg" descr="20 L'évangile défini.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Double-click to edit"/>
          <p:cNvSpPr txBox="1"/>
          <p:nvPr>
            <p:ph type="title"/>
          </p:nvPr>
        </p:nvSpPr>
        <p:spPr>
          <a:prstGeom prst="rect">
            <a:avLst/>
          </a:prstGeom>
        </p:spPr>
        <p:txBody>
          <a:bodyPr/>
          <a:lstStyle/>
          <a:p>
            <a:pPr/>
          </a:p>
        </p:txBody>
      </p:sp>
      <p:sp>
        <p:nvSpPr>
          <p:cNvPr id="722" name="Double-click to edit"/>
          <p:cNvSpPr txBox="1"/>
          <p:nvPr>
            <p:ph type="body" idx="1"/>
          </p:nvPr>
        </p:nvSpPr>
        <p:spPr>
          <a:prstGeom prst="rect">
            <a:avLst/>
          </a:prstGeom>
        </p:spPr>
        <p:txBody>
          <a:bodyPr/>
          <a:lstStyle/>
          <a:p>
            <a:pPr/>
          </a:p>
        </p:txBody>
      </p:sp>
      <p:sp>
        <p:nvSpPr>
          <p:cNvPr id="7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4" name="20 L'évangile défini.091.jpeg" descr="20 L'évangile défini.0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Double-click to edit"/>
          <p:cNvSpPr txBox="1"/>
          <p:nvPr>
            <p:ph type="title"/>
          </p:nvPr>
        </p:nvSpPr>
        <p:spPr>
          <a:prstGeom prst="rect">
            <a:avLst/>
          </a:prstGeom>
        </p:spPr>
        <p:txBody>
          <a:bodyPr/>
          <a:lstStyle/>
          <a:p>
            <a:pPr/>
          </a:p>
        </p:txBody>
      </p:sp>
      <p:sp>
        <p:nvSpPr>
          <p:cNvPr id="727" name="Double-click to edit"/>
          <p:cNvSpPr txBox="1"/>
          <p:nvPr>
            <p:ph type="body" idx="1"/>
          </p:nvPr>
        </p:nvSpPr>
        <p:spPr>
          <a:prstGeom prst="rect">
            <a:avLst/>
          </a:prstGeom>
        </p:spPr>
        <p:txBody>
          <a:bodyPr/>
          <a:lstStyle/>
          <a:p>
            <a:pPr/>
          </a:p>
        </p:txBody>
      </p:sp>
      <p:sp>
        <p:nvSpPr>
          <p:cNvPr id="7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9" name="20 L'évangile défini.092.jpeg" descr="20 L'évangile défini.0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Double-click to edit"/>
          <p:cNvSpPr txBox="1"/>
          <p:nvPr>
            <p:ph type="title"/>
          </p:nvPr>
        </p:nvSpPr>
        <p:spPr>
          <a:prstGeom prst="rect">
            <a:avLst/>
          </a:prstGeom>
        </p:spPr>
        <p:txBody>
          <a:bodyPr/>
          <a:lstStyle/>
          <a:p>
            <a:pPr/>
          </a:p>
        </p:txBody>
      </p:sp>
      <p:sp>
        <p:nvSpPr>
          <p:cNvPr id="732" name="Double-click to edit"/>
          <p:cNvSpPr txBox="1"/>
          <p:nvPr>
            <p:ph type="body" idx="1"/>
          </p:nvPr>
        </p:nvSpPr>
        <p:spPr>
          <a:prstGeom prst="rect">
            <a:avLst/>
          </a:prstGeom>
        </p:spPr>
        <p:txBody>
          <a:bodyPr/>
          <a:lstStyle/>
          <a:p>
            <a:pPr/>
          </a:p>
        </p:txBody>
      </p:sp>
      <p:sp>
        <p:nvSpPr>
          <p:cNvPr id="7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4" name="20 L'évangile défini.093.jpeg" descr="20 L'évangile défini.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Double-click to edit"/>
          <p:cNvSpPr txBox="1"/>
          <p:nvPr>
            <p:ph type="title"/>
          </p:nvPr>
        </p:nvSpPr>
        <p:spPr>
          <a:prstGeom prst="rect">
            <a:avLst/>
          </a:prstGeom>
        </p:spPr>
        <p:txBody>
          <a:bodyPr/>
          <a:lstStyle/>
          <a:p>
            <a:pPr/>
          </a:p>
        </p:txBody>
      </p:sp>
      <p:sp>
        <p:nvSpPr>
          <p:cNvPr id="737" name="Double-click to edit"/>
          <p:cNvSpPr txBox="1"/>
          <p:nvPr>
            <p:ph type="body" idx="1"/>
          </p:nvPr>
        </p:nvSpPr>
        <p:spPr>
          <a:prstGeom prst="rect">
            <a:avLst/>
          </a:prstGeom>
        </p:spPr>
        <p:txBody>
          <a:bodyPr/>
          <a:lstStyle/>
          <a:p>
            <a:pPr/>
          </a:p>
        </p:txBody>
      </p:sp>
      <p:sp>
        <p:nvSpPr>
          <p:cNvPr id="7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9" name="20 L'évangile défini.094.jpeg" descr="20 L'évangile défini.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Double-click to edit"/>
          <p:cNvSpPr txBox="1"/>
          <p:nvPr>
            <p:ph type="title"/>
          </p:nvPr>
        </p:nvSpPr>
        <p:spPr>
          <a:prstGeom prst="rect">
            <a:avLst/>
          </a:prstGeom>
        </p:spPr>
        <p:txBody>
          <a:bodyPr/>
          <a:lstStyle/>
          <a:p>
            <a:pPr/>
          </a:p>
        </p:txBody>
      </p:sp>
      <p:sp>
        <p:nvSpPr>
          <p:cNvPr id="742" name="Double-click to edit"/>
          <p:cNvSpPr txBox="1"/>
          <p:nvPr>
            <p:ph type="body" idx="1"/>
          </p:nvPr>
        </p:nvSpPr>
        <p:spPr>
          <a:prstGeom prst="rect">
            <a:avLst/>
          </a:prstGeom>
        </p:spPr>
        <p:txBody>
          <a:bodyPr/>
          <a:lstStyle/>
          <a:p>
            <a:pPr/>
          </a:p>
        </p:txBody>
      </p:sp>
      <p:sp>
        <p:nvSpPr>
          <p:cNvPr id="7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4" name="20 L'évangile défini.095.jpeg" descr="20 L'évangile défini.09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Double-click to edit"/>
          <p:cNvSpPr txBox="1"/>
          <p:nvPr>
            <p:ph type="title"/>
          </p:nvPr>
        </p:nvSpPr>
        <p:spPr>
          <a:prstGeom prst="rect">
            <a:avLst/>
          </a:prstGeom>
        </p:spPr>
        <p:txBody>
          <a:bodyPr/>
          <a:lstStyle/>
          <a:p>
            <a:pPr/>
          </a:p>
        </p:txBody>
      </p:sp>
      <p:sp>
        <p:nvSpPr>
          <p:cNvPr id="749" name="Double-click to edit"/>
          <p:cNvSpPr txBox="1"/>
          <p:nvPr>
            <p:ph type="body" idx="1"/>
          </p:nvPr>
        </p:nvSpPr>
        <p:spPr>
          <a:prstGeom prst="rect">
            <a:avLst/>
          </a:prstGeom>
        </p:spPr>
        <p:txBody>
          <a:bodyPr/>
          <a:lstStyle/>
          <a:p>
            <a:pPr/>
          </a:p>
        </p:txBody>
      </p:sp>
      <p:sp>
        <p:nvSpPr>
          <p:cNvPr id="7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1" name="20 L'évangile défini.047.jpeg" descr="20 L'évangile défini.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Double-click to edit"/>
          <p:cNvSpPr txBox="1"/>
          <p:nvPr>
            <p:ph type="title"/>
          </p:nvPr>
        </p:nvSpPr>
        <p:spPr>
          <a:prstGeom prst="rect">
            <a:avLst/>
          </a:prstGeom>
        </p:spPr>
        <p:txBody>
          <a:bodyPr/>
          <a:lstStyle/>
          <a:p>
            <a:pPr/>
          </a:p>
        </p:txBody>
      </p:sp>
      <p:sp>
        <p:nvSpPr>
          <p:cNvPr id="754" name="Double-click to edit"/>
          <p:cNvSpPr txBox="1"/>
          <p:nvPr>
            <p:ph type="body" idx="1"/>
          </p:nvPr>
        </p:nvSpPr>
        <p:spPr>
          <a:prstGeom prst="rect">
            <a:avLst/>
          </a:prstGeom>
        </p:spPr>
        <p:txBody>
          <a:bodyPr/>
          <a:lstStyle/>
          <a:p>
            <a:pPr/>
          </a:p>
        </p:txBody>
      </p:sp>
      <p:sp>
        <p:nvSpPr>
          <p:cNvPr id="7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6" name="20 L'évangile défini.048.jpeg" descr="20 L'évangile défini.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Double-click to edit"/>
          <p:cNvSpPr txBox="1"/>
          <p:nvPr>
            <p:ph type="title"/>
          </p:nvPr>
        </p:nvSpPr>
        <p:spPr>
          <a:prstGeom prst="rect">
            <a:avLst/>
          </a:prstGeom>
        </p:spPr>
        <p:txBody>
          <a:bodyPr/>
          <a:lstStyle/>
          <a:p>
            <a:pPr/>
          </a:p>
        </p:txBody>
      </p:sp>
      <p:sp>
        <p:nvSpPr>
          <p:cNvPr id="759" name="Double-click to edit"/>
          <p:cNvSpPr txBox="1"/>
          <p:nvPr>
            <p:ph type="body" idx="1"/>
          </p:nvPr>
        </p:nvSpPr>
        <p:spPr>
          <a:prstGeom prst="rect">
            <a:avLst/>
          </a:prstGeom>
        </p:spPr>
        <p:txBody>
          <a:bodyPr/>
          <a:lstStyle/>
          <a:p>
            <a:pPr/>
          </a:p>
        </p:txBody>
      </p:sp>
      <p:sp>
        <p:nvSpPr>
          <p:cNvPr id="7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1" name="20 L'évangile défini.098.jpeg" descr="20 L'évangile défini.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Double-click to edit"/>
          <p:cNvSpPr txBox="1"/>
          <p:nvPr>
            <p:ph type="title"/>
          </p:nvPr>
        </p:nvSpPr>
        <p:spPr>
          <a:prstGeom prst="rect">
            <a:avLst/>
          </a:prstGeom>
        </p:spPr>
        <p:txBody>
          <a:bodyPr/>
          <a:lstStyle/>
          <a:p>
            <a:pPr/>
          </a:p>
        </p:txBody>
      </p:sp>
      <p:sp>
        <p:nvSpPr>
          <p:cNvPr id="764" name="Double-click to edit"/>
          <p:cNvSpPr txBox="1"/>
          <p:nvPr>
            <p:ph type="body" idx="1"/>
          </p:nvPr>
        </p:nvSpPr>
        <p:spPr>
          <a:prstGeom prst="rect">
            <a:avLst/>
          </a:prstGeom>
        </p:spPr>
        <p:txBody>
          <a:bodyPr/>
          <a:lstStyle/>
          <a:p>
            <a:pPr/>
          </a:p>
        </p:txBody>
      </p:sp>
      <p:sp>
        <p:nvSpPr>
          <p:cNvPr id="7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6" name="20 L'évangile défini.050.jpeg" descr="20 L'évangile défini.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EFCDD"/>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
            <a:srgbClr val="00A8AA"/>
          </a:buClr>
          <a:buSzTx/>
          <a:buFontTx/>
          <a:buNone/>
          <a:tabLst/>
          <a:defRPr b="0" baseline="0" cap="none" i="0" spc="0" strike="noStrike" sz="14600" u="none" kumimoji="0" normalizeH="0">
            <a:ln>
              <a:noFill/>
            </a:ln>
            <a:solidFill>
              <a:srgbClr val="FEFCDD"/>
            </a:solidFill>
            <a:effectLst/>
            <a:uFill>
              <a:solidFill>
                <a:srgbClr val="FEFCDD"/>
              </a:solidFill>
            </a:uFill>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