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notesSlides/notesSlide1.xml" ContentType="application/vnd.openxmlformats-officedocument.presentationml.notesSlide+xml"/>
  <Override PartName="/ppt/media/image16.jpeg" ContentType="image/jpeg"/>
  <Override PartName="/ppt/media/image17.jpeg" ContentType="image/jpeg"/>
  <Override PartName="/ppt/media/image18.jpeg" ContentType="image/jpeg"/>
  <Override PartName="/ppt/media/image19.jpeg" ContentType="image/jpeg"/>
  <Override PartName="/ppt/notesSlides/notesSlide2.xml" ContentType="application/vnd.openxmlformats-officedocument.presentationml.notesSlide+xml"/>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media/image31.jpeg" ContentType="image/jpeg"/>
  <Override PartName="/ppt/notesSlides/notesSlide3.xml" ContentType="application/vnd.openxmlformats-officedocument.presentationml.notesSlide+xml"/>
  <Override PartName="/ppt/media/image32.jpeg" ContentType="image/jpeg"/>
  <Override PartName="/ppt/media/image33.jpeg" ContentType="image/jpeg"/>
  <Override PartName="/ppt/media/image34.jpeg" ContentType="image/jpeg"/>
  <Override PartName="/ppt/media/image35.jpeg" ContentType="image/jpeg"/>
  <Override PartName="/ppt/media/image36.jpeg" ContentType="image/jpeg"/>
  <Override PartName="/ppt/media/image37.jpeg" ContentType="image/jpeg"/>
  <Override PartName="/ppt/media/image38.jpeg" ContentType="image/jpeg"/>
  <Override PartName="/ppt/media/image39.jpeg" ContentType="image/jpeg"/>
  <Override PartName="/ppt/media/image40.jpeg" ContentType="image/jpeg"/>
  <Override PartName="/ppt/media/image41.jpeg" ContentType="image/jpeg"/>
  <Override PartName="/ppt/media/image42.jpeg" ContentType="image/jpeg"/>
  <Override PartName="/ppt/media/image43.jpeg" ContentType="image/jpeg"/>
  <Override PartName="/ppt/media/image44.jpeg" ContentType="image/jpeg"/>
  <Override PartName="/ppt/media/image45.jpeg" ContentType="image/jpeg"/>
  <Override PartName="/ppt/notesSlides/notesSlide4.xml" ContentType="application/vnd.openxmlformats-officedocument.presentationml.notesSlide+xml"/>
  <Override PartName="/ppt/media/image46.jpeg" ContentType="image/jpeg"/>
  <Override PartName="/ppt/media/image47.jpeg" ContentType="image/jpeg"/>
  <Override PartName="/ppt/notesSlides/notesSlide5.xml" ContentType="application/vnd.openxmlformats-officedocument.presentationml.notesSlide+xml"/>
  <Override PartName="/ppt/media/image48.jpeg" ContentType="image/jpeg"/>
  <Override PartName="/ppt/media/image49.jpeg" ContentType="image/jpeg"/>
  <Override PartName="/ppt/media/image50.jpeg" ContentType="image/jpeg"/>
  <Override PartName="/ppt/media/image51.jpeg" ContentType="image/jpeg"/>
  <Override PartName="/ppt/media/image52.jpeg" ContentType="image/jpeg"/>
  <Override PartName="/ppt/media/image53.jpeg" ContentType="image/jpeg"/>
  <Override PartName="/ppt/media/image54.jpeg" ContentType="image/jpeg"/>
  <Override PartName="/ppt/notesSlides/notesSlide6.xml" ContentType="application/vnd.openxmlformats-officedocument.presentationml.notesSlide+xml"/>
  <Override PartName="/ppt/media/image55.jpeg" ContentType="image/jpeg"/>
  <Override PartName="/ppt/notesSlides/notesSlide7.xml" ContentType="application/vnd.openxmlformats-officedocument.presentationml.notesSlide+xml"/>
  <Override PartName="/ppt/media/image56.jpeg" ContentType="image/jpeg"/>
  <Override PartName="/ppt/media/image57.jpeg" ContentType="image/jpeg"/>
  <Override PartName="/ppt/media/image58.jpeg" ContentType="image/jpeg"/>
  <Override PartName="/ppt/notesSlides/notesSlide8.xml" ContentType="application/vnd.openxmlformats-officedocument.presentationml.notesSlide+xml"/>
  <Override PartName="/ppt/media/image59.jpeg" ContentType="image/jpeg"/>
  <Override PartName="/ppt/notesSlides/notesSlide9.xml" ContentType="application/vnd.openxmlformats-officedocument.presentationml.notesSlide+xml"/>
  <Override PartName="/ppt/media/image60.jpeg" ContentType="image/jpeg"/>
  <Override PartName="/ppt/media/image61.jpeg" ContentType="image/jpeg"/>
  <Override PartName="/ppt/media/image62.jpeg" ContentType="image/jpeg"/>
  <Override PartName="/ppt/notesSlides/notesSlide10.xml" ContentType="application/vnd.openxmlformats-officedocument.presentationml.notesSlide+xml"/>
  <Override PartName="/ppt/media/image63.jpeg" ContentType="image/jpeg"/>
  <Override PartName="/ppt/notesSlides/notesSlide11.xml" ContentType="application/vnd.openxmlformats-officedocument.presentationml.notesSlide+xml"/>
  <Override PartName="/ppt/media/image64.jpeg" ContentType="image/jpeg"/>
  <Override PartName="/ppt/media/image65.jpeg" ContentType="image/jpeg"/>
  <Override PartName="/ppt/media/image66.jpeg" ContentType="image/jpeg"/>
  <Override PartName="/ppt/notesSlides/notesSlide12.xml" ContentType="application/vnd.openxmlformats-officedocument.presentationml.notesSlide+xml"/>
  <Override PartName="/ppt/media/image67.jpeg" ContentType="image/jpeg"/>
  <Override PartName="/ppt/media/image68.jpeg" ContentType="image/jpeg"/>
  <Override PartName="/ppt/media/image69.jpeg" ContentType="image/jpeg"/>
  <Override PartName="/ppt/media/image70.jpeg" ContentType="image/jpeg"/>
  <Override PartName="/ppt/media/image71.jpeg" ContentType="image/jpeg"/>
  <Override PartName="/ppt/notesSlides/notesSlide13.xml" ContentType="application/vnd.openxmlformats-officedocument.presentationml.notesSlide+xml"/>
  <Override PartName="/ppt/media/image72.jpeg" ContentType="image/jpeg"/>
  <Override PartName="/ppt/media/image73.jpeg" ContentType="image/jpeg"/>
  <Override PartName="/ppt/media/image74.jpeg" ContentType="image/jpeg"/>
  <Override PartName="/ppt/media/image75.jpeg" ContentType="image/jpeg"/>
  <Override PartName="/ppt/media/image76.jpeg" ContentType="image/jpeg"/>
  <Override PartName="/ppt/media/image77.jpeg" ContentType="image/jpeg"/>
  <Override PartName="/ppt/notesSlides/notesSlide14.xml" ContentType="application/vnd.openxmlformats-officedocument.presentationml.notesSlide+xml"/>
  <Override PartName="/ppt/media/image78.jpeg" ContentType="image/jpeg"/>
  <Override PartName="/ppt/media/image79.jpeg" ContentType="image/jpeg"/>
  <Override PartName="/ppt/media/image80.jpeg" ContentType="image/jpeg"/>
  <Override PartName="/ppt/media/image81.jpeg" ContentType="image/jpeg"/>
  <Override PartName="/ppt/media/image82.jpeg" ContentType="image/jpeg"/>
  <Override PartName="/ppt/notesSlides/notesSlide15.xml" ContentType="application/vnd.openxmlformats-officedocument.presentationml.notesSlide+xml"/>
  <Override PartName="/ppt/media/image83.jpeg" ContentType="image/jpeg"/>
  <Override PartName="/ppt/media/image84.jpeg" ContentType="image/jpeg"/>
  <Override PartName="/ppt/media/image85.jpeg" ContentType="image/jpeg"/>
  <Override PartName="/ppt/media/image86.jpeg" ContentType="image/jpeg"/>
  <Override PartName="/ppt/media/image87.jpeg" ContentType="image/jpeg"/>
  <Override PartName="/ppt/media/image88.jpeg" ContentType="image/jpeg"/>
  <Override PartName="/ppt/media/image89.jpeg" ContentType="image/jpeg"/>
  <Override PartName="/ppt/notesSlides/notesSlide16.xml" ContentType="application/vnd.openxmlformats-officedocument.presentationml.notesSlide+xml"/>
  <Override PartName="/ppt/media/image90.jpeg" ContentType="image/jpeg"/>
  <Override PartName="/ppt/notesSlides/notesSlide17.xml" ContentType="application/vnd.openxmlformats-officedocument.presentationml.notesSlide+xml"/>
  <Override PartName="/ppt/media/image91.jpeg" ContentType="image/jpeg"/>
  <Override PartName="/ppt/media/image92.jpeg" ContentType="image/jpeg"/>
  <Override PartName="/ppt/media/image93.jpeg" ContentType="image/jpeg"/>
  <Override PartName="/ppt/media/image94.jpeg" ContentType="image/jpeg"/>
  <Override PartName="/ppt/media/image95.jpeg" ContentType="image/jpeg"/>
  <Override PartName="/ppt/media/image96.jpeg" ContentType="image/jpeg"/>
  <Override PartName="/ppt/media/image97.jpeg" ContentType="image/jpeg"/>
  <Override PartName="/ppt/media/image98.jpeg" ContentType="image/jpeg"/>
  <Override PartName="/ppt/media/image99.jpeg" ContentType="image/jpeg"/>
  <Override PartName="/ppt/media/image100.jpeg" ContentType="image/jpeg"/>
  <Override PartName="/ppt/media/image101.jpeg" ContentType="image/jpeg"/>
  <Override PartName="/ppt/media/image102.jpeg" ContentType="image/jpeg"/>
  <Override PartName="/ppt/media/image103.jpeg" ContentType="image/jpeg"/>
  <Override PartName="/ppt/media/image104.jpeg" ContentType="image/jpeg"/>
  <Override PartName="/ppt/media/image105.jpeg" ContentType="image/jpeg"/>
  <Override PartName="/ppt/media/image106.jpeg" ContentType="image/jpeg"/>
  <Override PartName="/ppt/media/image107.jpeg" ContentType="image/jpeg"/>
  <Override PartName="/ppt/media/image108.jpeg" ContentType="image/jpeg"/>
  <Override PartName="/ppt/media/image109.jpeg" ContentType="image/jpeg"/>
  <Override PartName="/ppt/notesSlides/notesSlide18.xml" ContentType="application/vnd.openxmlformats-officedocument.presentationml.notesSlide+xml"/>
  <Override PartName="/ppt/media/image110.jpeg" ContentType="image/jpeg"/>
  <Override PartName="/ppt/media/image111.jpeg" ContentType="image/jpeg"/>
  <Override PartName="/ppt/media/image112.jpeg" ContentType="image/jpeg"/>
  <Override PartName="/ppt/media/image113.jpeg" ContentType="image/jpeg"/>
  <Override PartName="/ppt/media/image114.jpeg" ContentType="image/jpeg"/>
  <Override PartName="/ppt/notesSlides/notesSlide19.xml" ContentType="application/vnd.openxmlformats-officedocument.presentationml.notesSlide+xml"/>
  <Override PartName="/ppt/media/image115.jpeg" ContentType="image/jpeg"/>
  <Override PartName="/ppt/media/image116.jpeg" ContentType="image/jpeg"/>
  <Override PartName="/ppt/media/image117.jpeg" ContentType="image/jpeg"/>
  <Override PartName="/ppt/media/image118.jpeg" ContentType="image/jpeg"/>
  <Override PartName="/ppt/media/image119.jpeg" ContentType="image/jpeg"/>
  <Override PartName="/ppt/media/image120.jpeg" ContentType="image/jpeg"/>
  <Override PartName="/ppt/notesSlides/notesSlide20.xml" ContentType="application/vnd.openxmlformats-officedocument.presentationml.notesSlide+xml"/>
  <Override PartName="/ppt/media/image121.jpeg" ContentType="image/jpeg"/>
  <Override PartName="/ppt/media/image122.jpeg" ContentType="image/jpeg"/>
  <Override PartName="/ppt/media/image123.jpeg" ContentType="image/jpeg"/>
  <Override PartName="/ppt/media/image124.jpeg" ContentType="image/jpeg"/>
  <Override PartName="/ppt/media/image125.jpeg" ContentType="image/jpeg"/>
  <Override PartName="/ppt/media/image126.jpeg" ContentType="image/jpeg"/>
  <Override PartName="/ppt/notesSlides/notesSlide21.xml" ContentType="application/vnd.openxmlformats-officedocument.presentationml.notesSlide+xml"/>
  <Override PartName="/ppt/media/image127.jpeg" ContentType="image/jpeg"/>
  <Override PartName="/ppt/media/image128.jpeg" ContentType="image/jpeg"/>
  <Override PartName="/ppt/media/image129.jpeg" ContentType="image/jpeg"/>
  <Override PartName="/ppt/media/image130.jpeg" ContentType="image/jpeg"/>
  <Override PartName="/ppt/media/image131.jpeg" ContentType="image/jpeg"/>
  <Override PartName="/ppt/media/image132.jpeg" ContentType="image/jpeg"/>
  <Override PartName="/ppt/media/image133.jpeg" ContentType="image/jpeg"/>
  <Override PartName="/ppt/media/image134.jpeg" ContentType="image/jpeg"/>
  <Override PartName="/ppt/media/image135.jpeg" ContentType="image/jpeg"/>
  <Override PartName="/ppt/media/image136.jpeg" ContentType="image/jpeg"/>
  <Override PartName="/ppt/media/image137.jpeg" ContentType="image/jpeg"/>
  <Override PartName="/ppt/media/image138.jpeg" ContentType="image/jpeg"/>
  <Override PartName="/ppt/media/image139.jpeg" ContentType="image/jpeg"/>
  <Override PartName="/ppt/notesSlides/notesSlide22.xml" ContentType="application/vnd.openxmlformats-officedocument.presentationml.notesSlide+xml"/>
  <Override PartName="/ppt/media/image140.jpeg" ContentType="image/jpeg"/>
  <Override PartName="/ppt/media/image141.jpeg" ContentType="image/jpeg"/>
  <Override PartName="/ppt/media/image142.jpeg" ContentType="image/jpeg"/>
  <Override PartName="/ppt/notesSlides/notesSlide23.xml" ContentType="application/vnd.openxmlformats-officedocument.presentationml.notesSlide+xml"/>
  <Override PartName="/ppt/media/image143.jpeg" ContentType="image/jpeg"/>
  <Override PartName="/ppt/media/image144.jpeg" ContentType="image/jpeg"/>
  <Override PartName="/ppt/media/image145.jpeg" ContentType="image/jpeg"/>
  <Override PartName="/ppt/media/image146.jpeg" ContentType="image/jpeg"/>
  <Override PartName="/ppt/media/image147.jpeg" ContentType="image/jpeg"/>
  <Override PartName="/ppt/notesSlides/notesSlide24.xml" ContentType="application/vnd.openxmlformats-officedocument.presentationml.notesSlide+xml"/>
  <Override PartName="/ppt/media/image148.jpeg" ContentType="image/jpeg"/>
  <Override PartName="/ppt/media/image149.jpeg" ContentType="image/jpeg"/>
  <Override PartName="/ppt/media/image150.jpeg" ContentType="image/jpeg"/>
  <Override PartName="/ppt/media/image151.jpeg" ContentType="image/jpeg"/>
  <Override PartName="/ppt/notesSlides/notesSlide25.xml" ContentType="application/vnd.openxmlformats-officedocument.presentationml.notesSlide+xml"/>
  <Override PartName="/ppt/media/image152.jpeg" ContentType="image/jpeg"/>
  <Override PartName="/ppt/media/image153.jpeg" ContentType="image/jpeg"/>
  <Override PartName="/ppt/media/image154.jpeg" ContentType="image/jpeg"/>
  <Override PartName="/ppt/notesSlides/notesSlide26.xml" ContentType="application/vnd.openxmlformats-officedocument.presentationml.notesSlide+xml"/>
  <Override PartName="/ppt/media/image155.jpeg" ContentType="image/jpeg"/>
  <Override PartName="/ppt/media/image156.jpeg" ContentType="image/jpeg"/>
  <Override PartName="/ppt/media/image157.jpeg" ContentType="image/jpeg"/>
  <Override PartName="/ppt/media/image158.jpeg" ContentType="image/jpeg"/>
  <Override PartName="/ppt/media/image159.jpeg" ContentType="image/jpeg"/>
  <Override PartName="/ppt/media/image160.jpeg" ContentType="image/jpeg"/>
  <Override PartName="/ppt/media/image161.jpeg" ContentType="image/jpeg"/>
  <Override PartName="/ppt/media/image162.jpeg" ContentType="image/jpeg"/>
  <Override PartName="/ppt/media/image163.jpeg" ContentType="image/jpeg"/>
  <Override PartName="/ppt/media/image164.jpeg" ContentType="image/jpeg"/>
  <Override PartName="/ppt/media/image165.jpeg" ContentType="image/jpeg"/>
  <Override PartName="/ppt/media/image166.jpeg" ContentType="image/jpeg"/>
  <Override PartName="/ppt/media/image167.jpeg" ContentType="image/jpeg"/>
  <Override PartName="/ppt/media/image168.jpeg" ContentType="image/jpeg"/>
  <Override PartName="/ppt/media/image169.jpeg" ContentType="image/jpeg"/>
  <Override PartName="/ppt/media/image170.jpeg" ContentType="image/jpeg"/>
  <Override PartName="/ppt/media/image171.jpeg" ContentType="image/jpeg"/>
  <Override PartName="/ppt/media/image172.jpeg" ContentType="image/jpeg"/>
  <Override PartName="/ppt/media/image173.jpeg" ContentType="image/jpeg"/>
  <Override PartName="/ppt/media/image174.jpeg" ContentType="image/jpeg"/>
  <Override PartName="/ppt/media/image175.jpeg" ContentType="image/jpeg"/>
  <Override PartName="/ppt/media/image176.jpeg" ContentType="image/jpeg"/>
  <Override PartName="/ppt/media/image177.jpeg" ContentType="image/jpeg"/>
  <Override PartName="/ppt/media/image178.jpeg" ContentType="image/jpeg"/>
  <Override PartName="/ppt/media/image179.jpeg" ContentType="image/jpeg"/>
  <Override PartName="/ppt/media/image180.jpeg" ContentType="image/jpeg"/>
  <Override PartName="/ppt/media/image181.jpeg" ContentType="image/jpeg"/>
  <Override PartName="/ppt/media/image182.jpeg" ContentType="image/jpeg"/>
  <Override PartName="/ppt/media/image183.jpeg" ContentType="image/jpeg"/>
  <Override PartName="/ppt/media/image184.jpeg" ContentType="image/jpeg"/>
  <Override PartName="/ppt/media/image185.jpeg" ContentType="image/jpeg"/>
  <Override PartName="/ppt/media/image186.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 id="388" r:id="rId140"/>
    <p:sldId id="389" r:id="rId141"/>
    <p:sldId id="390" r:id="rId142"/>
    <p:sldId id="391" r:id="rId143"/>
    <p:sldId id="392" r:id="rId144"/>
    <p:sldId id="393" r:id="rId145"/>
    <p:sldId id="394" r:id="rId146"/>
    <p:sldId id="395" r:id="rId147"/>
    <p:sldId id="396" r:id="rId148"/>
    <p:sldId id="397" r:id="rId149"/>
    <p:sldId id="398" r:id="rId150"/>
    <p:sldId id="399" r:id="rId151"/>
    <p:sldId id="400" r:id="rId152"/>
    <p:sldId id="401" r:id="rId153"/>
    <p:sldId id="402" r:id="rId154"/>
    <p:sldId id="403" r:id="rId155"/>
    <p:sldId id="404" r:id="rId156"/>
    <p:sldId id="405" r:id="rId157"/>
    <p:sldId id="406" r:id="rId158"/>
    <p:sldId id="407" r:id="rId159"/>
    <p:sldId id="408" r:id="rId160"/>
    <p:sldId id="409" r:id="rId161"/>
    <p:sldId id="410" r:id="rId162"/>
    <p:sldId id="411" r:id="rId163"/>
    <p:sldId id="412" r:id="rId164"/>
    <p:sldId id="413" r:id="rId165"/>
    <p:sldId id="414" r:id="rId166"/>
    <p:sldId id="415" r:id="rId167"/>
    <p:sldId id="416" r:id="rId168"/>
    <p:sldId id="417" r:id="rId169"/>
    <p:sldId id="418" r:id="rId170"/>
    <p:sldId id="419" r:id="rId171"/>
    <p:sldId id="420" r:id="rId172"/>
    <p:sldId id="421" r:id="rId173"/>
    <p:sldId id="422" r:id="rId174"/>
    <p:sldId id="423" r:id="rId175"/>
    <p:sldId id="424" r:id="rId176"/>
    <p:sldId id="425" r:id="rId177"/>
    <p:sldId id="426" r:id="rId178"/>
    <p:sldId id="427" r:id="rId179"/>
    <p:sldId id="428" r:id="rId180"/>
    <p:sldId id="429" r:id="rId181"/>
    <p:sldId id="430" r:id="rId182"/>
    <p:sldId id="431" r:id="rId183"/>
    <p:sldId id="432" r:id="rId184"/>
    <p:sldId id="433" r:id="rId185"/>
    <p:sldId id="434" r:id="rId186"/>
    <p:sldId id="435" r:id="rId187"/>
    <p:sldId id="436" r:id="rId188"/>
    <p:sldId id="437" r:id="rId189"/>
    <p:sldId id="438" r:id="rId190"/>
    <p:sldId id="439" r:id="rId191"/>
    <p:sldId id="440" r:id="rId192"/>
    <p:sldId id="441" r:id="rId19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1pPr>
    <a:lvl2pPr marL="0" marR="0" indent="4572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2pPr>
    <a:lvl3pPr marL="0" marR="0" indent="9144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3pPr>
    <a:lvl4pPr marL="0" marR="0" indent="13716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4pPr>
    <a:lvl5pPr marL="0" marR="0" indent="18288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5pPr>
    <a:lvl6pPr marL="0" marR="0" indent="22860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6pPr>
    <a:lvl7pPr marL="0" marR="0" indent="27432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7pPr>
    <a:lvl8pPr marL="0" marR="0" indent="32004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8pPr>
    <a:lvl9pPr marL="0" marR="0" indent="36576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n" i="on">
        <a:fontRef idx="minor">
          <a:srgbClr val="808080"/>
        </a:fontRef>
        <a:srgbClr val="80808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7F3F4"/>
          </a:solidFill>
        </a:fill>
      </a:tcStyle>
    </a:wholeTbl>
    <a:band2H>
      <a:tcTxStyle b="def" i="def"/>
      <a:tcStyle>
        <a:tcBdr/>
        <a:fill>
          <a:solidFill>
            <a:srgbClr val="F3F9FA"/>
          </a:solidFill>
        </a:fill>
      </a:tcStyle>
    </a:band2H>
    <a:firstCol>
      <a:tcTxStyle b="on" i="on">
        <a:fontRef idx="minor">
          <a:srgbClr val="FFFFFF"/>
        </a:fontRef>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BBE0E3"/>
          </a:solidFill>
        </a:fill>
      </a:tcStyle>
    </a:firstCol>
    <a:lastRow>
      <a:tcTxStyle b="on" i="on">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BBE0E3"/>
          </a:solidFill>
        </a:fill>
      </a:tcStyle>
    </a:lastRow>
    <a:firstRow>
      <a:tcTxStyle b="on" i="on">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BBE0E3"/>
          </a:solid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b="def" i="def"/>
      <a:tcStyle>
        <a:tcBdr/>
        <a:fill>
          <a:solidFill>
            <a:srgbClr val="C3C2C2"/>
          </a:solidFill>
        </a:fill>
      </a:tcStyle>
    </a:band2H>
    <a:firstCol>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120" Type="http://schemas.openxmlformats.org/officeDocument/2006/relationships/slide" Target="slides/slide113.xml"/><Relationship Id="rId121" Type="http://schemas.openxmlformats.org/officeDocument/2006/relationships/slide" Target="slides/slide114.xml"/><Relationship Id="rId122" Type="http://schemas.openxmlformats.org/officeDocument/2006/relationships/slide" Target="slides/slide115.xml"/><Relationship Id="rId123" Type="http://schemas.openxmlformats.org/officeDocument/2006/relationships/slide" Target="slides/slide116.xml"/><Relationship Id="rId124" Type="http://schemas.openxmlformats.org/officeDocument/2006/relationships/slide" Target="slides/slide117.xml"/><Relationship Id="rId125" Type="http://schemas.openxmlformats.org/officeDocument/2006/relationships/slide" Target="slides/slide118.xml"/><Relationship Id="rId126" Type="http://schemas.openxmlformats.org/officeDocument/2006/relationships/slide" Target="slides/slide119.xml"/><Relationship Id="rId127" Type="http://schemas.openxmlformats.org/officeDocument/2006/relationships/slide" Target="slides/slide120.xml"/><Relationship Id="rId128" Type="http://schemas.openxmlformats.org/officeDocument/2006/relationships/slide" Target="slides/slide121.xml"/><Relationship Id="rId129" Type="http://schemas.openxmlformats.org/officeDocument/2006/relationships/slide" Target="slides/slide122.xml"/><Relationship Id="rId130" Type="http://schemas.openxmlformats.org/officeDocument/2006/relationships/slide" Target="slides/slide123.xml"/><Relationship Id="rId131" Type="http://schemas.openxmlformats.org/officeDocument/2006/relationships/slide" Target="slides/slide124.xml"/><Relationship Id="rId132" Type="http://schemas.openxmlformats.org/officeDocument/2006/relationships/slide" Target="slides/slide125.xml"/><Relationship Id="rId133" Type="http://schemas.openxmlformats.org/officeDocument/2006/relationships/slide" Target="slides/slide126.xml"/><Relationship Id="rId134" Type="http://schemas.openxmlformats.org/officeDocument/2006/relationships/slide" Target="slides/slide127.xml"/><Relationship Id="rId135" Type="http://schemas.openxmlformats.org/officeDocument/2006/relationships/slide" Target="slides/slide128.xml"/><Relationship Id="rId136" Type="http://schemas.openxmlformats.org/officeDocument/2006/relationships/slide" Target="slides/slide129.xml"/><Relationship Id="rId137" Type="http://schemas.openxmlformats.org/officeDocument/2006/relationships/slide" Target="slides/slide130.xml"/><Relationship Id="rId138" Type="http://schemas.openxmlformats.org/officeDocument/2006/relationships/slide" Target="slides/slide131.xml"/><Relationship Id="rId139" Type="http://schemas.openxmlformats.org/officeDocument/2006/relationships/slide" Target="slides/slide132.xml"/><Relationship Id="rId140" Type="http://schemas.openxmlformats.org/officeDocument/2006/relationships/slide" Target="slides/slide133.xml"/><Relationship Id="rId141" Type="http://schemas.openxmlformats.org/officeDocument/2006/relationships/slide" Target="slides/slide134.xml"/><Relationship Id="rId142" Type="http://schemas.openxmlformats.org/officeDocument/2006/relationships/slide" Target="slides/slide135.xml"/><Relationship Id="rId143" Type="http://schemas.openxmlformats.org/officeDocument/2006/relationships/slide" Target="slides/slide136.xml"/><Relationship Id="rId144" Type="http://schemas.openxmlformats.org/officeDocument/2006/relationships/slide" Target="slides/slide137.xml"/><Relationship Id="rId145" Type="http://schemas.openxmlformats.org/officeDocument/2006/relationships/slide" Target="slides/slide138.xml"/><Relationship Id="rId146" Type="http://schemas.openxmlformats.org/officeDocument/2006/relationships/slide" Target="slides/slide139.xml"/><Relationship Id="rId147" Type="http://schemas.openxmlformats.org/officeDocument/2006/relationships/slide" Target="slides/slide140.xml"/><Relationship Id="rId148" Type="http://schemas.openxmlformats.org/officeDocument/2006/relationships/slide" Target="slides/slide141.xml"/><Relationship Id="rId149" Type="http://schemas.openxmlformats.org/officeDocument/2006/relationships/slide" Target="slides/slide142.xml"/><Relationship Id="rId150" Type="http://schemas.openxmlformats.org/officeDocument/2006/relationships/slide" Target="slides/slide143.xml"/><Relationship Id="rId151" Type="http://schemas.openxmlformats.org/officeDocument/2006/relationships/slide" Target="slides/slide144.xml"/><Relationship Id="rId152" Type="http://schemas.openxmlformats.org/officeDocument/2006/relationships/slide" Target="slides/slide145.xml"/><Relationship Id="rId153" Type="http://schemas.openxmlformats.org/officeDocument/2006/relationships/slide" Target="slides/slide146.xml"/><Relationship Id="rId154" Type="http://schemas.openxmlformats.org/officeDocument/2006/relationships/slide" Target="slides/slide147.xml"/><Relationship Id="rId155" Type="http://schemas.openxmlformats.org/officeDocument/2006/relationships/slide" Target="slides/slide148.xml"/><Relationship Id="rId156" Type="http://schemas.openxmlformats.org/officeDocument/2006/relationships/slide" Target="slides/slide149.xml"/><Relationship Id="rId157" Type="http://schemas.openxmlformats.org/officeDocument/2006/relationships/slide" Target="slides/slide150.xml"/><Relationship Id="rId158" Type="http://schemas.openxmlformats.org/officeDocument/2006/relationships/slide" Target="slides/slide151.xml"/><Relationship Id="rId159" Type="http://schemas.openxmlformats.org/officeDocument/2006/relationships/slide" Target="slides/slide152.xml"/><Relationship Id="rId160" Type="http://schemas.openxmlformats.org/officeDocument/2006/relationships/slide" Target="slides/slide153.xml"/><Relationship Id="rId161" Type="http://schemas.openxmlformats.org/officeDocument/2006/relationships/slide" Target="slides/slide154.xml"/><Relationship Id="rId162" Type="http://schemas.openxmlformats.org/officeDocument/2006/relationships/slide" Target="slides/slide155.xml"/><Relationship Id="rId163" Type="http://schemas.openxmlformats.org/officeDocument/2006/relationships/slide" Target="slides/slide156.xml"/><Relationship Id="rId164" Type="http://schemas.openxmlformats.org/officeDocument/2006/relationships/slide" Target="slides/slide157.xml"/><Relationship Id="rId165" Type="http://schemas.openxmlformats.org/officeDocument/2006/relationships/slide" Target="slides/slide158.xml"/><Relationship Id="rId166" Type="http://schemas.openxmlformats.org/officeDocument/2006/relationships/slide" Target="slides/slide159.xml"/><Relationship Id="rId167" Type="http://schemas.openxmlformats.org/officeDocument/2006/relationships/slide" Target="slides/slide160.xml"/><Relationship Id="rId168" Type="http://schemas.openxmlformats.org/officeDocument/2006/relationships/slide" Target="slides/slide161.xml"/><Relationship Id="rId169" Type="http://schemas.openxmlformats.org/officeDocument/2006/relationships/slide" Target="slides/slide162.xml"/><Relationship Id="rId170" Type="http://schemas.openxmlformats.org/officeDocument/2006/relationships/slide" Target="slides/slide163.xml"/><Relationship Id="rId171" Type="http://schemas.openxmlformats.org/officeDocument/2006/relationships/slide" Target="slides/slide164.xml"/><Relationship Id="rId172" Type="http://schemas.openxmlformats.org/officeDocument/2006/relationships/slide" Target="slides/slide165.xml"/><Relationship Id="rId173" Type="http://schemas.openxmlformats.org/officeDocument/2006/relationships/slide" Target="slides/slide166.xml"/><Relationship Id="rId174" Type="http://schemas.openxmlformats.org/officeDocument/2006/relationships/slide" Target="slides/slide167.xml"/><Relationship Id="rId175" Type="http://schemas.openxmlformats.org/officeDocument/2006/relationships/slide" Target="slides/slide168.xml"/><Relationship Id="rId176" Type="http://schemas.openxmlformats.org/officeDocument/2006/relationships/slide" Target="slides/slide169.xml"/><Relationship Id="rId177" Type="http://schemas.openxmlformats.org/officeDocument/2006/relationships/slide" Target="slides/slide170.xml"/><Relationship Id="rId178" Type="http://schemas.openxmlformats.org/officeDocument/2006/relationships/slide" Target="slides/slide171.xml"/><Relationship Id="rId179" Type="http://schemas.openxmlformats.org/officeDocument/2006/relationships/slide" Target="slides/slide172.xml"/><Relationship Id="rId180" Type="http://schemas.openxmlformats.org/officeDocument/2006/relationships/slide" Target="slides/slide173.xml"/><Relationship Id="rId181" Type="http://schemas.openxmlformats.org/officeDocument/2006/relationships/slide" Target="slides/slide174.xml"/><Relationship Id="rId182" Type="http://schemas.openxmlformats.org/officeDocument/2006/relationships/slide" Target="slides/slide175.xml"/><Relationship Id="rId183" Type="http://schemas.openxmlformats.org/officeDocument/2006/relationships/slide" Target="slides/slide176.xml"/><Relationship Id="rId184" Type="http://schemas.openxmlformats.org/officeDocument/2006/relationships/slide" Target="slides/slide177.xml"/><Relationship Id="rId185" Type="http://schemas.openxmlformats.org/officeDocument/2006/relationships/slide" Target="slides/slide178.xml"/><Relationship Id="rId186" Type="http://schemas.openxmlformats.org/officeDocument/2006/relationships/slide" Target="slides/slide179.xml"/><Relationship Id="rId187" Type="http://schemas.openxmlformats.org/officeDocument/2006/relationships/slide" Target="slides/slide180.xml"/><Relationship Id="rId188" Type="http://schemas.openxmlformats.org/officeDocument/2006/relationships/slide" Target="slides/slide181.xml"/><Relationship Id="rId189" Type="http://schemas.openxmlformats.org/officeDocument/2006/relationships/slide" Target="slides/slide182.xml"/><Relationship Id="rId190" Type="http://schemas.openxmlformats.org/officeDocument/2006/relationships/slide" Target="slides/slide183.xml"/><Relationship Id="rId191" Type="http://schemas.openxmlformats.org/officeDocument/2006/relationships/slide" Target="slides/slide184.xml"/><Relationship Id="rId192" Type="http://schemas.openxmlformats.org/officeDocument/2006/relationships/slide" Target="slides/slide185.xml"/><Relationship Id="rId193" Type="http://schemas.openxmlformats.org/officeDocument/2006/relationships/slide" Target="slides/slide18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47" name="Shape 247"/>
          <p:cNvSpPr/>
          <p:nvPr>
            <p:ph type="sldImg"/>
          </p:nvPr>
        </p:nvSpPr>
        <p:spPr>
          <a:xfrm>
            <a:off x="1143000" y="685800"/>
            <a:ext cx="4572000" cy="3429000"/>
          </a:xfrm>
          <a:prstGeom prst="rect">
            <a:avLst/>
          </a:prstGeom>
        </p:spPr>
        <p:txBody>
          <a:bodyPr/>
          <a:lstStyle/>
          <a:p>
            <a:pPr/>
          </a:p>
        </p:txBody>
      </p:sp>
      <p:sp>
        <p:nvSpPr>
          <p:cNvPr id="248" name="Shape 24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indent="228600" defTabSz="457200" latinLnBrk="0">
      <a:defRPr sz="2200">
        <a:latin typeface="Lucida Grande"/>
        <a:ea typeface="Lucida Grande"/>
        <a:cs typeface="Lucida Grande"/>
        <a:sym typeface="Lucida Grande"/>
      </a:defRPr>
    </a:lvl2pPr>
    <a:lvl3pPr indent="457200" defTabSz="457200" latinLnBrk="0">
      <a:defRPr sz="2200">
        <a:latin typeface="Lucida Grande"/>
        <a:ea typeface="Lucida Grande"/>
        <a:cs typeface="Lucida Grande"/>
        <a:sym typeface="Lucida Grande"/>
      </a:defRPr>
    </a:lvl3pPr>
    <a:lvl4pPr indent="685800" defTabSz="457200" latinLnBrk="0">
      <a:defRPr sz="2200">
        <a:latin typeface="Lucida Grande"/>
        <a:ea typeface="Lucida Grande"/>
        <a:cs typeface="Lucida Grande"/>
        <a:sym typeface="Lucida Grande"/>
      </a:defRPr>
    </a:lvl4pPr>
    <a:lvl5pPr indent="914400" defTabSz="457200" latinLnBrk="0">
      <a:defRPr sz="2200">
        <a:latin typeface="Lucida Grande"/>
        <a:ea typeface="Lucida Grande"/>
        <a:cs typeface="Lucida Grande"/>
        <a:sym typeface="Lucida Grande"/>
      </a:defRPr>
    </a:lvl5pPr>
    <a:lvl6pPr indent="1143000" defTabSz="457200" latinLnBrk="0">
      <a:defRPr sz="2200">
        <a:latin typeface="Lucida Grande"/>
        <a:ea typeface="Lucida Grande"/>
        <a:cs typeface="Lucida Grande"/>
        <a:sym typeface="Lucida Grande"/>
      </a:defRPr>
    </a:lvl6pPr>
    <a:lvl7pPr indent="1371600" defTabSz="457200" latinLnBrk="0">
      <a:defRPr sz="2200">
        <a:latin typeface="Lucida Grande"/>
        <a:ea typeface="Lucida Grande"/>
        <a:cs typeface="Lucida Grande"/>
        <a:sym typeface="Lucida Grande"/>
      </a:defRPr>
    </a:lvl7pPr>
    <a:lvl8pPr indent="1600200" defTabSz="457200" latinLnBrk="0">
      <a:defRPr sz="2200">
        <a:latin typeface="Lucida Grande"/>
        <a:ea typeface="Lucida Grande"/>
        <a:cs typeface="Lucida Grande"/>
        <a:sym typeface="Lucida Grande"/>
      </a:defRPr>
    </a:lvl8pPr>
    <a:lvl9pPr indent="1828800" defTabSz="457200" latinLnBrk="0">
      <a:defRPr sz="2200">
        <a:latin typeface="Lucida Grande"/>
        <a:ea typeface="Lucida Grande"/>
        <a:cs typeface="Lucida Grande"/>
        <a:sym typeface="Lucida Grand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72.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78.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83.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90.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91.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110.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115.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121.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127.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140.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143.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148.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152.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155.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9" name="Shape 329"/>
          <p:cNvSpPr/>
          <p:nvPr>
            <p:ph type="sldImg"/>
          </p:nvPr>
        </p:nvSpPr>
        <p:spPr>
          <a:prstGeom prst="rect">
            <a:avLst/>
          </a:prstGeom>
        </p:spPr>
        <p:txBody>
          <a:bodyPr/>
          <a:lstStyle/>
          <a:p>
            <a:pPr/>
          </a:p>
        </p:txBody>
      </p:sp>
      <p:sp>
        <p:nvSpPr>
          <p:cNvPr id="330" name="Shape 330"/>
          <p:cNvSpPr/>
          <p:nvPr>
            <p:ph type="body" sz="quarter" idx="1"/>
          </p:nvPr>
        </p:nvSpPr>
        <p:spPr>
          <a:prstGeom prst="rect">
            <a:avLst/>
          </a:prstGeom>
        </p:spPr>
        <p:txBody>
          <a:bodyPr/>
          <a:lstStyle>
            <a:lvl1pPr>
              <a:lnSpc>
                <a:spcPct val="90000"/>
              </a:lnSpc>
              <a:buClr>
                <a:srgbClr val="000000"/>
              </a:buClr>
              <a:buFont typeface="Arial"/>
              <a:defRPr sz="3000"/>
            </a:lvl1pPr>
          </a:lstStyle>
          <a:p>
            <a:pPr/>
            <a:r>
              <a:t>L'Evangile affecte chaque être de différentes manières!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2" name="Shape 582"/>
          <p:cNvSpPr/>
          <p:nvPr>
            <p:ph type="sldImg"/>
          </p:nvPr>
        </p:nvSpPr>
        <p:spPr>
          <a:prstGeom prst="rect">
            <a:avLst/>
          </a:prstGeom>
        </p:spPr>
        <p:txBody>
          <a:bodyPr/>
          <a:lstStyle/>
          <a:p>
            <a:pPr/>
          </a:p>
        </p:txBody>
      </p:sp>
      <p:sp>
        <p:nvSpPr>
          <p:cNvPr id="583" name="Shape 583"/>
          <p:cNvSpPr/>
          <p:nvPr>
            <p:ph type="body" sz="quarter" idx="1"/>
          </p:nvPr>
        </p:nvSpPr>
        <p:spPr>
          <a:prstGeom prst="rect">
            <a:avLst/>
          </a:prstGeom>
        </p:spPr>
        <p:txBody>
          <a:bodyPr/>
          <a:lstStyle>
            <a:lvl1pPr>
              <a:lnSpc>
                <a:spcPct val="90000"/>
              </a:lnSpc>
              <a:defRPr b="1" sz="3000"/>
            </a:lvl1pPr>
          </a:lstStyle>
          <a:p>
            <a:pPr/>
            <a:r>
              <a:t>5. Pendant le temps du Christ, quel était l’enseignement au sujet du salut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9" name="Shape 589"/>
          <p:cNvSpPr/>
          <p:nvPr>
            <p:ph type="sldImg"/>
          </p:nvPr>
        </p:nvSpPr>
        <p:spPr>
          <a:prstGeom prst="rect">
            <a:avLst/>
          </a:prstGeom>
        </p:spPr>
        <p:txBody>
          <a:bodyPr/>
          <a:lstStyle/>
          <a:p>
            <a:pPr/>
          </a:p>
        </p:txBody>
      </p:sp>
      <p:sp>
        <p:nvSpPr>
          <p:cNvPr id="590" name="Shape 590"/>
          <p:cNvSpPr/>
          <p:nvPr>
            <p:ph type="body" sz="quarter" idx="1"/>
          </p:nvPr>
        </p:nvSpPr>
        <p:spPr>
          <a:prstGeom prst="rect">
            <a:avLst/>
          </a:prstGeom>
        </p:spPr>
        <p:txBody>
          <a:bodyPr/>
          <a:lstStyle>
            <a:lvl1pPr>
              <a:lnSpc>
                <a:spcPct val="90000"/>
              </a:lnSpc>
              <a:defRPr sz="3000"/>
            </a:lvl1pPr>
          </a:lstStyle>
          <a:p>
            <a:pPr/>
            <a:r>
              <a:t>Le mot "prochain" fait ici référence aux autres Juifs et le mot "ennemi" aux Gentils. Les humains savent aimer l'un de leurs proches, mais il nous est difficile d'aimer nos ennemis.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6" name="Shape 606"/>
          <p:cNvSpPr/>
          <p:nvPr>
            <p:ph type="sldImg"/>
          </p:nvPr>
        </p:nvSpPr>
        <p:spPr>
          <a:prstGeom prst="rect">
            <a:avLst/>
          </a:prstGeom>
        </p:spPr>
        <p:txBody>
          <a:bodyPr/>
          <a:lstStyle/>
          <a:p>
            <a:pPr/>
          </a:p>
        </p:txBody>
      </p:sp>
      <p:sp>
        <p:nvSpPr>
          <p:cNvPr id="607" name="Shape 607"/>
          <p:cNvSpPr/>
          <p:nvPr>
            <p:ph type="body" sz="quarter" idx="1"/>
          </p:nvPr>
        </p:nvSpPr>
        <p:spPr>
          <a:prstGeom prst="rect">
            <a:avLst/>
          </a:prstGeom>
        </p:spPr>
        <p:txBody>
          <a:bodyPr/>
          <a:lstStyle>
            <a:lvl1pPr>
              <a:lnSpc>
                <a:spcPct val="90000"/>
              </a:lnSpc>
              <a:defRPr b="1" sz="3000"/>
            </a:lvl1pPr>
          </a:lstStyle>
          <a:p>
            <a:pPr/>
            <a:r>
              <a:t>6. Contrairement à l’ amour humain, comment Jésus a-t-il décrit l’amour chrétien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3" name="Shape 633"/>
          <p:cNvSpPr/>
          <p:nvPr>
            <p:ph type="sldImg"/>
          </p:nvPr>
        </p:nvSpPr>
        <p:spPr>
          <a:prstGeom prst="rect">
            <a:avLst/>
          </a:prstGeom>
        </p:spPr>
        <p:txBody>
          <a:bodyPr/>
          <a:lstStyle/>
          <a:p>
            <a:pPr/>
          </a:p>
        </p:txBody>
      </p:sp>
      <p:sp>
        <p:nvSpPr>
          <p:cNvPr id="634" name="Shape 634"/>
          <p:cNvSpPr/>
          <p:nvPr>
            <p:ph type="body" sz="quarter" idx="1"/>
          </p:nvPr>
        </p:nvSpPr>
        <p:spPr>
          <a:prstGeom prst="rect">
            <a:avLst/>
          </a:prstGeom>
        </p:spPr>
        <p:txBody>
          <a:bodyPr/>
          <a:lstStyle>
            <a:lvl1pPr>
              <a:lnSpc>
                <a:spcPct val="90000"/>
              </a:lnSpc>
              <a:defRPr b="1" sz="3000"/>
            </a:lvl1pPr>
          </a:lstStyle>
          <a:p>
            <a:pPr/>
            <a:r>
              <a:t>7. Quelle est l’étendue de l’amour de Dieu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5" name="Shape 665"/>
          <p:cNvSpPr/>
          <p:nvPr>
            <p:ph type="sldImg"/>
          </p:nvPr>
        </p:nvSpPr>
        <p:spPr>
          <a:prstGeom prst="rect">
            <a:avLst/>
          </a:prstGeom>
        </p:spPr>
        <p:txBody>
          <a:bodyPr/>
          <a:lstStyle/>
          <a:p>
            <a:pPr/>
          </a:p>
        </p:txBody>
      </p:sp>
      <p:sp>
        <p:nvSpPr>
          <p:cNvPr id="666" name="Shape 666"/>
          <p:cNvSpPr/>
          <p:nvPr>
            <p:ph type="body" sz="quarter" idx="1"/>
          </p:nvPr>
        </p:nvSpPr>
        <p:spPr>
          <a:prstGeom prst="rect">
            <a:avLst/>
          </a:prstGeom>
        </p:spPr>
        <p:txBody>
          <a:bodyPr/>
          <a:lstStyle>
            <a:lvl1pPr>
              <a:lnSpc>
                <a:spcPct val="90000"/>
              </a:lnSpc>
              <a:defRPr b="1" sz="3000"/>
            </a:lvl1pPr>
          </a:lstStyle>
          <a:p>
            <a:pPr/>
            <a:r>
              <a:t>8. Quelles sont les quatre conditions dans lesquelles nous nous trouvions lorsque Dieu nous a racheté en Christ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2" name="Shape 692"/>
          <p:cNvSpPr/>
          <p:nvPr>
            <p:ph type="sldImg"/>
          </p:nvPr>
        </p:nvSpPr>
        <p:spPr>
          <a:prstGeom prst="rect">
            <a:avLst/>
          </a:prstGeom>
        </p:spPr>
        <p:txBody>
          <a:bodyPr/>
          <a:lstStyle/>
          <a:p>
            <a:pPr/>
          </a:p>
        </p:txBody>
      </p:sp>
      <p:sp>
        <p:nvSpPr>
          <p:cNvPr id="693" name="Shape 693"/>
          <p:cNvSpPr/>
          <p:nvPr>
            <p:ph type="body" sz="quarter" idx="1"/>
          </p:nvPr>
        </p:nvSpPr>
        <p:spPr>
          <a:prstGeom prst="rect">
            <a:avLst/>
          </a:prstGeom>
        </p:spPr>
        <p:txBody>
          <a:bodyPr/>
          <a:lstStyle>
            <a:lvl1pPr>
              <a:lnSpc>
                <a:spcPct val="90000"/>
              </a:lnSpc>
              <a:defRPr b="1" sz="3000"/>
            </a:lvl1pPr>
          </a:lstStyle>
          <a:p>
            <a:pPr/>
            <a:r>
              <a:t>9. D’après le prophète Jérémie, qu’est-ce qui nous attire vers Dieu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9" name="Shape 729"/>
          <p:cNvSpPr/>
          <p:nvPr>
            <p:ph type="sldImg"/>
          </p:nvPr>
        </p:nvSpPr>
        <p:spPr>
          <a:prstGeom prst="rect">
            <a:avLst/>
          </a:prstGeom>
        </p:spPr>
        <p:txBody>
          <a:bodyPr/>
          <a:lstStyle/>
          <a:p>
            <a:pPr/>
          </a:p>
        </p:txBody>
      </p:sp>
      <p:sp>
        <p:nvSpPr>
          <p:cNvPr id="730" name="Shape 730"/>
          <p:cNvSpPr/>
          <p:nvPr>
            <p:ph type="body" sz="quarter" idx="1"/>
          </p:nvPr>
        </p:nvSpPr>
        <p:spPr>
          <a:prstGeom prst="rect">
            <a:avLst/>
          </a:prstGeom>
        </p:spPr>
        <p:txBody>
          <a:bodyPr/>
          <a:lstStyle>
            <a:lvl1pPr>
              <a:lnSpc>
                <a:spcPct val="90000"/>
              </a:lnSpc>
              <a:defRPr b="1" sz="3000"/>
            </a:lvl1pPr>
          </a:lstStyle>
          <a:p>
            <a:pPr/>
            <a:r>
              <a:t>10. Combien de fois le mot “amour” apparaît dans le texte cité ci-dessus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6" name="Shape 736"/>
          <p:cNvSpPr/>
          <p:nvPr>
            <p:ph type="sldImg"/>
          </p:nvPr>
        </p:nvSpPr>
        <p:spPr>
          <a:prstGeom prst="rect">
            <a:avLst/>
          </a:prstGeom>
        </p:spPr>
        <p:txBody>
          <a:bodyPr/>
          <a:lstStyle/>
          <a:p>
            <a:pPr/>
          </a:p>
        </p:txBody>
      </p:sp>
      <p:sp>
        <p:nvSpPr>
          <p:cNvPr id="737" name="Shape 737"/>
          <p:cNvSpPr/>
          <p:nvPr>
            <p:ph type="body" sz="quarter" idx="1"/>
          </p:nvPr>
        </p:nvSpPr>
        <p:spPr>
          <a:prstGeom prst="rect">
            <a:avLst/>
          </a:prstGeom>
        </p:spPr>
        <p:txBody>
          <a:bodyPr/>
          <a:lstStyle>
            <a:lvl1pPr>
              <a:lnSpc>
                <a:spcPct val="90000"/>
              </a:lnSpc>
              <a:defRPr sz="3000"/>
            </a:lvl1pPr>
          </a:lstStyle>
          <a:p>
            <a:pPr/>
            <a:r>
              <a:t>Nos Bibles en français ne montrent pas la véritable signification de ce dialogue. La langue française n'a qu'un mot pour "amour". Mais en grec, langue du Nouveau Testament, la Bible établit une distinction entre l'amour de Dieu et l'amour humain en utilisant des mots différents. Le mot utilisé par le Christ «agapao» (du nom agape) désigne le genre d'amour de Dieu qui ne manque jamais. La réponse de Peter fut «phileo», une affection humaine qui n'est pas fiable et qui le conduisit à nier Christ trois fois.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3" name="Shape 833"/>
          <p:cNvSpPr/>
          <p:nvPr>
            <p:ph type="sldImg"/>
          </p:nvPr>
        </p:nvSpPr>
        <p:spPr>
          <a:prstGeom prst="rect">
            <a:avLst/>
          </a:prstGeom>
        </p:spPr>
        <p:txBody>
          <a:bodyPr/>
          <a:lstStyle/>
          <a:p>
            <a:pPr/>
          </a:p>
        </p:txBody>
      </p:sp>
      <p:sp>
        <p:nvSpPr>
          <p:cNvPr id="834" name="Shape 834"/>
          <p:cNvSpPr/>
          <p:nvPr>
            <p:ph type="body" sz="quarter" idx="1"/>
          </p:nvPr>
        </p:nvSpPr>
        <p:spPr>
          <a:prstGeom prst="rect">
            <a:avLst/>
          </a:prstGeom>
        </p:spPr>
        <p:txBody>
          <a:bodyPr/>
          <a:lstStyle>
            <a:lvl1pPr>
              <a:lnSpc>
                <a:spcPct val="90000"/>
              </a:lnSpc>
              <a:defRPr b="1" sz="3000"/>
            </a:lvl1pPr>
          </a:lstStyle>
          <a:p>
            <a:pPr/>
            <a:r>
              <a:t>11. Quel terme intime emploie Dieu pour se référer à son peuple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0" name="Shape 860"/>
          <p:cNvSpPr/>
          <p:nvPr>
            <p:ph type="sldImg"/>
          </p:nvPr>
        </p:nvSpPr>
        <p:spPr>
          <a:prstGeom prst="rect">
            <a:avLst/>
          </a:prstGeom>
        </p:spPr>
        <p:txBody>
          <a:bodyPr/>
          <a:lstStyle/>
          <a:p>
            <a:pPr/>
          </a:p>
        </p:txBody>
      </p:sp>
      <p:sp>
        <p:nvSpPr>
          <p:cNvPr id="861" name="Shape 861"/>
          <p:cNvSpPr/>
          <p:nvPr>
            <p:ph type="body" sz="quarter" idx="1"/>
          </p:nvPr>
        </p:nvSpPr>
        <p:spPr>
          <a:prstGeom prst="rect">
            <a:avLst/>
          </a:prstGeom>
        </p:spPr>
        <p:txBody>
          <a:bodyPr/>
          <a:lstStyle>
            <a:lvl1pPr>
              <a:lnSpc>
                <a:spcPct val="90000"/>
              </a:lnSpc>
              <a:defRPr b="1" sz="3000"/>
            </a:lvl1pPr>
          </a:lstStyle>
          <a:p>
            <a:pPr/>
            <a:r>
              <a:t>12. De quoi dépend le salut de l’humanité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1" name="Shape 351"/>
          <p:cNvSpPr/>
          <p:nvPr>
            <p:ph type="sldImg"/>
          </p:nvPr>
        </p:nvSpPr>
        <p:spPr>
          <a:prstGeom prst="rect">
            <a:avLst/>
          </a:prstGeom>
        </p:spPr>
        <p:txBody>
          <a:bodyPr/>
          <a:lstStyle/>
          <a:p>
            <a:pPr/>
          </a:p>
        </p:txBody>
      </p:sp>
      <p:sp>
        <p:nvSpPr>
          <p:cNvPr id="352" name="Shape 352"/>
          <p:cNvSpPr/>
          <p:nvPr>
            <p:ph type="body" sz="quarter" idx="1"/>
          </p:nvPr>
        </p:nvSpPr>
        <p:spPr>
          <a:prstGeom prst="rect">
            <a:avLst/>
          </a:prstGeom>
        </p:spPr>
        <p:txBody>
          <a:bodyPr/>
          <a:lstStyle>
            <a:lvl1pPr>
              <a:lnSpc>
                <a:spcPct val="90000"/>
              </a:lnSpc>
              <a:buClr>
                <a:srgbClr val="000000"/>
              </a:buClr>
              <a:buFont typeface="Arial"/>
              <a:defRPr sz="3000"/>
            </a:lvl1pPr>
          </a:lstStyle>
          <a:p>
            <a:pPr/>
            <a:r>
              <a:t>Intéressant, Dieu avait déjà conçu les Agneaux pour être une comparaison avec le Christ.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2" name="Shape 892"/>
          <p:cNvSpPr/>
          <p:nvPr>
            <p:ph type="sldImg"/>
          </p:nvPr>
        </p:nvSpPr>
        <p:spPr>
          <a:prstGeom prst="rect">
            <a:avLst/>
          </a:prstGeom>
        </p:spPr>
        <p:txBody>
          <a:bodyPr/>
          <a:lstStyle/>
          <a:p>
            <a:pPr/>
          </a:p>
        </p:txBody>
      </p:sp>
      <p:sp>
        <p:nvSpPr>
          <p:cNvPr id="893" name="Shape 893"/>
          <p:cNvSpPr/>
          <p:nvPr>
            <p:ph type="body" sz="quarter" idx="1"/>
          </p:nvPr>
        </p:nvSpPr>
        <p:spPr>
          <a:prstGeom prst="rect">
            <a:avLst/>
          </a:prstGeom>
        </p:spPr>
        <p:txBody>
          <a:bodyPr/>
          <a:lstStyle>
            <a:lvl1pPr>
              <a:lnSpc>
                <a:spcPct val="90000"/>
              </a:lnSpc>
              <a:defRPr b="1" sz="3000"/>
            </a:lvl1pPr>
          </a:lstStyle>
          <a:p>
            <a:pPr/>
            <a:r>
              <a:t>13. Quelle est la caractéristique de l’amour parfait décrite dans ce passage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4" name="Shape 924"/>
          <p:cNvSpPr/>
          <p:nvPr>
            <p:ph type="sldImg"/>
          </p:nvPr>
        </p:nvSpPr>
        <p:spPr>
          <a:prstGeom prst="rect">
            <a:avLst/>
          </a:prstGeom>
        </p:spPr>
        <p:txBody>
          <a:bodyPr/>
          <a:lstStyle/>
          <a:p>
            <a:pPr/>
          </a:p>
        </p:txBody>
      </p:sp>
      <p:sp>
        <p:nvSpPr>
          <p:cNvPr id="925" name="Shape 925"/>
          <p:cNvSpPr/>
          <p:nvPr>
            <p:ph type="body" sz="quarter" idx="1"/>
          </p:nvPr>
        </p:nvSpPr>
        <p:spPr>
          <a:prstGeom prst="rect">
            <a:avLst/>
          </a:prstGeom>
        </p:spPr>
        <p:txBody>
          <a:bodyPr/>
          <a:lstStyle>
            <a:lvl1pPr>
              <a:lnSpc>
                <a:spcPct val="90000"/>
              </a:lnSpc>
              <a:defRPr b="1" sz="3000"/>
            </a:lvl1pPr>
          </a:lstStyle>
          <a:p>
            <a:pPr/>
            <a:r>
              <a:t>14. Quelles sont les dix situations que selon Paul, ne peuvent pas nous séparer de l’amour de Dieu?</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1" name="Shape 991"/>
          <p:cNvSpPr/>
          <p:nvPr>
            <p:ph type="sldImg"/>
          </p:nvPr>
        </p:nvSpPr>
        <p:spPr>
          <a:prstGeom prst="rect">
            <a:avLst/>
          </a:prstGeom>
        </p:spPr>
        <p:txBody>
          <a:bodyPr/>
          <a:lstStyle/>
          <a:p>
            <a:pPr/>
          </a:p>
        </p:txBody>
      </p:sp>
      <p:sp>
        <p:nvSpPr>
          <p:cNvPr id="992" name="Shape 992"/>
          <p:cNvSpPr/>
          <p:nvPr>
            <p:ph type="body" sz="quarter" idx="1"/>
          </p:nvPr>
        </p:nvSpPr>
        <p:spPr>
          <a:prstGeom prst="rect">
            <a:avLst/>
          </a:prstGeom>
        </p:spPr>
        <p:txBody>
          <a:bodyPr/>
          <a:lstStyle>
            <a:lvl1pPr>
              <a:lnSpc>
                <a:spcPct val="90000"/>
              </a:lnSpc>
              <a:defRPr sz="3000"/>
            </a:lvl1pPr>
          </a:lstStyle>
          <a:p>
            <a:pPr/>
            <a:r>
              <a:t>NBS — Nouvelle Bible Segond</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8" name="Shape 1008"/>
          <p:cNvSpPr/>
          <p:nvPr>
            <p:ph type="sldImg"/>
          </p:nvPr>
        </p:nvSpPr>
        <p:spPr>
          <a:prstGeom prst="rect">
            <a:avLst/>
          </a:prstGeom>
        </p:spPr>
        <p:txBody>
          <a:bodyPr/>
          <a:lstStyle/>
          <a:p>
            <a:pPr/>
          </a:p>
        </p:txBody>
      </p:sp>
      <p:sp>
        <p:nvSpPr>
          <p:cNvPr id="1009" name="Shape 1009"/>
          <p:cNvSpPr/>
          <p:nvPr>
            <p:ph type="body" sz="quarter" idx="1"/>
          </p:nvPr>
        </p:nvSpPr>
        <p:spPr>
          <a:prstGeom prst="rect">
            <a:avLst/>
          </a:prstGeom>
        </p:spPr>
        <p:txBody>
          <a:bodyPr/>
          <a:lstStyle/>
          <a:p>
            <a:pPr>
              <a:lnSpc>
                <a:spcPct val="90000"/>
              </a:lnSpc>
              <a:buClr>
                <a:srgbClr val="000000"/>
              </a:buClr>
              <a:buFont typeface="Arial"/>
              <a:defRPr sz="3000"/>
            </a:pPr>
            <a:r>
              <a:t>C’est Augustine, l’un des responsables de l’église du quatrième siècle, qui, s’appuyant sur les concepts grecs de l’amour, en a fait une synthèse, qu’il a appelée "caritas" (charité). Le résultat fut une déformation de l'Évangile, à savoir que l'homme est sauvé en partie par la grâce de Dieu, basée sur son amour agape, et en partie par un effort humain, basé sur l'amour de soi. Cet évangile sournois a plongé l'église chrétienne dans ce que l'histoire appelle «l'âge des ténèbres».</a:t>
            </a:r>
          </a:p>
          <a:p>
            <a:pPr>
              <a:lnSpc>
                <a:spcPct val="90000"/>
              </a:lnSpc>
              <a:buClr>
                <a:srgbClr val="000000"/>
              </a:buClr>
              <a:buFont typeface="Arial"/>
              <a:defRPr sz="3000"/>
            </a:pPr>
          </a:p>
          <a:p>
            <a:pPr>
              <a:lnSpc>
                <a:spcPct val="90000"/>
              </a:lnSpc>
              <a:buClr>
                <a:srgbClr val="000000"/>
              </a:buClr>
              <a:buFont typeface="Arial"/>
              <a:defRPr sz="3000"/>
            </a:pPr>
            <a:r>
              <a:t>De nombreux chrétiens bien intentionnés se sont trompés en adoptant un "évangile" pervers, l'évangile de CARITAS, qui n'est pas vraiment l'évangile. Ce type de légalisme est la même hérésie que de faux docteurs ont tenté d'introduire en Galatie. C'est ce à quoi l'apôtre Paul fait référence dans Galates 1: 6-7 où il a déclaré: «Je m’étonne que vous vous détourniez si promptement de celui qui vous a appelés par la grâce de Christ, pour passer à un autre évangile. Non pas qu’il y ait un autre évangile, mais il y a des gens qui vous troublent, et qui veulent altérer l’Evangile de Christ». Même aujourd'hui, les gens accomplissent de bonnes œuvres et s'efforcent d'observer les commandements afin de se sentir dignes de gagner le salut, malgré l'enseignement clair de l'Écriture selon lequel "personne ne sera justifié par les œuvres de la loi, devant Dieu". Voir Galates 2: 16.</a:t>
            </a:r>
          </a:p>
          <a:p>
            <a:pPr>
              <a:lnSpc>
                <a:spcPct val="90000"/>
              </a:lnSpc>
              <a:buClr>
                <a:srgbClr val="000000"/>
              </a:buClr>
              <a:buFont typeface="Arial"/>
              <a:defRPr sz="3000"/>
            </a:pPr>
          </a:p>
          <a:p>
            <a:pPr>
              <a:lnSpc>
                <a:spcPct val="90000"/>
              </a:lnSpc>
              <a:buClr>
                <a:srgbClr val="000000"/>
              </a:buClr>
              <a:buFont typeface="Arial"/>
              <a:defRPr sz="3000"/>
            </a:pPr>
            <a:r>
              <a:t>C’est ainsi que Satan, déformant le véritable sens de l’amour de Dieu, parvint à pervertir le pur évangile. C'est ce qui a volé le pouvoir de l'Évangile. La justification ou la justice n'était plus par la foi, mais en partie obtenue par des efforts personnels et en partie par la grâce de Dieu.</a:t>
            </a:r>
          </a:p>
          <a:p>
            <a:pPr>
              <a:lnSpc>
                <a:spcPct val="90000"/>
              </a:lnSpc>
              <a:buClr>
                <a:srgbClr val="000000"/>
              </a:buClr>
              <a:buFont typeface="Arial"/>
              <a:defRPr sz="3000"/>
            </a:pPr>
          </a:p>
          <a:p>
            <a:pPr>
              <a:lnSpc>
                <a:spcPct val="90000"/>
              </a:lnSpc>
              <a:buClr>
                <a:srgbClr val="000000"/>
              </a:buClr>
              <a:buFont typeface="Arial"/>
              <a:defRPr sz="3000"/>
            </a:pPr>
            <a:r>
              <a:t>La bataille entre l'amour agape, l'amour de soi et l'amour traduit par «caritas» dans l'histoire de l'Église a produit un mélange de vérité et d'erreur. Ces concepts d'amour ont produit 3 types d'évangile qui englobent les religions du monde d'aujourd'hui.</a:t>
            </a:r>
          </a:p>
          <a:p>
            <a:pPr>
              <a:lnSpc>
                <a:spcPct val="90000"/>
              </a:lnSpc>
              <a:buClr>
                <a:srgbClr val="000000"/>
              </a:buClr>
              <a:buFont typeface="Arial"/>
              <a:defRPr sz="3000"/>
            </a:pPr>
          </a:p>
          <a:p>
            <a:pPr>
              <a:lnSpc>
                <a:spcPct val="90000"/>
              </a:lnSpc>
              <a:buClr>
                <a:srgbClr val="000000"/>
              </a:buClr>
              <a:buFont typeface="Arial"/>
              <a:defRPr sz="3000"/>
            </a:pPr>
            <a:r>
              <a:t>Le tableau suivant montre les 3 types de méthodes sur lesquelles l'homme s'appuie pour "obtenir" son salut. Seul l'évangile Agape est le véritable.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5" name="Shape 1035"/>
          <p:cNvSpPr/>
          <p:nvPr>
            <p:ph type="sldImg"/>
          </p:nvPr>
        </p:nvSpPr>
        <p:spPr>
          <a:prstGeom prst="rect">
            <a:avLst/>
          </a:prstGeom>
        </p:spPr>
        <p:txBody>
          <a:bodyPr/>
          <a:lstStyle/>
          <a:p>
            <a:pPr/>
          </a:p>
        </p:txBody>
      </p:sp>
      <p:sp>
        <p:nvSpPr>
          <p:cNvPr id="1036" name="Shape 1036"/>
          <p:cNvSpPr/>
          <p:nvPr>
            <p:ph type="body" sz="quarter" idx="1"/>
          </p:nvPr>
        </p:nvSpPr>
        <p:spPr>
          <a:prstGeom prst="rect">
            <a:avLst/>
          </a:prstGeom>
        </p:spPr>
        <p:txBody>
          <a:bodyPr/>
          <a:lstStyle/>
          <a:p>
            <a:pPr>
              <a:lnSpc>
                <a:spcPct val="90000"/>
              </a:lnSpc>
              <a:defRPr b="1" sz="3000"/>
            </a:pPr>
            <a:r>
              <a:t>15. </a:t>
            </a:r>
            <a:r>
              <a:rPr b="0"/>
              <a:t>Comment “caritas” a dévié l’Evangile?</a:t>
            </a:r>
            <a:endParaRPr b="0"/>
          </a:p>
          <a:p>
            <a:pPr>
              <a:lnSpc>
                <a:spcPct val="90000"/>
              </a:lnSpc>
              <a:defRPr b="1" sz="3000"/>
            </a:pPr>
            <a:endParaRPr b="0"/>
          </a:p>
          <a:p>
            <a:pPr>
              <a:lnSpc>
                <a:spcPct val="90000"/>
              </a:lnSpc>
              <a:defRPr b="1" sz="3000"/>
            </a:pPr>
            <a:r>
              <a:rPr b="0"/>
              <a:t>La bataille entre l'amour agape et l'amour caritas, dans l'histoire de l'Église, a produit un mélange de vérité et d'erreur. Ces 3 types d'amour ont produit 3 évangiles qui englobent les religions du monde d'aujourd'hui. Voir le tableau montrant comment Caritas a perverti l'Évangile:</a:t>
            </a:r>
            <a:endParaRPr b="0"/>
          </a:p>
          <a:p>
            <a:pPr>
              <a:lnSpc>
                <a:spcPct val="90000"/>
              </a:lnSpc>
              <a:defRPr b="1" sz="3000"/>
            </a:pPr>
            <a:endParaRPr b="0"/>
          </a:p>
          <a:p>
            <a:pPr>
              <a:lnSpc>
                <a:spcPct val="90000"/>
              </a:lnSpc>
              <a:defRPr b="1" sz="3000"/>
            </a:pPr>
            <a:r>
              <a:rPr b="0"/>
              <a:t>De nombreux chrétiens bien intentionnés se sont trompés en adoptant un évangile pervers, CARITAS, qui n'est pas vraiment l'évangile (Galates 1: 6, 7). Les bonnes œuvres et l'observance des commandements sont maintenues afin de gagner le salut, malgré l'enseignement clair de l'Ecriture selon lequel "par les oeuvres de la loi, personne ne sera justifié" (Galates 2:16).</a:t>
            </a:r>
            <a:endParaRPr b="0"/>
          </a:p>
          <a:p>
            <a:pPr>
              <a:lnSpc>
                <a:spcPct val="90000"/>
              </a:lnSpc>
              <a:defRPr b="1" sz="3000"/>
            </a:pPr>
            <a:endParaRPr b="0"/>
          </a:p>
          <a:p>
            <a:pPr>
              <a:lnSpc>
                <a:spcPct val="90000"/>
              </a:lnSpc>
              <a:defRPr b="1" sz="3000"/>
            </a:pPr>
            <a:r>
              <a:rPr b="0"/>
              <a:t>Sous l'Évangile AGAPE, nous sommes sauvés par la grâce seule, et cette grâce n'est reçue que par la foi (Éphésiens 2: 8). Les bonnes œuvres (Ephésiens 2:10), motivées par l'amour de Dieu (agape) pour nous, sont le fruit de l'Esprit.</a:t>
            </a:r>
            <a:endParaRPr b="0"/>
          </a:p>
          <a:p>
            <a:pPr>
              <a:lnSpc>
                <a:spcPct val="90000"/>
              </a:lnSpc>
              <a:defRPr b="1" sz="3000"/>
            </a:pPr>
            <a:endParaRPr b="0"/>
          </a:p>
          <a:p>
            <a:pPr>
              <a:lnSpc>
                <a:spcPct val="90000"/>
              </a:lnSpc>
              <a:defRPr b="1" sz="3000"/>
            </a:pPr>
            <a:r>
              <a:rPr b="0"/>
              <a:t>En glorifiant Dieu, ces œuvres ne contribuent pas absolument à notre salut, mais témoignent du salut qui est déjà le nôtre en Christ.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7" name="Shape 1057"/>
          <p:cNvSpPr/>
          <p:nvPr>
            <p:ph type="sldImg"/>
          </p:nvPr>
        </p:nvSpPr>
        <p:spPr>
          <a:prstGeom prst="rect">
            <a:avLst/>
          </a:prstGeom>
        </p:spPr>
        <p:txBody>
          <a:bodyPr/>
          <a:lstStyle/>
          <a:p>
            <a:pPr/>
          </a:p>
        </p:txBody>
      </p:sp>
      <p:sp>
        <p:nvSpPr>
          <p:cNvPr id="1058" name="Shape 1058"/>
          <p:cNvSpPr/>
          <p:nvPr>
            <p:ph type="body" sz="quarter" idx="1"/>
          </p:nvPr>
        </p:nvSpPr>
        <p:spPr>
          <a:prstGeom prst="rect">
            <a:avLst/>
          </a:prstGeom>
        </p:spPr>
        <p:txBody>
          <a:bodyPr/>
          <a:lstStyle>
            <a:lvl1pPr>
              <a:lnSpc>
                <a:spcPct val="90000"/>
              </a:lnSpc>
              <a:defRPr sz="3000"/>
            </a:lvl1pPr>
          </a:lstStyle>
          <a:p>
            <a:pPr/>
            <a:r>
              <a:t>Ils étaient dans l'obscurité la plus totale, incapables de surmonter la pierre qui les séparait de la surface.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4" name="Shape 1074"/>
          <p:cNvSpPr/>
          <p:nvPr>
            <p:ph type="sldImg"/>
          </p:nvPr>
        </p:nvSpPr>
        <p:spPr>
          <a:prstGeom prst="rect">
            <a:avLst/>
          </a:prstGeom>
        </p:spPr>
        <p:txBody>
          <a:bodyPr/>
          <a:lstStyle/>
          <a:p>
            <a:pPr/>
          </a:p>
        </p:txBody>
      </p:sp>
      <p:sp>
        <p:nvSpPr>
          <p:cNvPr id="1075" name="Shape 1075"/>
          <p:cNvSpPr/>
          <p:nvPr>
            <p:ph type="body" sz="quarter" idx="1"/>
          </p:nvPr>
        </p:nvSpPr>
        <p:spPr>
          <a:prstGeom prst="rect">
            <a:avLst/>
          </a:prstGeom>
        </p:spPr>
        <p:txBody>
          <a:bodyPr/>
          <a:lstStyle>
            <a:lvl1pPr>
              <a:lnSpc>
                <a:spcPct val="90000"/>
              </a:lnSpc>
              <a:defRPr sz="3000"/>
            </a:lvl1pPr>
          </a:lstStyle>
          <a:p>
            <a:pPr/>
            <a:r>
              <a:t>Il est intéressant de noter que lors de l'évaluation du plan de sauvetage des mineurs, les bonnes œuvres des mineurs perdus ou leurs qualités humaines n'ont pas été analysées. On ne leur a pas demandé d'effort personnel pour creuser un peu pour ensuite mériter le sauvetage.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3" name="Shape 413"/>
          <p:cNvSpPr/>
          <p:nvPr>
            <p:ph type="sldImg"/>
          </p:nvPr>
        </p:nvSpPr>
        <p:spPr>
          <a:prstGeom prst="rect">
            <a:avLst/>
          </a:prstGeom>
        </p:spPr>
        <p:txBody>
          <a:bodyPr/>
          <a:lstStyle/>
          <a:p>
            <a:pPr/>
          </a:p>
        </p:txBody>
      </p:sp>
      <p:sp>
        <p:nvSpPr>
          <p:cNvPr id="414" name="Shape 414"/>
          <p:cNvSpPr/>
          <p:nvPr>
            <p:ph type="body" sz="quarter" idx="1"/>
          </p:nvPr>
        </p:nvSpPr>
        <p:spPr>
          <a:prstGeom prst="rect">
            <a:avLst/>
          </a:prstGeom>
        </p:spPr>
        <p:txBody>
          <a:bodyPr/>
          <a:lstStyle/>
          <a:p>
            <a:pPr>
              <a:lnSpc>
                <a:spcPct val="90000"/>
              </a:lnSpc>
              <a:defRPr sz="3000"/>
            </a:pPr>
            <a:r>
              <a:t>Avant la chute d'Adam, avant qu'il ne vienne d'avoir des enfants, toute la race humaine était encore en lui. En conséquence, toute l'humanité subit les conséquences de ce péché originel, même si elle n'est ni coupable ni responsable de la chute.</a:t>
            </a:r>
          </a:p>
          <a:p>
            <a:pPr>
              <a:lnSpc>
                <a:spcPct val="90000"/>
              </a:lnSpc>
              <a:defRPr sz="3000"/>
            </a:pPr>
          </a:p>
          <a:p>
            <a:pPr>
              <a:lnSpc>
                <a:spcPct val="90000"/>
              </a:lnSpc>
              <a:defRPr sz="3000"/>
            </a:pPr>
            <a:r>
              <a:t>C'est un texte important dans la Bible. Nous trouvons ici les 2 grands problèmes de l'être humain: la mort et le péché; Les deux étroitement liés.</a:t>
            </a:r>
          </a:p>
          <a:p>
            <a:pPr>
              <a:lnSpc>
                <a:spcPct val="90000"/>
              </a:lnSpc>
              <a:defRPr sz="3000"/>
            </a:pPr>
          </a:p>
          <a:p>
            <a:pPr>
              <a:lnSpc>
                <a:spcPct val="90000"/>
              </a:lnSpc>
              <a:defRPr sz="3000"/>
            </a:pPr>
            <a:r>
              <a:t>Le problème de Dieu, sa justice et la situation de l'homme Ezéchiel 18:20</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5" name="Shape 485"/>
          <p:cNvSpPr/>
          <p:nvPr>
            <p:ph type="sldImg"/>
          </p:nvPr>
        </p:nvSpPr>
        <p:spPr>
          <a:prstGeom prst="rect">
            <a:avLst/>
          </a:prstGeom>
        </p:spPr>
        <p:txBody>
          <a:bodyPr/>
          <a:lstStyle/>
          <a:p>
            <a:pPr/>
          </a:p>
        </p:txBody>
      </p:sp>
      <p:sp>
        <p:nvSpPr>
          <p:cNvPr id="486" name="Shape 486"/>
          <p:cNvSpPr/>
          <p:nvPr>
            <p:ph type="body" sz="quarter" idx="1"/>
          </p:nvPr>
        </p:nvSpPr>
        <p:spPr>
          <a:prstGeom prst="rect">
            <a:avLst/>
          </a:prstGeom>
        </p:spPr>
        <p:txBody>
          <a:bodyPr/>
          <a:lstStyle>
            <a:lvl1pPr>
              <a:defRPr sz="3000"/>
            </a:lvl1pPr>
          </a:lstStyle>
          <a:p>
            <a:pPr/>
            <a:r>
              <a:t>Nous répondrons à la fin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7" name="Shape 497"/>
          <p:cNvSpPr/>
          <p:nvPr>
            <p:ph type="sldImg"/>
          </p:nvPr>
        </p:nvSpPr>
        <p:spPr>
          <a:prstGeom prst="rect">
            <a:avLst/>
          </a:prstGeom>
        </p:spPr>
        <p:txBody>
          <a:bodyPr/>
          <a:lstStyle/>
          <a:p>
            <a:pPr/>
          </a:p>
        </p:txBody>
      </p:sp>
      <p:sp>
        <p:nvSpPr>
          <p:cNvPr id="498" name="Shape 498"/>
          <p:cNvSpPr/>
          <p:nvPr>
            <p:ph type="body" sz="quarter" idx="1"/>
          </p:nvPr>
        </p:nvSpPr>
        <p:spPr>
          <a:prstGeom prst="rect">
            <a:avLst/>
          </a:prstGeom>
        </p:spPr>
        <p:txBody>
          <a:bodyPr/>
          <a:lstStyle>
            <a:lvl1pPr>
              <a:lnSpc>
                <a:spcPct val="90000"/>
              </a:lnSpc>
              <a:defRPr b="1" sz="3000"/>
            </a:lvl1pPr>
          </a:lstStyle>
          <a:p>
            <a:pPr/>
            <a:r>
              <a:t>2. Par amour de qui a Dieu envoyé son Fils pour le sauver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4" name="Shape 534"/>
          <p:cNvSpPr/>
          <p:nvPr>
            <p:ph type="sldImg"/>
          </p:nvPr>
        </p:nvSpPr>
        <p:spPr>
          <a:prstGeom prst="rect">
            <a:avLst/>
          </a:prstGeom>
        </p:spPr>
        <p:txBody>
          <a:bodyPr/>
          <a:lstStyle/>
          <a:p>
            <a:pPr/>
          </a:p>
        </p:txBody>
      </p:sp>
      <p:sp>
        <p:nvSpPr>
          <p:cNvPr id="535" name="Shape 535"/>
          <p:cNvSpPr/>
          <p:nvPr>
            <p:ph type="body" sz="quarter" idx="1"/>
          </p:nvPr>
        </p:nvSpPr>
        <p:spPr>
          <a:prstGeom prst="rect">
            <a:avLst/>
          </a:prstGeom>
        </p:spPr>
        <p:txBody>
          <a:bodyPr/>
          <a:lstStyle>
            <a:lvl1pPr>
              <a:lnSpc>
                <a:spcPct val="90000"/>
              </a:lnSpc>
              <a:defRPr b="1" sz="3000"/>
            </a:lvl1pPr>
          </a:lstStyle>
          <a:p>
            <a:pPr/>
            <a:r>
              <a:t>3. Quelle est la raison avancée par Paul qui conduit Dieu a racheter les pécheurs en Christ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1" name="Shape 541"/>
          <p:cNvSpPr/>
          <p:nvPr>
            <p:ph type="sldImg"/>
          </p:nvPr>
        </p:nvSpPr>
        <p:spPr>
          <a:prstGeom prst="rect">
            <a:avLst/>
          </a:prstGeom>
        </p:spPr>
        <p:txBody>
          <a:bodyPr/>
          <a:lstStyle/>
          <a:p>
            <a:pPr/>
          </a:p>
        </p:txBody>
      </p:sp>
      <p:sp>
        <p:nvSpPr>
          <p:cNvPr id="542" name="Shape 542"/>
          <p:cNvSpPr/>
          <p:nvPr>
            <p:ph type="body" sz="quarter" idx="1"/>
          </p:nvPr>
        </p:nvSpPr>
        <p:spPr>
          <a:prstGeom prst="rect">
            <a:avLst/>
          </a:prstGeom>
        </p:spPr>
        <p:txBody>
          <a:bodyPr/>
          <a:lstStyle>
            <a:lvl1pPr>
              <a:lnSpc>
                <a:spcPct val="90000"/>
              </a:lnSpc>
              <a:defRPr sz="3000"/>
            </a:lvl1pPr>
          </a:lstStyle>
          <a:p>
            <a:pPr/>
            <a:r>
              <a:t>Bien que la Bible déclare que nous sommes tous des pécheurs par nature et par comportement (voir Ephésiens 2: 1-3), elle nous dit également que l'amour de Dieu pour nous est inconditionnel. En fait, c'est une bonne nouvelle!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8" name="Shape 558"/>
          <p:cNvSpPr/>
          <p:nvPr>
            <p:ph type="sldImg"/>
          </p:nvPr>
        </p:nvSpPr>
        <p:spPr>
          <a:prstGeom prst="rect">
            <a:avLst/>
          </a:prstGeom>
        </p:spPr>
        <p:txBody>
          <a:bodyPr/>
          <a:lstStyle/>
          <a:p>
            <a:pPr/>
          </a:p>
        </p:txBody>
      </p:sp>
      <p:sp>
        <p:nvSpPr>
          <p:cNvPr id="559" name="Shape 559"/>
          <p:cNvSpPr/>
          <p:nvPr>
            <p:ph type="body" sz="quarter" idx="1"/>
          </p:nvPr>
        </p:nvSpPr>
        <p:spPr>
          <a:prstGeom prst="rect">
            <a:avLst/>
          </a:prstGeom>
        </p:spPr>
        <p:txBody>
          <a:bodyPr/>
          <a:lstStyle>
            <a:lvl1pPr>
              <a:lnSpc>
                <a:spcPct val="90000"/>
              </a:lnSpc>
              <a:defRPr b="1" sz="3000"/>
            </a:lvl1pPr>
          </a:lstStyle>
          <a:p>
            <a:pPr/>
            <a:r>
              <a:t>4. D’après ce passage, pourquoi Dieu nous a-t-Il sauvés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5" name="Shape 565"/>
          <p:cNvSpPr/>
          <p:nvPr>
            <p:ph type="sldImg"/>
          </p:nvPr>
        </p:nvSpPr>
        <p:spPr>
          <a:prstGeom prst="rect">
            <a:avLst/>
          </a:prstGeom>
        </p:spPr>
        <p:txBody>
          <a:bodyPr/>
          <a:lstStyle/>
          <a:p>
            <a:pPr/>
          </a:p>
        </p:txBody>
      </p:sp>
      <p:sp>
        <p:nvSpPr>
          <p:cNvPr id="566" name="Shape 566"/>
          <p:cNvSpPr/>
          <p:nvPr>
            <p:ph type="body" sz="quarter" idx="1"/>
          </p:nvPr>
        </p:nvSpPr>
        <p:spPr>
          <a:prstGeom prst="rect">
            <a:avLst/>
          </a:prstGeom>
        </p:spPr>
        <p:txBody>
          <a:bodyPr/>
          <a:lstStyle>
            <a:lvl1pPr>
              <a:lnSpc>
                <a:spcPct val="90000"/>
              </a:lnSpc>
              <a:defRPr sz="3000"/>
            </a:lvl1pPr>
          </a:lstStyle>
          <a:p>
            <a:pPr/>
            <a:r>
              <a:t>Les Écritures déclarent que "Dieu est amour" (1 Jean 4: 8). Cet amour est ce qu'il est par nature, et sa miséricorde est donc basée sur cet amour.</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Default - Title Slide">
    <p:spTree>
      <p:nvGrpSpPr>
        <p:cNvPr id="1" name=""/>
        <p:cNvGrpSpPr/>
        <p:nvPr/>
      </p:nvGrpSpPr>
      <p:grpSpPr>
        <a:xfrm>
          <a:off x="0" y="0"/>
          <a:ext cx="0" cy="0"/>
          <a:chOff x="0" y="0"/>
          <a:chExt cx="0" cy="0"/>
        </a:xfrm>
      </p:grpSpPr>
      <p:sp>
        <p:nvSpPr>
          <p:cNvPr id="11" name="Title Text"/>
          <p:cNvSpPr txBox="1"/>
          <p:nvPr>
            <p:ph type="title"/>
          </p:nvPr>
        </p:nvSpPr>
        <p:spPr>
          <a:xfrm>
            <a:off x="1828800" y="4260850"/>
            <a:ext cx="20726400" cy="3511550"/>
          </a:xfrm>
          <a:prstGeom prst="rect">
            <a:avLst/>
          </a:prstGeom>
        </p:spPr>
        <p:txBody>
          <a:bodyPr/>
          <a:lstStyle/>
          <a:p>
            <a:pPr/>
            <a:r>
              <a:t>Title Text</a:t>
            </a:r>
          </a:p>
        </p:txBody>
      </p:sp>
      <p:sp>
        <p:nvSpPr>
          <p:cNvPr id="12" name="Body Level One…"/>
          <p:cNvSpPr txBox="1"/>
          <p:nvPr>
            <p:ph type="body" sz="half" idx="1"/>
          </p:nvPr>
        </p:nvSpPr>
        <p:spPr>
          <a:xfrm>
            <a:off x="3657600" y="7772400"/>
            <a:ext cx="17068800" cy="5943600"/>
          </a:xfrm>
          <a:prstGeom prst="rect">
            <a:avLst/>
          </a:prstGeom>
        </p:spPr>
        <p:txBody>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Vertical Text">
    <p:spTree>
      <p:nvGrpSpPr>
        <p:cNvPr id="1" name=""/>
        <p:cNvGrpSpPr/>
        <p:nvPr/>
      </p:nvGrpSpPr>
      <p:grpSpPr>
        <a:xfrm>
          <a:off x="0" y="0"/>
          <a:ext cx="0" cy="0"/>
          <a:chOff x="0" y="0"/>
          <a:chExt cx="0" cy="0"/>
        </a:xfrm>
      </p:grpSpPr>
      <p:sp>
        <p:nvSpPr>
          <p:cNvPr id="89" name="Title Text"/>
          <p:cNvSpPr txBox="1"/>
          <p:nvPr>
            <p:ph type="title"/>
          </p:nvPr>
        </p:nvSpPr>
        <p:spPr>
          <a:prstGeom prst="rect">
            <a:avLst/>
          </a:prstGeom>
        </p:spPr>
        <p:txBody>
          <a:bodyPr/>
          <a:lstStyle/>
          <a:p>
            <a:pPr/>
            <a:r>
              <a:t>Title Text</a:t>
            </a:r>
          </a:p>
        </p:txBody>
      </p:sp>
      <p:sp>
        <p:nvSpPr>
          <p:cNvPr id="90"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Vertical Title and Text">
    <p:spTree>
      <p:nvGrpSpPr>
        <p:cNvPr id="1" name=""/>
        <p:cNvGrpSpPr/>
        <p:nvPr/>
      </p:nvGrpSpPr>
      <p:grpSpPr>
        <a:xfrm>
          <a:off x="0" y="0"/>
          <a:ext cx="0" cy="0"/>
          <a:chOff x="0" y="0"/>
          <a:chExt cx="0" cy="0"/>
        </a:xfrm>
      </p:grpSpPr>
      <p:sp>
        <p:nvSpPr>
          <p:cNvPr id="98" name="Title Text"/>
          <p:cNvSpPr txBox="1"/>
          <p:nvPr>
            <p:ph type="title"/>
          </p:nvPr>
        </p:nvSpPr>
        <p:spPr>
          <a:xfrm>
            <a:off x="17678400" y="549275"/>
            <a:ext cx="5486400" cy="13166725"/>
          </a:xfrm>
          <a:prstGeom prst="rect">
            <a:avLst/>
          </a:prstGeom>
        </p:spPr>
        <p:txBody>
          <a:bodyPr/>
          <a:lstStyle/>
          <a:p>
            <a:pPr/>
            <a:r>
              <a:t>Title Text</a:t>
            </a:r>
          </a:p>
        </p:txBody>
      </p:sp>
      <p:sp>
        <p:nvSpPr>
          <p:cNvPr id="99" name="Body Level One…"/>
          <p:cNvSpPr txBox="1"/>
          <p:nvPr>
            <p:ph type="body" idx="1"/>
          </p:nvPr>
        </p:nvSpPr>
        <p:spPr>
          <a:xfrm>
            <a:off x="1219200" y="549275"/>
            <a:ext cx="16306800" cy="13166725"/>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0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Slid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7" name="Title Text"/>
          <p:cNvSpPr txBox="1"/>
          <p:nvPr>
            <p:ph type="title"/>
          </p:nvPr>
        </p:nvSpPr>
        <p:spPr>
          <a:xfrm>
            <a:off x="1828800" y="831850"/>
            <a:ext cx="20726400" cy="636905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08" name="Body Level One…"/>
          <p:cNvSpPr txBox="1"/>
          <p:nvPr>
            <p:ph type="body" sz="half" idx="1"/>
          </p:nvPr>
        </p:nvSpPr>
        <p:spPr>
          <a:xfrm>
            <a:off x="3657600" y="7200900"/>
            <a:ext cx="17068800" cy="4648200"/>
          </a:xfrm>
          <a:prstGeom prst="rect">
            <a:avLst/>
          </a:prstGeom>
        </p:spPr>
        <p:txBody>
          <a:bodyPr lIns="0" tIns="0" rIns="0" bIns="0" anchor="ctr"/>
          <a:lstStyle>
            <a:lvl1pPr marL="0" indent="0" algn="ctr">
              <a:spcBef>
                <a:spcPts val="0"/>
              </a:spcBef>
              <a:buSzTx/>
              <a:buNone/>
              <a:defRPr sz="8000">
                <a:latin typeface="Franklin Gothic Medium"/>
                <a:ea typeface="Franklin Gothic Medium"/>
                <a:cs typeface="Franklin Gothic Medium"/>
                <a:sym typeface="Franklin Gothic Medium"/>
              </a:defRPr>
            </a:lvl1pPr>
            <a:lvl2pPr marL="0" indent="457200" algn="ctr">
              <a:spcBef>
                <a:spcPts val="0"/>
              </a:spcBef>
              <a:buSzTx/>
              <a:buNone/>
              <a:defRPr sz="8000">
                <a:latin typeface="Franklin Gothic Medium"/>
                <a:ea typeface="Franklin Gothic Medium"/>
                <a:cs typeface="Franklin Gothic Medium"/>
                <a:sym typeface="Franklin Gothic Medium"/>
              </a:defRPr>
            </a:lvl2pPr>
            <a:lvl3pPr marL="0" indent="914400" algn="ctr">
              <a:spcBef>
                <a:spcPts val="0"/>
              </a:spcBef>
              <a:buSzTx/>
              <a:buNone/>
              <a:defRPr sz="8000">
                <a:latin typeface="Franklin Gothic Medium"/>
                <a:ea typeface="Franklin Gothic Medium"/>
                <a:cs typeface="Franklin Gothic Medium"/>
                <a:sym typeface="Franklin Gothic Medium"/>
              </a:defRPr>
            </a:lvl3pPr>
            <a:lvl4pPr marL="0" indent="1371600" algn="ctr">
              <a:spcBef>
                <a:spcPts val="0"/>
              </a:spcBef>
              <a:buSzTx/>
              <a:buNone/>
              <a:defRPr sz="8000">
                <a:latin typeface="Franklin Gothic Medium"/>
                <a:ea typeface="Franklin Gothic Medium"/>
                <a:cs typeface="Franklin Gothic Medium"/>
                <a:sym typeface="Franklin Gothic Medium"/>
              </a:defRPr>
            </a:lvl4pPr>
            <a:lvl5pPr marL="0" indent="1828800" algn="ctr">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09"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6"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17" name="Body Level One…"/>
          <p:cNvSpPr txBox="1"/>
          <p:nvPr>
            <p:ph type="body" sz="half" idx="1"/>
          </p:nvPr>
        </p:nvSpPr>
        <p:spPr>
          <a:xfrm>
            <a:off x="13182600" y="774700"/>
            <a:ext cx="10820400" cy="106172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18"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Section Head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5" name="Title Text"/>
          <p:cNvSpPr txBox="1"/>
          <p:nvPr>
            <p:ph type="title"/>
          </p:nvPr>
        </p:nvSpPr>
        <p:spPr>
          <a:xfrm>
            <a:off x="1925638" y="8813800"/>
            <a:ext cx="20726401" cy="4902200"/>
          </a:xfrm>
          <a:prstGeom prst="rect">
            <a:avLst/>
          </a:prstGeom>
        </p:spPr>
        <p:txBody>
          <a:bodyPr lIns="0" tIns="0" rIns="0" bIns="0"/>
          <a:lstStyle>
            <a:lvl1pPr algn="l">
              <a:defRPr b="0" cap="all" sz="4000">
                <a:latin typeface="Franklin Gothic Medium"/>
                <a:ea typeface="Franklin Gothic Medium"/>
                <a:cs typeface="Franklin Gothic Medium"/>
                <a:sym typeface="Franklin Gothic Medium"/>
              </a:defRPr>
            </a:lvl1pPr>
          </a:lstStyle>
          <a:p>
            <a:pPr/>
            <a:r>
              <a:t>Title Text</a:t>
            </a:r>
          </a:p>
        </p:txBody>
      </p:sp>
      <p:sp>
        <p:nvSpPr>
          <p:cNvPr id="126" name="Body Level One…"/>
          <p:cNvSpPr txBox="1"/>
          <p:nvPr>
            <p:ph type="body" sz="half" idx="1"/>
          </p:nvPr>
        </p:nvSpPr>
        <p:spPr>
          <a:xfrm>
            <a:off x="1925638" y="2384425"/>
            <a:ext cx="20726401" cy="6429375"/>
          </a:xfrm>
          <a:prstGeom prst="rect">
            <a:avLst/>
          </a:prstGeom>
        </p:spPr>
        <p:txBody>
          <a:bodyPr lIns="0" tIns="0" rIns="0" bIns="0" anchor="b"/>
          <a:lstStyle>
            <a:lvl1pPr marL="0" indent="0">
              <a:spcBef>
                <a:spcPts val="0"/>
              </a:spcBef>
              <a:buSzTx/>
              <a:buNone/>
              <a:defRPr sz="2000">
                <a:latin typeface="Franklin Gothic Medium"/>
                <a:ea typeface="Franklin Gothic Medium"/>
                <a:cs typeface="Franklin Gothic Medium"/>
                <a:sym typeface="Franklin Gothic Medium"/>
              </a:defRPr>
            </a:lvl1pPr>
            <a:lvl2pPr marL="0" indent="457200">
              <a:spcBef>
                <a:spcPts val="0"/>
              </a:spcBef>
              <a:buSzTx/>
              <a:buNone/>
              <a:defRPr sz="2000">
                <a:latin typeface="Franklin Gothic Medium"/>
                <a:ea typeface="Franklin Gothic Medium"/>
                <a:cs typeface="Franklin Gothic Medium"/>
                <a:sym typeface="Franklin Gothic Medium"/>
              </a:defRPr>
            </a:lvl2pPr>
            <a:lvl3pPr marL="0" indent="914400">
              <a:spcBef>
                <a:spcPts val="0"/>
              </a:spcBef>
              <a:buSzTx/>
              <a:buNone/>
              <a:defRPr sz="2000">
                <a:latin typeface="Franklin Gothic Medium"/>
                <a:ea typeface="Franklin Gothic Medium"/>
                <a:cs typeface="Franklin Gothic Medium"/>
                <a:sym typeface="Franklin Gothic Medium"/>
              </a:defRPr>
            </a:lvl3pPr>
            <a:lvl4pPr marL="0" indent="1371600">
              <a:spcBef>
                <a:spcPts val="0"/>
              </a:spcBef>
              <a:buSzTx/>
              <a:buNone/>
              <a:defRPr sz="2000">
                <a:latin typeface="Franklin Gothic Medium"/>
                <a:ea typeface="Franklin Gothic Medium"/>
                <a:cs typeface="Franklin Gothic Medium"/>
                <a:sym typeface="Franklin Gothic Medium"/>
              </a:defRPr>
            </a:lvl4pPr>
            <a:lvl5pPr marL="0" indent="1828800">
              <a:spcBef>
                <a:spcPts val="0"/>
              </a:spcBef>
              <a:buSzTx/>
              <a:buNone/>
              <a:defRPr sz="2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27"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wo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4"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35" name="Body Level One…"/>
          <p:cNvSpPr txBox="1"/>
          <p:nvPr>
            <p:ph type="body" sz="quarter" idx="1"/>
          </p:nvPr>
        </p:nvSpPr>
        <p:spPr>
          <a:xfrm>
            <a:off x="13182600" y="774700"/>
            <a:ext cx="5334000" cy="10617200"/>
          </a:xfrm>
          <a:prstGeom prst="rect">
            <a:avLst/>
          </a:prstGeom>
        </p:spPr>
        <p:txBody>
          <a:bodyPr lIns="0" tIns="0" rIns="0" bIns="0" anchor="ctr"/>
          <a:lstStyle>
            <a:lvl1pPr marL="342900" indent="-342900">
              <a:spcBef>
                <a:spcPts val="0"/>
              </a:spcBef>
              <a:buSzTx/>
              <a:buNone/>
              <a:defRPr sz="2800">
                <a:latin typeface="Franklin Gothic Medium"/>
                <a:ea typeface="Franklin Gothic Medium"/>
                <a:cs typeface="Franklin Gothic Medium"/>
                <a:sym typeface="Franklin Gothic Medium"/>
              </a:defRPr>
            </a:lvl1pPr>
            <a:lvl2pPr marL="342900" indent="114300">
              <a:spcBef>
                <a:spcPts val="0"/>
              </a:spcBef>
              <a:buSzTx/>
              <a:buNone/>
              <a:defRPr sz="2800">
                <a:latin typeface="Franklin Gothic Medium"/>
                <a:ea typeface="Franklin Gothic Medium"/>
                <a:cs typeface="Franklin Gothic Medium"/>
                <a:sym typeface="Franklin Gothic Medium"/>
              </a:defRPr>
            </a:lvl2pPr>
            <a:lvl3pPr marL="342900" indent="571500">
              <a:spcBef>
                <a:spcPts val="0"/>
              </a:spcBef>
              <a:buSzTx/>
              <a:buNone/>
              <a:defRPr sz="2800">
                <a:latin typeface="Franklin Gothic Medium"/>
                <a:ea typeface="Franklin Gothic Medium"/>
                <a:cs typeface="Franklin Gothic Medium"/>
                <a:sym typeface="Franklin Gothic Medium"/>
              </a:defRPr>
            </a:lvl3pPr>
            <a:lvl4pPr marL="342900" indent="1028700">
              <a:spcBef>
                <a:spcPts val="0"/>
              </a:spcBef>
              <a:buSzTx/>
              <a:buNone/>
              <a:defRPr sz="2800">
                <a:latin typeface="Franklin Gothic Medium"/>
                <a:ea typeface="Franklin Gothic Medium"/>
                <a:cs typeface="Franklin Gothic Medium"/>
                <a:sym typeface="Franklin Gothic Medium"/>
              </a:defRPr>
            </a:lvl4pPr>
            <a:lvl5pPr marL="342900" indent="1485900">
              <a:spcBef>
                <a:spcPts val="0"/>
              </a:spcBef>
              <a:buSzTx/>
              <a:buNone/>
              <a:defRPr sz="28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36"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Comparis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3" name="Title Text"/>
          <p:cNvSpPr txBox="1"/>
          <p:nvPr>
            <p:ph type="title"/>
          </p:nvPr>
        </p:nvSpPr>
        <p:spPr>
          <a:xfrm>
            <a:off x="1219200" y="0"/>
            <a:ext cx="21945600" cy="2835275"/>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44" name="Body Level One…"/>
          <p:cNvSpPr txBox="1"/>
          <p:nvPr>
            <p:ph type="body" sz="quarter" idx="1"/>
          </p:nvPr>
        </p:nvSpPr>
        <p:spPr>
          <a:xfrm>
            <a:off x="1219200" y="2835275"/>
            <a:ext cx="10774364" cy="1514475"/>
          </a:xfrm>
          <a:prstGeom prst="rect">
            <a:avLst/>
          </a:prstGeom>
        </p:spPr>
        <p:txBody>
          <a:bodyPr lIns="0" tIns="0" rIns="0" bIns="0" anchor="b"/>
          <a:lstStyle>
            <a:lvl1pPr marL="0" indent="0">
              <a:spcBef>
                <a:spcPts val="0"/>
              </a:spcBef>
              <a:buSzTx/>
              <a:buNone/>
              <a:defRPr sz="2400">
                <a:latin typeface="Franklin Gothic Medium"/>
                <a:ea typeface="Franklin Gothic Medium"/>
                <a:cs typeface="Franklin Gothic Medium"/>
                <a:sym typeface="Franklin Gothic Medium"/>
              </a:defRPr>
            </a:lvl1pPr>
            <a:lvl2pPr marL="0" indent="457200">
              <a:spcBef>
                <a:spcPts val="0"/>
              </a:spcBef>
              <a:buSzTx/>
              <a:buNone/>
              <a:defRPr sz="2400">
                <a:latin typeface="Franklin Gothic Medium"/>
                <a:ea typeface="Franklin Gothic Medium"/>
                <a:cs typeface="Franklin Gothic Medium"/>
                <a:sym typeface="Franklin Gothic Medium"/>
              </a:defRPr>
            </a:lvl2pPr>
            <a:lvl3pPr marL="0" indent="914400">
              <a:spcBef>
                <a:spcPts val="0"/>
              </a:spcBef>
              <a:buSzTx/>
              <a:buNone/>
              <a:defRPr sz="2400">
                <a:latin typeface="Franklin Gothic Medium"/>
                <a:ea typeface="Franklin Gothic Medium"/>
                <a:cs typeface="Franklin Gothic Medium"/>
                <a:sym typeface="Franklin Gothic Medium"/>
              </a:defRPr>
            </a:lvl3pPr>
            <a:lvl4pPr marL="0" indent="1371600">
              <a:spcBef>
                <a:spcPts val="0"/>
              </a:spcBef>
              <a:buSzTx/>
              <a:buNone/>
              <a:defRPr sz="2400">
                <a:latin typeface="Franklin Gothic Medium"/>
                <a:ea typeface="Franklin Gothic Medium"/>
                <a:cs typeface="Franklin Gothic Medium"/>
                <a:sym typeface="Franklin Gothic Medium"/>
              </a:defRPr>
            </a:lvl4pPr>
            <a:lvl5pPr marL="0" indent="1828800">
              <a:spcBef>
                <a:spcPts val="0"/>
              </a:spcBef>
              <a:buSzTx/>
              <a:buNone/>
              <a:defRPr sz="24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45"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Onl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2" name="Title Text"/>
          <p:cNvSpPr txBox="1"/>
          <p:nvPr>
            <p:ph type="title"/>
          </p:nvPr>
        </p:nvSpPr>
        <p:spPr>
          <a:xfrm>
            <a:off x="10972800" y="0"/>
            <a:ext cx="13563600" cy="16002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53"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0"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Content with Capti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7" name="Title Text"/>
          <p:cNvSpPr txBox="1"/>
          <p:nvPr>
            <p:ph type="title"/>
          </p:nvPr>
        </p:nvSpPr>
        <p:spPr>
          <a:xfrm>
            <a:off x="1219200" y="0"/>
            <a:ext cx="8021639" cy="2870200"/>
          </a:xfrm>
          <a:prstGeom prst="rect">
            <a:avLst/>
          </a:prstGeom>
        </p:spPr>
        <p:txBody>
          <a:bodyPr lIns="0" tIns="0" rIns="0" bIns="0" anchor="b"/>
          <a:lstStyle>
            <a:lvl1pPr algn="l">
              <a:defRPr b="0" sz="2000">
                <a:latin typeface="Franklin Gothic Medium"/>
                <a:ea typeface="Franklin Gothic Medium"/>
                <a:cs typeface="Franklin Gothic Medium"/>
                <a:sym typeface="Franklin Gothic Medium"/>
              </a:defRPr>
            </a:lvl1pPr>
          </a:lstStyle>
          <a:p>
            <a:pPr/>
            <a:r>
              <a:t>Title Text</a:t>
            </a:r>
          </a:p>
        </p:txBody>
      </p:sp>
      <p:sp>
        <p:nvSpPr>
          <p:cNvPr id="168" name="Body Level One…"/>
          <p:cNvSpPr txBox="1"/>
          <p:nvPr>
            <p:ph type="body" idx="1"/>
          </p:nvPr>
        </p:nvSpPr>
        <p:spPr>
          <a:xfrm>
            <a:off x="9532938" y="0"/>
            <a:ext cx="13631863" cy="12798425"/>
          </a:xfrm>
          <a:prstGeom prst="rect">
            <a:avLst/>
          </a:prstGeom>
        </p:spPr>
        <p:txBody>
          <a:bodyPr lIns="0" tIns="0" rIns="0" bIns="0" anchor="ctr"/>
          <a:lstStyle>
            <a:lvl1pPr marL="342900" indent="-342900">
              <a:spcBef>
                <a:spcPts val="0"/>
              </a:spcBef>
              <a:buSzTx/>
              <a:buNone/>
              <a:defRPr sz="3200">
                <a:latin typeface="Franklin Gothic Medium"/>
                <a:ea typeface="Franklin Gothic Medium"/>
                <a:cs typeface="Franklin Gothic Medium"/>
                <a:sym typeface="Franklin Gothic Medium"/>
              </a:defRPr>
            </a:lvl1pPr>
            <a:lvl2pPr marL="342900" indent="114300">
              <a:spcBef>
                <a:spcPts val="0"/>
              </a:spcBef>
              <a:buSzTx/>
              <a:buNone/>
              <a:defRPr sz="3200">
                <a:latin typeface="Franklin Gothic Medium"/>
                <a:ea typeface="Franklin Gothic Medium"/>
                <a:cs typeface="Franklin Gothic Medium"/>
                <a:sym typeface="Franklin Gothic Medium"/>
              </a:defRPr>
            </a:lvl2pPr>
            <a:lvl3pPr marL="342900" indent="571500">
              <a:spcBef>
                <a:spcPts val="0"/>
              </a:spcBef>
              <a:buSzTx/>
              <a:buNone/>
              <a:defRPr sz="3200">
                <a:latin typeface="Franklin Gothic Medium"/>
                <a:ea typeface="Franklin Gothic Medium"/>
                <a:cs typeface="Franklin Gothic Medium"/>
                <a:sym typeface="Franklin Gothic Medium"/>
              </a:defRPr>
            </a:lvl3pPr>
            <a:lvl4pPr marL="342900" indent="1028700">
              <a:spcBef>
                <a:spcPts val="0"/>
              </a:spcBef>
              <a:buSzTx/>
              <a:buNone/>
              <a:defRPr sz="3200">
                <a:latin typeface="Franklin Gothic Medium"/>
                <a:ea typeface="Franklin Gothic Medium"/>
                <a:cs typeface="Franklin Gothic Medium"/>
                <a:sym typeface="Franklin Gothic Medium"/>
              </a:defRPr>
            </a:lvl4pPr>
            <a:lvl5pPr marL="342900" indent="1485900">
              <a:spcBef>
                <a:spcPts val="0"/>
              </a:spcBef>
              <a:buSzTx/>
              <a:buNone/>
              <a:defRPr sz="32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69"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Picture with Capti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6" name="Title Text"/>
          <p:cNvSpPr txBox="1"/>
          <p:nvPr>
            <p:ph type="title"/>
          </p:nvPr>
        </p:nvSpPr>
        <p:spPr>
          <a:xfrm>
            <a:off x="4779962" y="6172200"/>
            <a:ext cx="14630401" cy="4562475"/>
          </a:xfrm>
          <a:prstGeom prst="rect">
            <a:avLst/>
          </a:prstGeom>
        </p:spPr>
        <p:txBody>
          <a:bodyPr lIns="0" tIns="0" rIns="0" bIns="0" anchor="b"/>
          <a:lstStyle>
            <a:lvl1pPr algn="l">
              <a:defRPr b="0" sz="2000">
                <a:latin typeface="Franklin Gothic Medium"/>
                <a:ea typeface="Franklin Gothic Medium"/>
                <a:cs typeface="Franklin Gothic Medium"/>
                <a:sym typeface="Franklin Gothic Medium"/>
              </a:defRPr>
            </a:lvl1pPr>
          </a:lstStyle>
          <a:p>
            <a:pPr/>
            <a:r>
              <a:t>Title Text</a:t>
            </a:r>
          </a:p>
        </p:txBody>
      </p:sp>
      <p:sp>
        <p:nvSpPr>
          <p:cNvPr id="177" name="Body Level One…"/>
          <p:cNvSpPr txBox="1"/>
          <p:nvPr>
            <p:ph type="body" sz="quarter" idx="1"/>
          </p:nvPr>
        </p:nvSpPr>
        <p:spPr>
          <a:xfrm>
            <a:off x="4779962" y="10734675"/>
            <a:ext cx="14630401" cy="1609725"/>
          </a:xfrm>
          <a:prstGeom prst="rect">
            <a:avLst/>
          </a:prstGeom>
        </p:spPr>
        <p:txBody>
          <a:bodyPr lIns="0" tIns="0" rIns="0" bIns="0" anchor="ctr"/>
          <a:lstStyle>
            <a:lvl1pPr marL="0" indent="0">
              <a:spcBef>
                <a:spcPts val="0"/>
              </a:spcBef>
              <a:buSzTx/>
              <a:buNone/>
              <a:defRPr sz="1400">
                <a:latin typeface="Franklin Gothic Medium"/>
                <a:ea typeface="Franklin Gothic Medium"/>
                <a:cs typeface="Franklin Gothic Medium"/>
                <a:sym typeface="Franklin Gothic Medium"/>
              </a:defRPr>
            </a:lvl1pPr>
            <a:lvl2pPr marL="0" indent="457200">
              <a:spcBef>
                <a:spcPts val="0"/>
              </a:spcBef>
              <a:buSzTx/>
              <a:buNone/>
              <a:defRPr sz="1400">
                <a:latin typeface="Franklin Gothic Medium"/>
                <a:ea typeface="Franklin Gothic Medium"/>
                <a:cs typeface="Franklin Gothic Medium"/>
                <a:sym typeface="Franklin Gothic Medium"/>
              </a:defRPr>
            </a:lvl2pPr>
            <a:lvl3pPr marL="0" indent="914400">
              <a:spcBef>
                <a:spcPts val="0"/>
              </a:spcBef>
              <a:buSzTx/>
              <a:buNone/>
              <a:defRPr sz="1400">
                <a:latin typeface="Franklin Gothic Medium"/>
                <a:ea typeface="Franklin Gothic Medium"/>
                <a:cs typeface="Franklin Gothic Medium"/>
                <a:sym typeface="Franklin Gothic Medium"/>
              </a:defRPr>
            </a:lvl3pPr>
            <a:lvl4pPr marL="0" indent="1371600">
              <a:spcBef>
                <a:spcPts val="0"/>
              </a:spcBef>
              <a:buSzTx/>
              <a:buNone/>
              <a:defRPr sz="1400">
                <a:latin typeface="Franklin Gothic Medium"/>
                <a:ea typeface="Franklin Gothic Medium"/>
                <a:cs typeface="Franklin Gothic Medium"/>
                <a:sym typeface="Franklin Gothic Medium"/>
              </a:defRPr>
            </a:lvl4pPr>
            <a:lvl5pPr marL="0" indent="1828800">
              <a:spcBef>
                <a:spcPts val="0"/>
              </a:spcBef>
              <a:buSzTx/>
              <a:buNone/>
              <a:defRPr sz="14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78"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Vertical Tex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5"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86" name="Body Level One…"/>
          <p:cNvSpPr txBox="1"/>
          <p:nvPr>
            <p:ph type="body" sz="half" idx="1"/>
          </p:nvPr>
        </p:nvSpPr>
        <p:spPr>
          <a:xfrm>
            <a:off x="13182600" y="774700"/>
            <a:ext cx="10820400" cy="106172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87"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Vertical Title and Tex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4" name="Title Text"/>
          <p:cNvSpPr txBox="1"/>
          <p:nvPr>
            <p:ph type="title"/>
          </p:nvPr>
        </p:nvSpPr>
        <p:spPr>
          <a:xfrm>
            <a:off x="18529300" y="0"/>
            <a:ext cx="5473700" cy="116459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95" name="Body Level One…"/>
          <p:cNvSpPr txBox="1"/>
          <p:nvPr>
            <p:ph type="body" idx="1"/>
          </p:nvPr>
        </p:nvSpPr>
        <p:spPr>
          <a:xfrm>
            <a:off x="2108200" y="0"/>
            <a:ext cx="16268700" cy="124206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96"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spTree>
      <p:nvGrpSpPr>
        <p:cNvPr id="1" name=""/>
        <p:cNvGrpSpPr/>
        <p:nvPr/>
      </p:nvGrpSpPr>
      <p:grpSpPr>
        <a:xfrm>
          <a:off x="0" y="0"/>
          <a:ext cx="0" cy="0"/>
          <a:chOff x="0" y="0"/>
          <a:chExt cx="0" cy="0"/>
        </a:xfrm>
      </p:grpSpPr>
      <p:sp>
        <p:nvSpPr>
          <p:cNvPr id="203" name="Title Text"/>
          <p:cNvSpPr txBox="1"/>
          <p:nvPr>
            <p:ph type="title"/>
          </p:nvPr>
        </p:nvSpPr>
        <p:spPr>
          <a:prstGeom prst="rect">
            <a:avLst/>
          </a:prstGeom>
        </p:spPr>
        <p:txBody>
          <a:bodyPr/>
          <a:lstStyle/>
          <a:p>
            <a:pPr/>
            <a:r>
              <a:t>Title Text</a:t>
            </a:r>
          </a:p>
        </p:txBody>
      </p:sp>
      <p:sp>
        <p:nvSpPr>
          <p:cNvPr id="204"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05" name="Slide Number"/>
          <p:cNvSpPr txBox="1"/>
          <p:nvPr>
            <p:ph type="sldNum" sz="quarter" idx="2"/>
          </p:nvPr>
        </p:nvSpPr>
        <p:spPr>
          <a:xfrm>
            <a:off x="23493634" y="12954000"/>
            <a:ext cx="499619" cy="53594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12"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213" name="Body Level One…"/>
          <p:cNvSpPr txBox="1"/>
          <p:nvPr>
            <p:ph type="body" sz="half" idx="1"/>
          </p:nvPr>
        </p:nvSpPr>
        <p:spPr>
          <a:xfrm>
            <a:off x="13182600" y="774700"/>
            <a:ext cx="10820400" cy="106172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214" name="Slide Number"/>
          <p:cNvSpPr txBox="1"/>
          <p:nvPr>
            <p:ph type="sldNum" sz="quarter" idx="2"/>
          </p:nvPr>
        </p:nvSpPr>
        <p:spPr>
          <a:xfrm>
            <a:off x="14630400" y="12712700"/>
            <a:ext cx="5689600" cy="736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1"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222" name="Body Level One…"/>
          <p:cNvSpPr txBox="1"/>
          <p:nvPr>
            <p:ph type="body" sz="half" idx="1"/>
          </p:nvPr>
        </p:nvSpPr>
        <p:spPr>
          <a:xfrm>
            <a:off x="13182600" y="774700"/>
            <a:ext cx="10820400" cy="106172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223" name="Slide Number"/>
          <p:cNvSpPr txBox="1"/>
          <p:nvPr>
            <p:ph type="sldNum" sz="quarter" idx="2"/>
          </p:nvPr>
        </p:nvSpPr>
        <p:spPr>
          <a:xfrm>
            <a:off x="14630400" y="12712700"/>
            <a:ext cx="5689600" cy="736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0"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231" name="Body Level One…"/>
          <p:cNvSpPr txBox="1"/>
          <p:nvPr>
            <p:ph type="body" sz="half" idx="1"/>
          </p:nvPr>
        </p:nvSpPr>
        <p:spPr>
          <a:xfrm>
            <a:off x="13182600" y="774700"/>
            <a:ext cx="10820400" cy="106172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232" name="Slide Number"/>
          <p:cNvSpPr txBox="1"/>
          <p:nvPr>
            <p:ph type="sldNum" sz="quarter" idx="2"/>
          </p:nvPr>
        </p:nvSpPr>
        <p:spPr>
          <a:xfrm>
            <a:off x="14630400" y="12712700"/>
            <a:ext cx="5689600" cy="736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ffice Theme">
    <p:bg>
      <p:bgPr>
        <a:solidFill>
          <a:srgbClr val="FFFFFF"/>
        </a:solidFill>
      </p:bgPr>
    </p:bg>
    <p:spTree>
      <p:nvGrpSpPr>
        <p:cNvPr id="1" name=""/>
        <p:cNvGrpSpPr/>
        <p:nvPr/>
      </p:nvGrpSpPr>
      <p:grpSpPr>
        <a:xfrm>
          <a:off x="0" y="0"/>
          <a:ext cx="0" cy="0"/>
          <a:chOff x="0" y="0"/>
          <a:chExt cx="0" cy="0"/>
        </a:xfrm>
      </p:grpSpPr>
      <p:sp>
        <p:nvSpPr>
          <p:cNvPr id="239" name="Title Text"/>
          <p:cNvSpPr txBox="1"/>
          <p:nvPr>
            <p:ph type="title"/>
          </p:nvPr>
        </p:nvSpPr>
        <p:spPr>
          <a:xfrm>
            <a:off x="3962400" y="0"/>
            <a:ext cx="16459200" cy="3384550"/>
          </a:xfrm>
          <a:prstGeom prst="rect">
            <a:avLst/>
          </a:prstGeom>
        </p:spPr>
        <p:txBody>
          <a:bodyPr lIns="101600" tIns="101600" rIns="101600" bIns="101600" anchor="ctr"/>
          <a:lstStyle>
            <a:lvl1pPr marL="40639" marR="40639">
              <a:defRPr b="0" sz="8800">
                <a:solidFill>
                  <a:srgbClr val="000000"/>
                </a:solidFill>
                <a:uFill>
                  <a:solidFill>
                    <a:srgbClr val="000000"/>
                  </a:solidFill>
                </a:uFill>
                <a:latin typeface="Calibri"/>
                <a:ea typeface="Calibri"/>
                <a:cs typeface="Calibri"/>
                <a:sym typeface="Calibri"/>
              </a:defRPr>
            </a:lvl1pPr>
          </a:lstStyle>
          <a:p>
            <a:pPr/>
            <a:r>
              <a:t>Title Text</a:t>
            </a:r>
          </a:p>
        </p:txBody>
      </p:sp>
      <p:sp>
        <p:nvSpPr>
          <p:cNvPr id="240" name="Body Level One…"/>
          <p:cNvSpPr txBox="1"/>
          <p:nvPr>
            <p:ph type="body" idx="1"/>
          </p:nvPr>
        </p:nvSpPr>
        <p:spPr>
          <a:xfrm>
            <a:off x="3962400" y="3200400"/>
            <a:ext cx="16459200" cy="10515600"/>
          </a:xfrm>
          <a:prstGeom prst="rect">
            <a:avLst/>
          </a:prstGeom>
        </p:spPr>
        <p:txBody>
          <a:bodyPr lIns="101600" tIns="101600" rIns="101600" bIns="101600"/>
          <a:lstStyle>
            <a:lvl1pPr marL="726440" marR="40639" indent="-685800">
              <a:spcBef>
                <a:spcPts val="700"/>
              </a:spcBef>
              <a:buClr>
                <a:srgbClr val="000000"/>
              </a:buClr>
              <a:buSzPct val="100000"/>
              <a:buFont typeface="Arial"/>
              <a:defRPr sz="6400">
                <a:solidFill>
                  <a:srgbClr val="000000"/>
                </a:solidFill>
                <a:uFill>
                  <a:solidFill>
                    <a:srgbClr val="000000"/>
                  </a:solidFill>
                </a:uFill>
                <a:latin typeface="Calibri"/>
                <a:ea typeface="Calibri"/>
                <a:cs typeface="Calibri"/>
                <a:sym typeface="Calibri"/>
              </a:defRPr>
            </a:lvl1pPr>
            <a:lvl2pPr marL="1069339" marR="40639" indent="-571499">
              <a:spcBef>
                <a:spcPts val="700"/>
              </a:spcBef>
              <a:buClr>
                <a:srgbClr val="000000"/>
              </a:buClr>
              <a:buSzPct val="100000"/>
              <a:buFont typeface="Arial"/>
              <a:buChar char="–"/>
              <a:defRPr sz="5600">
                <a:solidFill>
                  <a:srgbClr val="000000"/>
                </a:solidFill>
                <a:uFill>
                  <a:solidFill>
                    <a:srgbClr val="000000"/>
                  </a:solidFill>
                </a:uFill>
                <a:latin typeface="Calibri"/>
                <a:ea typeface="Calibri"/>
                <a:cs typeface="Calibri"/>
                <a:sym typeface="Calibri"/>
              </a:defRPr>
            </a:lvl2pPr>
            <a:lvl3pPr marL="1412239" marR="40639" indent="-457200">
              <a:spcBef>
                <a:spcPts val="500"/>
              </a:spcBef>
              <a:buClr>
                <a:srgbClr val="000000"/>
              </a:buClr>
              <a:buSzPct val="100000"/>
              <a:buFont typeface="Arial"/>
              <a:defRPr sz="4800">
                <a:solidFill>
                  <a:srgbClr val="000000"/>
                </a:solidFill>
                <a:uFill>
                  <a:solidFill>
                    <a:srgbClr val="000000"/>
                  </a:solidFill>
                </a:uFill>
                <a:latin typeface="Calibri"/>
                <a:ea typeface="Calibri"/>
                <a:cs typeface="Calibri"/>
                <a:sym typeface="Calibri"/>
              </a:defRPr>
            </a:lvl3pPr>
            <a:lvl4pPr marL="1869439" marR="40639" indent="-457200">
              <a:spcBef>
                <a:spcPts val="400"/>
              </a:spcBef>
              <a:buClr>
                <a:srgbClr val="000000"/>
              </a:buClr>
              <a:buSzPct val="100000"/>
              <a:buFont typeface="Arial"/>
              <a:buChar char="–"/>
              <a:defRPr sz="4000">
                <a:solidFill>
                  <a:srgbClr val="000000"/>
                </a:solidFill>
                <a:uFill>
                  <a:solidFill>
                    <a:srgbClr val="000000"/>
                  </a:solidFill>
                </a:uFill>
                <a:latin typeface="Calibri"/>
                <a:ea typeface="Calibri"/>
                <a:cs typeface="Calibri"/>
                <a:sym typeface="Calibri"/>
              </a:defRPr>
            </a:lvl4pPr>
            <a:lvl5pPr marL="2326639" marR="40639" indent="-457200">
              <a:spcBef>
                <a:spcPts val="400"/>
              </a:spcBef>
              <a:buClr>
                <a:srgbClr val="000000"/>
              </a:buClr>
              <a:buSzPct val="100000"/>
              <a:buFont typeface="Arial"/>
              <a:buChar char="»"/>
              <a:defRPr sz="4000">
                <a:solidFill>
                  <a:srgbClr val="000000"/>
                </a:solidFill>
                <a:uFill>
                  <a:solidFill>
                    <a:srgbClr val="000000"/>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241" name="Slide Number"/>
          <p:cNvSpPr txBox="1"/>
          <p:nvPr>
            <p:ph type="sldNum" sz="quarter" idx="2"/>
          </p:nvPr>
        </p:nvSpPr>
        <p:spPr>
          <a:xfrm>
            <a:off x="18025566" y="12792075"/>
            <a:ext cx="524868" cy="571501"/>
          </a:xfrm>
          <a:prstGeom prst="rect">
            <a:avLst/>
          </a:prstGeom>
        </p:spPr>
        <p:txBody>
          <a:bodyPr lIns="101600" tIns="101600" rIns="101600" bIns="101600" anchor="ctr"/>
          <a:lstStyle>
            <a:lvl1pPr defTabSz="584200">
              <a:defRPr b="0" sz="2400">
                <a:solidFill>
                  <a:srgbClr val="9B9B9B"/>
                </a:solidFill>
                <a:uFill>
                  <a:solidFill>
                    <a:srgbClr val="9B9B9B"/>
                  </a:solidFill>
                </a:u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Section Header">
    <p:spTree>
      <p:nvGrpSpPr>
        <p:cNvPr id="1" name=""/>
        <p:cNvGrpSpPr/>
        <p:nvPr/>
      </p:nvGrpSpPr>
      <p:grpSpPr>
        <a:xfrm>
          <a:off x="0" y="0"/>
          <a:ext cx="0" cy="0"/>
          <a:chOff x="0" y="0"/>
          <a:chExt cx="0" cy="0"/>
        </a:xfrm>
      </p:grpSpPr>
      <p:sp>
        <p:nvSpPr>
          <p:cNvPr id="29" name="Title Text"/>
          <p:cNvSpPr txBox="1"/>
          <p:nvPr>
            <p:ph type="title"/>
          </p:nvPr>
        </p:nvSpPr>
        <p:spPr>
          <a:xfrm>
            <a:off x="1925638" y="8813800"/>
            <a:ext cx="20726401" cy="4902200"/>
          </a:xfrm>
          <a:prstGeom prst="rect">
            <a:avLst/>
          </a:prstGeom>
        </p:spPr>
        <p:txBody>
          <a:bodyPr/>
          <a:lstStyle>
            <a:lvl1pPr algn="l">
              <a:defRPr cap="all" sz="4000"/>
            </a:lvl1pPr>
          </a:lstStyle>
          <a:p>
            <a:pPr/>
            <a:r>
              <a:t>Title Text</a:t>
            </a:r>
          </a:p>
        </p:txBody>
      </p:sp>
      <p:sp>
        <p:nvSpPr>
          <p:cNvPr id="30" name="Body Level One…"/>
          <p:cNvSpPr txBox="1"/>
          <p:nvPr>
            <p:ph type="body" sz="half" idx="1"/>
          </p:nvPr>
        </p:nvSpPr>
        <p:spPr>
          <a:xfrm>
            <a:off x="1925638" y="2384425"/>
            <a:ext cx="20726401" cy="6429375"/>
          </a:xfrm>
          <a:prstGeom prst="rect">
            <a:avLst/>
          </a:prstGeom>
        </p:spPr>
        <p:txBody>
          <a:bodyPr anchor="b"/>
          <a:lstStyle>
            <a:lvl1pPr marL="0" indent="0">
              <a:buSzTx/>
              <a:buNone/>
              <a:defRPr sz="2000"/>
            </a:lvl1pPr>
            <a:lvl2pPr marL="0" indent="457200">
              <a:buSzTx/>
              <a:buNone/>
              <a:defRPr sz="2000"/>
            </a:lvl2pPr>
            <a:lvl3pPr marL="0" indent="914400">
              <a:buSzTx/>
              <a:buNone/>
              <a:defRPr sz="2000"/>
            </a:lvl3pPr>
            <a:lvl4pPr marL="0" indent="1371600">
              <a:buSzTx/>
              <a:buNone/>
              <a:defRPr sz="2000"/>
            </a:lvl4pPr>
            <a:lvl5pPr marL="0" indent="1828800">
              <a:buSzTx/>
              <a:buNone/>
              <a:defRPr sz="20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1219200" y="3200400"/>
            <a:ext cx="10896600" cy="10515600"/>
          </a:xfrm>
          <a:prstGeom prst="rect">
            <a:avLst/>
          </a:prstGeom>
        </p:spPr>
        <p:txBody>
          <a:bodyPr/>
          <a:lstStyle>
            <a:lvl1pPr>
              <a:defRPr sz="2800"/>
            </a:lvl1pPr>
            <a:lvl2pPr marL="1174750" indent="-666750">
              <a:defRPr sz="2800"/>
            </a:lvl2pPr>
            <a:lvl3pPr marL="1625600" indent="-800100">
              <a:defRPr sz="2800"/>
            </a:lvl3pPr>
            <a:lvl4pPr marL="2032000" indent="-889000">
              <a:defRPr sz="2800"/>
            </a:lvl4pPr>
            <a:lvl5pPr marL="2413000" indent="-889000">
              <a:defRPr sz="2800"/>
            </a:lvl5p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Comparison">
    <p:spTree>
      <p:nvGrpSpPr>
        <p:cNvPr id="1" name=""/>
        <p:cNvGrpSpPr/>
        <p:nvPr/>
      </p:nvGrpSpPr>
      <p:grpSpPr>
        <a:xfrm>
          <a:off x="0" y="0"/>
          <a:ext cx="0" cy="0"/>
          <a:chOff x="0" y="0"/>
          <a:chExt cx="0" cy="0"/>
        </a:xfrm>
      </p:grpSpPr>
      <p:sp>
        <p:nvSpPr>
          <p:cNvPr id="47" name="Title Text"/>
          <p:cNvSpPr txBox="1"/>
          <p:nvPr>
            <p:ph type="title"/>
          </p:nvPr>
        </p:nvSpPr>
        <p:spPr>
          <a:xfrm>
            <a:off x="1219200" y="549275"/>
            <a:ext cx="21945600" cy="2409960"/>
          </a:xfrm>
          <a:prstGeom prst="rect">
            <a:avLst/>
          </a:prstGeom>
        </p:spPr>
        <p:txBody>
          <a:bodyPr/>
          <a:lstStyle/>
          <a:p>
            <a:pPr/>
            <a:r>
              <a:t>Title Text</a:t>
            </a:r>
          </a:p>
        </p:txBody>
      </p:sp>
      <p:sp>
        <p:nvSpPr>
          <p:cNvPr id="48" name="Body Level One…"/>
          <p:cNvSpPr txBox="1"/>
          <p:nvPr>
            <p:ph type="body" sz="quarter" idx="1"/>
          </p:nvPr>
        </p:nvSpPr>
        <p:spPr>
          <a:xfrm>
            <a:off x="1219200" y="2959234"/>
            <a:ext cx="10774364" cy="1390516"/>
          </a:xfrm>
          <a:prstGeom prst="rect">
            <a:avLst/>
          </a:prstGeom>
        </p:spPr>
        <p:txBody>
          <a:bodyPr anchor="b"/>
          <a:lstStyle>
            <a:lvl1pPr marL="0" indent="0">
              <a:buSzTx/>
              <a:buNone/>
              <a:defRPr b="1" sz="2400"/>
            </a:lvl1pPr>
            <a:lvl2pPr marL="0" indent="457200">
              <a:buSzTx/>
              <a:buNone/>
              <a:defRPr b="1" sz="2400"/>
            </a:lvl2pPr>
            <a:lvl3pPr marL="0" indent="914400">
              <a:buSzTx/>
              <a:buNone/>
              <a:defRPr b="1" sz="2400"/>
            </a:lvl3pPr>
            <a:lvl4pPr marL="0" indent="1371600">
              <a:buSzTx/>
              <a:buNone/>
              <a:defRPr b="1" sz="2400"/>
            </a:lvl4pPr>
            <a:lvl5pPr marL="0" indent="1828800">
              <a:buSz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Only">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Blank">
    <p:spTree>
      <p:nvGrpSpPr>
        <p:cNvPr id="1" name=""/>
        <p:cNvGrpSpPr/>
        <p:nvPr/>
      </p:nvGrpSpPr>
      <p:grpSpPr>
        <a:xfrm>
          <a:off x="0" y="0"/>
          <a:ext cx="0" cy="0"/>
          <a:chOff x="0" y="0"/>
          <a:chExt cx="0" cy="0"/>
        </a:xfrm>
      </p:grpSpPr>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Content with Caption">
    <p:spTree>
      <p:nvGrpSpPr>
        <p:cNvPr id="1" name=""/>
        <p:cNvGrpSpPr/>
        <p:nvPr/>
      </p:nvGrpSpPr>
      <p:grpSpPr>
        <a:xfrm>
          <a:off x="0" y="0"/>
          <a:ext cx="0" cy="0"/>
          <a:chOff x="0" y="0"/>
          <a:chExt cx="0" cy="0"/>
        </a:xfrm>
      </p:grpSpPr>
      <p:sp>
        <p:nvSpPr>
          <p:cNvPr id="71" name="Title Text"/>
          <p:cNvSpPr txBox="1"/>
          <p:nvPr>
            <p:ph type="title"/>
          </p:nvPr>
        </p:nvSpPr>
        <p:spPr>
          <a:xfrm>
            <a:off x="1219200" y="0"/>
            <a:ext cx="8021639" cy="2870200"/>
          </a:xfrm>
          <a:prstGeom prst="rect">
            <a:avLst/>
          </a:prstGeom>
        </p:spPr>
        <p:txBody>
          <a:bodyPr anchor="b"/>
          <a:lstStyle>
            <a:lvl1pPr algn="l">
              <a:defRPr sz="2000"/>
            </a:lvl1pPr>
          </a:lstStyle>
          <a:p>
            <a:pPr/>
            <a:r>
              <a:t>Title Text</a:t>
            </a:r>
          </a:p>
        </p:txBody>
      </p:sp>
      <p:sp>
        <p:nvSpPr>
          <p:cNvPr id="72" name="Body Level One…"/>
          <p:cNvSpPr txBox="1"/>
          <p:nvPr>
            <p:ph type="body" idx="1"/>
          </p:nvPr>
        </p:nvSpPr>
        <p:spPr>
          <a:xfrm>
            <a:off x="9532938" y="546100"/>
            <a:ext cx="13631863" cy="13169900"/>
          </a:xfrm>
          <a:prstGeom prst="rect">
            <a:avLst/>
          </a:prstGeom>
        </p:spPr>
        <p:txBody>
          <a:bodyPr/>
          <a:lstStyle>
            <a:lvl1pPr>
              <a:defRPr sz="3200"/>
            </a:lvl1pPr>
            <a:lvl2pPr marL="1161142" indent="-653142">
              <a:defRPr sz="3200"/>
            </a:lvl2pPr>
            <a:lvl3pPr marL="1587500" indent="-762000">
              <a:defRPr sz="3200"/>
            </a:lvl3pPr>
            <a:lvl4pPr marL="2057400" indent="-914400">
              <a:defRPr sz="3200"/>
            </a:lvl4pPr>
            <a:lvl5pPr marL="2438400" indent="-914400">
              <a:defRPr sz="3200"/>
            </a:lvl5pPr>
          </a:lstStyle>
          <a:p>
            <a:pPr/>
            <a:r>
              <a:t>Body Level One</a:t>
            </a:r>
          </a:p>
          <a:p>
            <a:pPr lvl="1"/>
            <a:r>
              <a:t>Body Level Two</a:t>
            </a:r>
          </a:p>
          <a:p>
            <a:pPr lvl="2"/>
            <a:r>
              <a:t>Body Level Three</a:t>
            </a:r>
          </a:p>
          <a:p>
            <a:pPr lvl="3"/>
            <a:r>
              <a:t>Body Level Four</a:t>
            </a:r>
          </a:p>
          <a:p>
            <a:pPr lvl="4"/>
            <a:r>
              <a:t>Body Level Five</a:t>
            </a:r>
          </a:p>
        </p:txBody>
      </p:sp>
      <p:sp>
        <p:nvSpPr>
          <p:cNvPr id="7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Picture with Caption">
    <p:spTree>
      <p:nvGrpSpPr>
        <p:cNvPr id="1" name=""/>
        <p:cNvGrpSpPr/>
        <p:nvPr/>
      </p:nvGrpSpPr>
      <p:grpSpPr>
        <a:xfrm>
          <a:off x="0" y="0"/>
          <a:ext cx="0" cy="0"/>
          <a:chOff x="0" y="0"/>
          <a:chExt cx="0" cy="0"/>
        </a:xfrm>
      </p:grpSpPr>
      <p:sp>
        <p:nvSpPr>
          <p:cNvPr id="80" name="Title Text"/>
          <p:cNvSpPr txBox="1"/>
          <p:nvPr>
            <p:ph type="title"/>
          </p:nvPr>
        </p:nvSpPr>
        <p:spPr>
          <a:xfrm>
            <a:off x="4779962" y="6172200"/>
            <a:ext cx="14630401" cy="4562475"/>
          </a:xfrm>
          <a:prstGeom prst="rect">
            <a:avLst/>
          </a:prstGeom>
        </p:spPr>
        <p:txBody>
          <a:bodyPr anchor="b"/>
          <a:lstStyle>
            <a:lvl1pPr algn="l">
              <a:defRPr sz="2000"/>
            </a:lvl1pPr>
          </a:lstStyle>
          <a:p>
            <a:pPr/>
            <a:r>
              <a:t>Title Text</a:t>
            </a:r>
          </a:p>
        </p:txBody>
      </p:sp>
      <p:sp>
        <p:nvSpPr>
          <p:cNvPr id="81" name="Body Level One…"/>
          <p:cNvSpPr txBox="1"/>
          <p:nvPr>
            <p:ph type="body" sz="quarter" idx="1"/>
          </p:nvPr>
        </p:nvSpPr>
        <p:spPr>
          <a:xfrm>
            <a:off x="4779962" y="10734675"/>
            <a:ext cx="14630401" cy="2981325"/>
          </a:xfrm>
          <a:prstGeom prst="rect">
            <a:avLst/>
          </a:prstGeom>
        </p:spPr>
        <p:txBody>
          <a:bodyPr/>
          <a:lstStyle>
            <a:lvl1pPr marL="0" indent="0">
              <a:buSzTx/>
              <a:buNone/>
              <a:defRPr sz="1400"/>
            </a:lvl1pPr>
            <a:lvl2pPr marL="0" indent="457200">
              <a:buSzTx/>
              <a:buNone/>
              <a:defRPr sz="1400"/>
            </a:lvl2pPr>
            <a:lvl3pPr marL="0" indent="914400">
              <a:buSzTx/>
              <a:buNone/>
              <a:defRPr sz="1400"/>
            </a:lvl3pPr>
            <a:lvl4pPr marL="0" indent="1371600">
              <a:buSzTx/>
              <a:buNone/>
              <a:defRPr sz="1400"/>
            </a:lvl4pPr>
            <a:lvl5pPr marL="0" indent="1828800">
              <a:buSzTx/>
              <a:buNone/>
              <a:defRPr sz="1400"/>
            </a:lvl5pPr>
          </a:lstStyle>
          <a:p>
            <a:pPr/>
            <a:r>
              <a:t>Body Level One</a:t>
            </a:r>
          </a:p>
          <a:p>
            <a:pPr lvl="1"/>
            <a:r>
              <a:t>Body Level Two</a:t>
            </a:r>
          </a:p>
          <a:p>
            <a:pPr lvl="2"/>
            <a:r>
              <a:t>Body Level Three</a:t>
            </a:r>
          </a:p>
          <a:p>
            <a:pPr lvl="3"/>
            <a:r>
              <a:t>Body Level Four</a:t>
            </a:r>
          </a:p>
          <a:p>
            <a:pPr lvl="4"/>
            <a:r>
              <a:t>Body Level Five</a:t>
            </a:r>
          </a:p>
        </p:txBody>
      </p:sp>
      <p:sp>
        <p:nvSpPr>
          <p:cNvPr id="8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 Id="rId27" Type="http://schemas.openxmlformats.org/officeDocument/2006/relationships/slideLayout" Target="../slideLayouts/slideLayout26.xml"/><Relationship Id="rId28"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Title Text"/>
          <p:cNvSpPr txBox="1"/>
          <p:nvPr>
            <p:ph type="title"/>
          </p:nvPr>
        </p:nvSpPr>
        <p:spPr>
          <a:xfrm>
            <a:off x="1219200" y="549275"/>
            <a:ext cx="21945600" cy="2651125"/>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a:r>
              <a:t>Title Text</a:t>
            </a:r>
          </a:p>
        </p:txBody>
      </p:sp>
      <p:sp>
        <p:nvSpPr>
          <p:cNvPr id="3" name="Body Level One…"/>
          <p:cNvSpPr txBox="1"/>
          <p:nvPr>
            <p:ph type="body" idx="1"/>
          </p:nvPr>
        </p:nvSpPr>
        <p:spPr>
          <a:xfrm>
            <a:off x="1219200" y="3200400"/>
            <a:ext cx="21945600" cy="10515600"/>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23493634" y="12954000"/>
            <a:ext cx="499619" cy="535940"/>
          </a:xfrm>
          <a:prstGeom prst="rect">
            <a:avLst/>
          </a:prstGeom>
          <a:ln w="12700">
            <a:miter lim="400000"/>
          </a:ln>
        </p:spPr>
        <p:txBody>
          <a:bodyPr wrap="none" lIns="45719" rIns="45719">
            <a:spAutoFit/>
          </a:bodyPr>
          <a:lstStyle>
            <a:lvl1pPr>
              <a:defRPr b="1" sz="3000">
                <a:solidFill>
                  <a:srgbClr val="FFFFFF"/>
                </a:solidFill>
                <a:uFill>
                  <a:solidFill>
                    <a:srgbClr val="FFFFFF"/>
                  </a:solidFill>
                </a:uFill>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Lst>
  <p:transition xmlns:p14="http://schemas.microsoft.com/office/powerpoint/2010/main" spd="med" advClick="1"/>
  <p:txStyles>
    <p:titleStyle>
      <a:lvl1pPr marL="0" marR="0" indent="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1pPr>
      <a:lvl2pPr marL="0" marR="0" indent="2286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2pPr>
      <a:lvl3pPr marL="0" marR="0" indent="4572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3pPr>
      <a:lvl4pPr marL="0" marR="0" indent="6858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4pPr>
      <a:lvl5pPr marL="0" marR="0" indent="9144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5pPr>
      <a:lvl6pPr marL="0" marR="0" indent="11430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6pPr>
      <a:lvl7pPr marL="0" marR="0" indent="13716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7pPr>
      <a:lvl8pPr marL="0" marR="0" indent="16002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8pPr>
      <a:lvl9pPr marL="0" marR="0" indent="18288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9pPr>
    </p:titleStyle>
    <p:bodyStyle>
      <a:lvl1pPr marL="5715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1pPr>
      <a:lvl2pPr marL="10795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2pPr>
      <a:lvl3pPr marL="13970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3pPr>
      <a:lvl4pPr marL="17145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4pPr>
      <a:lvl5pPr marL="20955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5pPr>
      <a:lvl6pPr marL="25527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6pPr>
      <a:lvl7pPr marL="30099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7pPr>
      <a:lvl8pPr marL="34671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8pPr>
      <a:lvl9pPr marL="39243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9pPr>
    </p:bodyStyle>
    <p:otherStyle>
      <a:lvl1pPr marL="0" marR="0" indent="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1pPr>
      <a:lvl2pPr marL="0" marR="0" indent="2286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2pPr>
      <a:lvl3pPr marL="0" marR="0" indent="4572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3pPr>
      <a:lvl4pPr marL="0" marR="0" indent="6858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4pPr>
      <a:lvl5pPr marL="0" marR="0" indent="9144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5pPr>
      <a:lvl6pPr marL="0" marR="0" indent="11430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6pPr>
      <a:lvl7pPr marL="0" marR="0" indent="13716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7pPr>
      <a:lvl8pPr marL="0" marR="0" indent="16002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8pPr>
      <a:lvl9pPr marL="0" marR="0" indent="18288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0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jpeg"/></Relationships>

</file>

<file path=ppt/slides/_rels/slide10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jpeg"/></Relationships>

</file>

<file path=ppt/slides/_rels/slide10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jpeg"/></Relationships>

</file>

<file path=ppt/slides/_rels/slide10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jpeg"/></Relationships>

</file>

<file path=ppt/slides/_rels/slide10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jpeg"/></Relationships>

</file>

<file path=ppt/slides/_rels/slide10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jpeg"/></Relationships>

</file>

<file path=ppt/slides/_rels/slide10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jpeg"/></Relationships>

</file>

<file path=ppt/slides/_rels/slide10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jpeg"/></Relationships>

</file>

<file path=ppt/slides/_rels/slide10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jpeg"/></Relationships>

</file>

<file path=ppt/slides/_rels/slide10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10.jpeg"/></Relationships>

</file>

<file path=ppt/slides/_rels/slide1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jpeg"/></Relationships>

</file>

<file path=ppt/slides/_rels/slide1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jpeg"/></Relationships>

</file>

<file path=ppt/slides/_rels/slide1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3.jpeg"/></Relationships>

</file>

<file path=ppt/slides/_rels/slide1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4.jpeg"/></Relationships>

</file>

<file path=ppt/slides/_rels/slide1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15.jpeg"/></Relationships>

</file>

<file path=ppt/slides/_rels/slide1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6.jpeg"/></Relationships>

</file>

<file path=ppt/slides/_rels/slide1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7.jpeg"/></Relationships>

</file>

<file path=ppt/slides/_rels/slide1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jpeg"/></Relationships>

</file>

<file path=ppt/slides/_rels/slide1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9.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0.jpeg"/></Relationships>

</file>

<file path=ppt/slides/_rels/slide1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21.jpeg"/></Relationships>

</file>

<file path=ppt/slides/_rels/slide1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2.jpeg"/></Relationships>

</file>

<file path=ppt/slides/_rels/slide1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3.jpeg"/></Relationships>

</file>

<file path=ppt/slides/_rels/slide1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4.jpeg"/></Relationships>

</file>

<file path=ppt/slides/_rels/slide1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5.jpeg"/></Relationships>

</file>

<file path=ppt/slides/_rels/slide1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6.jpeg"/></Relationships>

</file>

<file path=ppt/slides/_rels/slide1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27.jpeg"/></Relationships>

</file>

<file path=ppt/slides/_rels/slide1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8.jpeg"/></Relationships>

</file>

<file path=ppt/slides/_rels/slide1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9.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0.jpeg"/></Relationships>

</file>

<file path=ppt/slides/_rels/slide1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1.jpeg"/></Relationships>

</file>

<file path=ppt/slides/_rels/slide1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2.jpeg"/></Relationships>

</file>

<file path=ppt/slides/_rels/slide1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3.jpeg"/></Relationships>

</file>

<file path=ppt/slides/_rels/slide13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4.jpeg"/></Relationships>

</file>

<file path=ppt/slides/_rels/slide13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5.jpeg"/></Relationships>

</file>

<file path=ppt/slides/_rels/slide13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6.jpeg"/></Relationships>

</file>

<file path=ppt/slides/_rels/slide13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7.jpeg"/></Relationships>

</file>

<file path=ppt/slides/_rels/slide1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8.jpeg"/></Relationships>

</file>

<file path=ppt/slides/_rels/slide13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9.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4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40.jpeg"/></Relationships>

</file>

<file path=ppt/slides/_rels/slide14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1.jpeg"/></Relationships>

</file>

<file path=ppt/slides/_rels/slide14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2.jpeg"/></Relationships>

</file>

<file path=ppt/slides/_rels/slide14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43.jpeg"/></Relationships>

</file>

<file path=ppt/slides/_rels/slide14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4.jpeg"/></Relationships>

</file>

<file path=ppt/slides/_rels/slide14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5.jpeg"/></Relationships>

</file>

<file path=ppt/slides/_rels/slide14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6.jpeg"/></Relationships>

</file>

<file path=ppt/slides/_rels/slide14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7.jpeg"/></Relationships>

</file>

<file path=ppt/slides/_rels/slide14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48.jpeg"/></Relationships>

</file>

<file path=ppt/slides/_rels/slide14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9.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5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0.jpeg"/></Relationships>

</file>

<file path=ppt/slides/_rels/slide15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1.jpeg"/></Relationships>

</file>

<file path=ppt/slides/_rels/slide15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52.jpeg"/></Relationships>

</file>

<file path=ppt/slides/_rels/slide15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3.jpeg"/></Relationships>

</file>

<file path=ppt/slides/_rels/slide15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4.jpeg"/></Relationships>

</file>

<file path=ppt/slides/_rels/slide15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55.jpeg"/></Relationships>

</file>

<file path=ppt/slides/_rels/slide15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6.jpeg"/></Relationships>

</file>

<file path=ppt/slides/_rels/slide15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7.jpeg"/></Relationships>

</file>

<file path=ppt/slides/_rels/slide15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8.jpeg"/></Relationships>

</file>

<file path=ppt/slides/_rels/slide15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9.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6.jpeg"/></Relationships>

</file>

<file path=ppt/slides/_rels/slide16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0.jpeg"/></Relationships>

</file>

<file path=ppt/slides/_rels/slide16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1.jpeg"/></Relationships>

</file>

<file path=ppt/slides/_rels/slide16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2.jpeg"/></Relationships>

</file>

<file path=ppt/slides/_rels/slide16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3.jpeg"/></Relationships>

</file>

<file path=ppt/slides/_rels/slide16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4.jpeg"/></Relationships>

</file>

<file path=ppt/slides/_rels/slide16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5.jpeg"/></Relationships>

</file>

<file path=ppt/slides/_rels/slide16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6.jpeg"/></Relationships>

</file>

<file path=ppt/slides/_rels/slide16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7.jpeg"/></Relationships>

</file>

<file path=ppt/slides/_rels/slide16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8.jpeg"/></Relationships>

</file>

<file path=ppt/slides/_rels/slide16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9.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17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0.jpeg"/></Relationships>

</file>

<file path=ppt/slides/_rels/slide17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1.jpeg"/></Relationships>

</file>

<file path=ppt/slides/_rels/slide17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2.jpeg"/></Relationships>

</file>

<file path=ppt/slides/_rels/slide17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3.jpeg"/></Relationships>

</file>

<file path=ppt/slides/_rels/slide17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4.jpeg"/></Relationships>

</file>

<file path=ppt/slides/_rels/slide17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5.jpeg"/></Relationships>

</file>

<file path=ppt/slides/_rels/slide17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6.jpeg"/></Relationships>

</file>

<file path=ppt/slides/_rels/slide17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7.jpeg"/></Relationships>

</file>

<file path=ppt/slides/_rels/slide17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8.jpeg"/></Relationships>

</file>

<file path=ppt/slides/_rels/slide17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9.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18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0.jpeg"/></Relationships>

</file>

<file path=ppt/slides/_rels/slide18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1.jpeg"/></Relationships>

</file>

<file path=ppt/slides/_rels/slide18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2.jpeg"/></Relationships>

</file>

<file path=ppt/slides/_rels/slide18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3.jpeg"/></Relationships>

</file>

<file path=ppt/slides/_rels/slide18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4.jpeg"/></Relationships>

</file>

<file path=ppt/slides/_rels/slide18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5.jpeg"/></Relationships>

</file>

<file path=ppt/slides/_rels/slide18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6.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0.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2.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4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6.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4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8.jpeg"/></Relationships>

</file>

<file path=ppt/slides/_rels/slide4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5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5.jpeg"/></Relationships>

</file>

<file path=ppt/slides/_rels/slide5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6.jpeg"/></Relationships>

</file>

<file path=ppt/slides/_rels/slide5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eg"/></Relationships>

</file>

<file path=ppt/slides/_rels/slide5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eg"/></Relationships>

</file>

<file path=ppt/slides/_rels/slide5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9.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6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0.jpeg"/></Relationships>

</file>

<file path=ppt/slides/_rels/slide6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eg"/></Relationships>

</file>

<file path=ppt/slides/_rels/slide6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eg"/></Relationships>

</file>

<file path=ppt/slides/_rels/slide6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63.jpeg"/></Relationships>

</file>

<file path=ppt/slides/_rels/slide6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64.jpeg"/></Relationships>

</file>

<file path=ppt/slides/_rels/slide6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jpeg"/></Relationships>

</file>

<file path=ppt/slides/_rels/slide6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eg"/></Relationships>

</file>

<file path=ppt/slides/_rels/slide6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67.jpeg"/></Relationships>

</file>

<file path=ppt/slides/_rels/slide6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jpeg"/></Relationships>

</file>

<file path=ppt/slides/_rels/slide6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7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eg"/></Relationships>

</file>

<file path=ppt/slides/_rels/slide7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jpeg"/></Relationships>

</file>

<file path=ppt/slides/_rels/slide7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72.jpeg"/></Relationships>

</file>

<file path=ppt/slides/_rels/slide7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eg"/></Relationships>

</file>

<file path=ppt/slides/_rels/slide7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jpeg"/></Relationships>

</file>

<file path=ppt/slides/_rels/slide7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jpeg"/></Relationships>

</file>

<file path=ppt/slides/_rels/slide7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jpeg"/></Relationships>

</file>

<file path=ppt/slides/_rels/slide7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jpeg"/></Relationships>

</file>

<file path=ppt/slides/_rels/slide7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78.jpeg"/></Relationships>

</file>

<file path=ppt/slides/_rels/slide7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8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jpeg"/></Relationships>

</file>

<file path=ppt/slides/_rels/slide8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jpeg"/></Relationships>

</file>

<file path=ppt/slides/_rels/slide8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jpeg"/></Relationships>

</file>

<file path=ppt/slides/_rels/slide8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83.jpeg"/></Relationships>

</file>

<file path=ppt/slides/_rels/slide8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jpeg"/></Relationships>

</file>

<file path=ppt/slides/_rels/slide8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jpeg"/></Relationships>

</file>

<file path=ppt/slides/_rels/slide8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jpeg"/></Relationships>

</file>

<file path=ppt/slides/_rels/slide8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jpeg"/></Relationships>

</file>

<file path=ppt/slides/_rels/slide8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jpeg"/></Relationships>

</file>

<file path=ppt/slides/_rels/slide8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9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90.jpeg"/></Relationships>

</file>

<file path=ppt/slides/_rels/slide9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91.jpeg"/></Relationships>

</file>

<file path=ppt/slides/_rels/slide9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jpeg"/></Relationships>

</file>

<file path=ppt/slides/_rels/slide9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jpeg"/></Relationships>

</file>

<file path=ppt/slides/_rels/slide9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jpeg"/></Relationships>

</file>

<file path=ppt/slides/_rels/slide9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jpeg"/></Relationships>

</file>

<file path=ppt/slides/_rels/slide9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jpeg"/></Relationships>

</file>

<file path=ppt/slides/_rels/slide9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jpeg"/></Relationships>

</file>

<file path=ppt/slides/_rels/slide9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jpeg"/></Relationships>

</file>

<file path=ppt/slides/_rels/slide9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 name="Double-click to edit"/>
          <p:cNvSpPr txBox="1"/>
          <p:nvPr>
            <p:ph type="title"/>
          </p:nvPr>
        </p:nvSpPr>
        <p:spPr>
          <a:prstGeom prst="rect">
            <a:avLst/>
          </a:prstGeom>
        </p:spPr>
        <p:txBody>
          <a:bodyPr/>
          <a:lstStyle/>
          <a:p>
            <a:pPr/>
          </a:p>
        </p:txBody>
      </p:sp>
      <p:sp>
        <p:nvSpPr>
          <p:cNvPr id="251" name="Double-click to edit"/>
          <p:cNvSpPr txBox="1"/>
          <p:nvPr>
            <p:ph type="body" idx="1"/>
          </p:nvPr>
        </p:nvSpPr>
        <p:spPr>
          <a:prstGeom prst="rect">
            <a:avLst/>
          </a:prstGeom>
        </p:spPr>
        <p:txBody>
          <a:bodyPr/>
          <a:lstStyle/>
          <a:p>
            <a:pPr/>
          </a:p>
        </p:txBody>
      </p:sp>
      <p:sp>
        <p:nvSpPr>
          <p:cNvPr id="252"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53" name="2 L’amour inconditionnel de Dieu!.001.jpeg" descr="2 L’amour inconditionnel de Dieu!.00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5" name="Double-click to edit"/>
          <p:cNvSpPr txBox="1"/>
          <p:nvPr>
            <p:ph type="title"/>
          </p:nvPr>
        </p:nvSpPr>
        <p:spPr>
          <a:prstGeom prst="rect">
            <a:avLst/>
          </a:prstGeom>
        </p:spPr>
        <p:txBody>
          <a:bodyPr/>
          <a:lstStyle/>
          <a:p>
            <a:pPr/>
          </a:p>
        </p:txBody>
      </p:sp>
      <p:sp>
        <p:nvSpPr>
          <p:cNvPr id="296" name="Double-click to edit"/>
          <p:cNvSpPr txBox="1"/>
          <p:nvPr>
            <p:ph type="body" idx="1"/>
          </p:nvPr>
        </p:nvSpPr>
        <p:spPr>
          <a:prstGeom prst="rect">
            <a:avLst/>
          </a:prstGeom>
        </p:spPr>
        <p:txBody>
          <a:bodyPr/>
          <a:lstStyle/>
          <a:p>
            <a:pPr/>
          </a:p>
        </p:txBody>
      </p:sp>
      <p:sp>
        <p:nvSpPr>
          <p:cNvPr id="29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98" name="2 L’amour inconditionnel de Dieu!-2.010.jpeg" descr="2 L’amour inconditionnel de Dieu!-2.01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9" name="Double-click to edit"/>
          <p:cNvSpPr txBox="1"/>
          <p:nvPr>
            <p:ph type="title"/>
          </p:nvPr>
        </p:nvSpPr>
        <p:spPr>
          <a:prstGeom prst="rect">
            <a:avLst/>
          </a:prstGeom>
        </p:spPr>
        <p:txBody>
          <a:bodyPr/>
          <a:lstStyle/>
          <a:p>
            <a:pPr/>
          </a:p>
        </p:txBody>
      </p:sp>
      <p:sp>
        <p:nvSpPr>
          <p:cNvPr id="780" name="Double-click to edit"/>
          <p:cNvSpPr txBox="1"/>
          <p:nvPr>
            <p:ph type="body" idx="1"/>
          </p:nvPr>
        </p:nvSpPr>
        <p:spPr>
          <a:prstGeom prst="rect">
            <a:avLst/>
          </a:prstGeom>
        </p:spPr>
        <p:txBody>
          <a:bodyPr/>
          <a:lstStyle/>
          <a:p>
            <a:pPr/>
          </a:p>
        </p:txBody>
      </p:sp>
      <p:sp>
        <p:nvSpPr>
          <p:cNvPr id="78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82" name="2 L’amour inconditionnel de Dieu!.100.jpeg" descr="2 L’amour inconditionnel de Dieu!.10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4" name="Double-click to edit"/>
          <p:cNvSpPr txBox="1"/>
          <p:nvPr>
            <p:ph type="title"/>
          </p:nvPr>
        </p:nvSpPr>
        <p:spPr>
          <a:prstGeom prst="rect">
            <a:avLst/>
          </a:prstGeom>
        </p:spPr>
        <p:txBody>
          <a:bodyPr/>
          <a:lstStyle/>
          <a:p>
            <a:pPr/>
          </a:p>
        </p:txBody>
      </p:sp>
      <p:sp>
        <p:nvSpPr>
          <p:cNvPr id="785" name="Double-click to edit"/>
          <p:cNvSpPr txBox="1"/>
          <p:nvPr>
            <p:ph type="body" idx="1"/>
          </p:nvPr>
        </p:nvSpPr>
        <p:spPr>
          <a:prstGeom prst="rect">
            <a:avLst/>
          </a:prstGeom>
        </p:spPr>
        <p:txBody>
          <a:bodyPr/>
          <a:lstStyle/>
          <a:p>
            <a:pPr/>
          </a:p>
        </p:txBody>
      </p:sp>
      <p:sp>
        <p:nvSpPr>
          <p:cNvPr id="78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87" name="2 L’amour inconditionnel de Dieu!.101.jpeg" descr="2 L’amour inconditionnel de Dieu!.10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9" name="Double-click to edit"/>
          <p:cNvSpPr txBox="1"/>
          <p:nvPr>
            <p:ph type="title"/>
          </p:nvPr>
        </p:nvSpPr>
        <p:spPr>
          <a:prstGeom prst="rect">
            <a:avLst/>
          </a:prstGeom>
        </p:spPr>
        <p:txBody>
          <a:bodyPr/>
          <a:lstStyle/>
          <a:p>
            <a:pPr/>
          </a:p>
        </p:txBody>
      </p:sp>
      <p:sp>
        <p:nvSpPr>
          <p:cNvPr id="790" name="Double-click to edit"/>
          <p:cNvSpPr txBox="1"/>
          <p:nvPr>
            <p:ph type="body" idx="1"/>
          </p:nvPr>
        </p:nvSpPr>
        <p:spPr>
          <a:prstGeom prst="rect">
            <a:avLst/>
          </a:prstGeom>
        </p:spPr>
        <p:txBody>
          <a:bodyPr/>
          <a:lstStyle/>
          <a:p>
            <a:pPr/>
          </a:p>
        </p:txBody>
      </p:sp>
      <p:sp>
        <p:nvSpPr>
          <p:cNvPr id="79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92" name="2 L’amour inconditionnel de Dieu!.102.jpeg" descr="2 L’amour inconditionnel de Dieu!.10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4" name="Double-click to edit"/>
          <p:cNvSpPr txBox="1"/>
          <p:nvPr>
            <p:ph type="title"/>
          </p:nvPr>
        </p:nvSpPr>
        <p:spPr>
          <a:prstGeom prst="rect">
            <a:avLst/>
          </a:prstGeom>
        </p:spPr>
        <p:txBody>
          <a:bodyPr/>
          <a:lstStyle/>
          <a:p>
            <a:pPr/>
          </a:p>
        </p:txBody>
      </p:sp>
      <p:sp>
        <p:nvSpPr>
          <p:cNvPr id="795" name="Double-click to edit"/>
          <p:cNvSpPr txBox="1"/>
          <p:nvPr>
            <p:ph type="body" idx="1"/>
          </p:nvPr>
        </p:nvSpPr>
        <p:spPr>
          <a:prstGeom prst="rect">
            <a:avLst/>
          </a:prstGeom>
        </p:spPr>
        <p:txBody>
          <a:bodyPr/>
          <a:lstStyle/>
          <a:p>
            <a:pPr/>
          </a:p>
        </p:txBody>
      </p:sp>
      <p:sp>
        <p:nvSpPr>
          <p:cNvPr id="79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97" name="2 L’amour inconditionnel de Dieu!.103.jpeg" descr="2 L’amour inconditionnel de Dieu!.10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9" name="Double-click to edit"/>
          <p:cNvSpPr txBox="1"/>
          <p:nvPr>
            <p:ph type="title"/>
          </p:nvPr>
        </p:nvSpPr>
        <p:spPr>
          <a:prstGeom prst="rect">
            <a:avLst/>
          </a:prstGeom>
        </p:spPr>
        <p:txBody>
          <a:bodyPr/>
          <a:lstStyle/>
          <a:p>
            <a:pPr/>
          </a:p>
        </p:txBody>
      </p:sp>
      <p:sp>
        <p:nvSpPr>
          <p:cNvPr id="800" name="Double-click to edit"/>
          <p:cNvSpPr txBox="1"/>
          <p:nvPr>
            <p:ph type="body" idx="1"/>
          </p:nvPr>
        </p:nvSpPr>
        <p:spPr>
          <a:prstGeom prst="rect">
            <a:avLst/>
          </a:prstGeom>
        </p:spPr>
        <p:txBody>
          <a:bodyPr/>
          <a:lstStyle/>
          <a:p>
            <a:pPr/>
          </a:p>
        </p:txBody>
      </p:sp>
      <p:sp>
        <p:nvSpPr>
          <p:cNvPr id="80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02" name="2 L’amour inconditionnel de Dieu!.104.jpeg" descr="2 L’amour inconditionnel de Dieu!.10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4" name="Double-click to edit"/>
          <p:cNvSpPr txBox="1"/>
          <p:nvPr>
            <p:ph type="title"/>
          </p:nvPr>
        </p:nvSpPr>
        <p:spPr>
          <a:prstGeom prst="rect">
            <a:avLst/>
          </a:prstGeom>
        </p:spPr>
        <p:txBody>
          <a:bodyPr/>
          <a:lstStyle/>
          <a:p>
            <a:pPr/>
          </a:p>
        </p:txBody>
      </p:sp>
      <p:sp>
        <p:nvSpPr>
          <p:cNvPr id="805" name="Double-click to edit"/>
          <p:cNvSpPr txBox="1"/>
          <p:nvPr>
            <p:ph type="body" idx="1"/>
          </p:nvPr>
        </p:nvSpPr>
        <p:spPr>
          <a:prstGeom prst="rect">
            <a:avLst/>
          </a:prstGeom>
        </p:spPr>
        <p:txBody>
          <a:bodyPr/>
          <a:lstStyle/>
          <a:p>
            <a:pPr/>
          </a:p>
        </p:txBody>
      </p:sp>
      <p:sp>
        <p:nvSpPr>
          <p:cNvPr id="80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07" name="2 L’amour inconditionnel de Dieu!-2.105.jpeg" descr="2 L’amour inconditionnel de Dieu!-2.10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9" name="Double-click to edit"/>
          <p:cNvSpPr txBox="1"/>
          <p:nvPr>
            <p:ph type="title"/>
          </p:nvPr>
        </p:nvSpPr>
        <p:spPr>
          <a:prstGeom prst="rect">
            <a:avLst/>
          </a:prstGeom>
        </p:spPr>
        <p:txBody>
          <a:bodyPr/>
          <a:lstStyle/>
          <a:p>
            <a:pPr/>
          </a:p>
        </p:txBody>
      </p:sp>
      <p:sp>
        <p:nvSpPr>
          <p:cNvPr id="810" name="Double-click to edit"/>
          <p:cNvSpPr txBox="1"/>
          <p:nvPr>
            <p:ph type="body" idx="1"/>
          </p:nvPr>
        </p:nvSpPr>
        <p:spPr>
          <a:prstGeom prst="rect">
            <a:avLst/>
          </a:prstGeom>
        </p:spPr>
        <p:txBody>
          <a:bodyPr/>
          <a:lstStyle/>
          <a:p>
            <a:pPr/>
          </a:p>
        </p:txBody>
      </p:sp>
      <p:sp>
        <p:nvSpPr>
          <p:cNvPr id="81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12" name="2 L’amour inconditionnel de Dieu!.106.jpeg" descr="2 L’amour inconditionnel de Dieu!.10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4" name="Double-click to edit"/>
          <p:cNvSpPr txBox="1"/>
          <p:nvPr>
            <p:ph type="title"/>
          </p:nvPr>
        </p:nvSpPr>
        <p:spPr>
          <a:prstGeom prst="rect">
            <a:avLst/>
          </a:prstGeom>
        </p:spPr>
        <p:txBody>
          <a:bodyPr/>
          <a:lstStyle/>
          <a:p>
            <a:pPr/>
          </a:p>
        </p:txBody>
      </p:sp>
      <p:sp>
        <p:nvSpPr>
          <p:cNvPr id="815" name="Double-click to edit"/>
          <p:cNvSpPr txBox="1"/>
          <p:nvPr>
            <p:ph type="body" idx="1"/>
          </p:nvPr>
        </p:nvSpPr>
        <p:spPr>
          <a:prstGeom prst="rect">
            <a:avLst/>
          </a:prstGeom>
        </p:spPr>
        <p:txBody>
          <a:bodyPr/>
          <a:lstStyle/>
          <a:p>
            <a:pPr/>
          </a:p>
        </p:txBody>
      </p:sp>
      <p:sp>
        <p:nvSpPr>
          <p:cNvPr id="81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17" name="2 L’amour inconditionnel de Dieu!-2.107.jpeg" descr="2 L’amour inconditionnel de Dieu!-2.10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9" name="Double-click to edit"/>
          <p:cNvSpPr txBox="1"/>
          <p:nvPr>
            <p:ph type="title"/>
          </p:nvPr>
        </p:nvSpPr>
        <p:spPr>
          <a:prstGeom prst="rect">
            <a:avLst/>
          </a:prstGeom>
        </p:spPr>
        <p:txBody>
          <a:bodyPr/>
          <a:lstStyle/>
          <a:p>
            <a:pPr/>
          </a:p>
        </p:txBody>
      </p:sp>
      <p:sp>
        <p:nvSpPr>
          <p:cNvPr id="820" name="Double-click to edit"/>
          <p:cNvSpPr txBox="1"/>
          <p:nvPr>
            <p:ph type="body" idx="1"/>
          </p:nvPr>
        </p:nvSpPr>
        <p:spPr>
          <a:prstGeom prst="rect">
            <a:avLst/>
          </a:prstGeom>
        </p:spPr>
        <p:txBody>
          <a:bodyPr/>
          <a:lstStyle/>
          <a:p>
            <a:pPr/>
          </a:p>
        </p:txBody>
      </p:sp>
      <p:sp>
        <p:nvSpPr>
          <p:cNvPr id="82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22" name="2 L’amour inconditionnel de Dieu!-2.108.jpeg" descr="2 L’amour inconditionnel de Dieu!-2.10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4" name="Double-click to edit"/>
          <p:cNvSpPr txBox="1"/>
          <p:nvPr>
            <p:ph type="title"/>
          </p:nvPr>
        </p:nvSpPr>
        <p:spPr>
          <a:prstGeom prst="rect">
            <a:avLst/>
          </a:prstGeom>
        </p:spPr>
        <p:txBody>
          <a:bodyPr/>
          <a:lstStyle/>
          <a:p>
            <a:pPr/>
          </a:p>
        </p:txBody>
      </p:sp>
      <p:sp>
        <p:nvSpPr>
          <p:cNvPr id="825" name="Double-click to edit"/>
          <p:cNvSpPr txBox="1"/>
          <p:nvPr>
            <p:ph type="body" idx="1"/>
          </p:nvPr>
        </p:nvSpPr>
        <p:spPr>
          <a:prstGeom prst="rect">
            <a:avLst/>
          </a:prstGeom>
        </p:spPr>
        <p:txBody>
          <a:bodyPr/>
          <a:lstStyle/>
          <a:p>
            <a:pPr/>
          </a:p>
        </p:txBody>
      </p:sp>
      <p:sp>
        <p:nvSpPr>
          <p:cNvPr id="82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27" name="2 L’amour inconditionnel de Dieu!.109.jpeg" descr="2 L’amour inconditionnel de Dieu!.10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0" name="Double-click to edit"/>
          <p:cNvSpPr txBox="1"/>
          <p:nvPr>
            <p:ph type="title"/>
          </p:nvPr>
        </p:nvSpPr>
        <p:spPr>
          <a:prstGeom prst="rect">
            <a:avLst/>
          </a:prstGeom>
        </p:spPr>
        <p:txBody>
          <a:bodyPr/>
          <a:lstStyle/>
          <a:p>
            <a:pPr/>
          </a:p>
        </p:txBody>
      </p:sp>
      <p:sp>
        <p:nvSpPr>
          <p:cNvPr id="301" name="Double-click to edit"/>
          <p:cNvSpPr txBox="1"/>
          <p:nvPr>
            <p:ph type="body" idx="1"/>
          </p:nvPr>
        </p:nvSpPr>
        <p:spPr>
          <a:prstGeom prst="rect">
            <a:avLst/>
          </a:prstGeom>
        </p:spPr>
        <p:txBody>
          <a:bodyPr/>
          <a:lstStyle/>
          <a:p>
            <a:pPr/>
          </a:p>
        </p:txBody>
      </p:sp>
      <p:sp>
        <p:nvSpPr>
          <p:cNvPr id="30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03" name="2 L’amour inconditionnel de Dieu!.011.jpeg" descr="2 L’amour inconditionnel de Dieu!.01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9" name="Double-click to edit"/>
          <p:cNvSpPr txBox="1"/>
          <p:nvPr>
            <p:ph type="title"/>
          </p:nvPr>
        </p:nvSpPr>
        <p:spPr>
          <a:prstGeom prst="rect">
            <a:avLst/>
          </a:prstGeom>
        </p:spPr>
        <p:txBody>
          <a:bodyPr/>
          <a:lstStyle/>
          <a:p>
            <a:pPr/>
          </a:p>
        </p:txBody>
      </p:sp>
      <p:sp>
        <p:nvSpPr>
          <p:cNvPr id="830" name="Double-click to edit"/>
          <p:cNvSpPr txBox="1"/>
          <p:nvPr>
            <p:ph type="body" idx="1"/>
          </p:nvPr>
        </p:nvSpPr>
        <p:spPr>
          <a:prstGeom prst="rect">
            <a:avLst/>
          </a:prstGeom>
        </p:spPr>
        <p:txBody>
          <a:bodyPr/>
          <a:lstStyle/>
          <a:p>
            <a:pPr/>
          </a:p>
        </p:txBody>
      </p:sp>
      <p:sp>
        <p:nvSpPr>
          <p:cNvPr id="83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32" name="2 L’amour inconditionnel de Dieu!.110.jpeg" descr="2 L’amour inconditionnel de Dieu!.110.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6" name="Double-click to edit"/>
          <p:cNvSpPr txBox="1"/>
          <p:nvPr>
            <p:ph type="title"/>
          </p:nvPr>
        </p:nvSpPr>
        <p:spPr>
          <a:prstGeom prst="rect">
            <a:avLst/>
          </a:prstGeom>
        </p:spPr>
        <p:txBody>
          <a:bodyPr/>
          <a:lstStyle/>
          <a:p>
            <a:pPr/>
          </a:p>
        </p:txBody>
      </p:sp>
      <p:sp>
        <p:nvSpPr>
          <p:cNvPr id="837" name="Double-click to edit"/>
          <p:cNvSpPr txBox="1"/>
          <p:nvPr>
            <p:ph type="body" idx="1"/>
          </p:nvPr>
        </p:nvSpPr>
        <p:spPr>
          <a:prstGeom prst="rect">
            <a:avLst/>
          </a:prstGeom>
        </p:spPr>
        <p:txBody>
          <a:bodyPr/>
          <a:lstStyle/>
          <a:p>
            <a:pPr/>
          </a:p>
        </p:txBody>
      </p:sp>
      <p:sp>
        <p:nvSpPr>
          <p:cNvPr id="83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39" name="2 L’amour inconditionnel de Dieu!.111.jpeg" descr="2 L’amour inconditionnel de Dieu!.11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1" name="Double-click to edit"/>
          <p:cNvSpPr txBox="1"/>
          <p:nvPr>
            <p:ph type="title"/>
          </p:nvPr>
        </p:nvSpPr>
        <p:spPr>
          <a:prstGeom prst="rect">
            <a:avLst/>
          </a:prstGeom>
        </p:spPr>
        <p:txBody>
          <a:bodyPr/>
          <a:lstStyle/>
          <a:p>
            <a:pPr/>
          </a:p>
        </p:txBody>
      </p:sp>
      <p:sp>
        <p:nvSpPr>
          <p:cNvPr id="842" name="Double-click to edit"/>
          <p:cNvSpPr txBox="1"/>
          <p:nvPr>
            <p:ph type="body" idx="1"/>
          </p:nvPr>
        </p:nvSpPr>
        <p:spPr>
          <a:prstGeom prst="rect">
            <a:avLst/>
          </a:prstGeom>
        </p:spPr>
        <p:txBody>
          <a:bodyPr/>
          <a:lstStyle/>
          <a:p>
            <a:pPr/>
          </a:p>
        </p:txBody>
      </p:sp>
      <p:sp>
        <p:nvSpPr>
          <p:cNvPr id="84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44" name="2 L’amour inconditionnel de Dieu!-2.112.jpeg" descr="2 L’amour inconditionnel de Dieu!-2.11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6" name="Double-click to edit"/>
          <p:cNvSpPr txBox="1"/>
          <p:nvPr>
            <p:ph type="title"/>
          </p:nvPr>
        </p:nvSpPr>
        <p:spPr>
          <a:prstGeom prst="rect">
            <a:avLst/>
          </a:prstGeom>
        </p:spPr>
        <p:txBody>
          <a:bodyPr/>
          <a:lstStyle/>
          <a:p>
            <a:pPr/>
          </a:p>
        </p:txBody>
      </p:sp>
      <p:sp>
        <p:nvSpPr>
          <p:cNvPr id="847" name="Double-click to edit"/>
          <p:cNvSpPr txBox="1"/>
          <p:nvPr>
            <p:ph type="body" idx="1"/>
          </p:nvPr>
        </p:nvSpPr>
        <p:spPr>
          <a:prstGeom prst="rect">
            <a:avLst/>
          </a:prstGeom>
        </p:spPr>
        <p:txBody>
          <a:bodyPr/>
          <a:lstStyle/>
          <a:p>
            <a:pPr/>
          </a:p>
        </p:txBody>
      </p:sp>
      <p:sp>
        <p:nvSpPr>
          <p:cNvPr id="84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49" name="2 L’amour inconditionnel de Dieu!.113.jpeg" descr="2 L’amour inconditionnel de Dieu!.11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1" name="Double-click to edit"/>
          <p:cNvSpPr txBox="1"/>
          <p:nvPr>
            <p:ph type="title"/>
          </p:nvPr>
        </p:nvSpPr>
        <p:spPr>
          <a:prstGeom prst="rect">
            <a:avLst/>
          </a:prstGeom>
        </p:spPr>
        <p:txBody>
          <a:bodyPr/>
          <a:lstStyle/>
          <a:p>
            <a:pPr/>
          </a:p>
        </p:txBody>
      </p:sp>
      <p:sp>
        <p:nvSpPr>
          <p:cNvPr id="852" name="Double-click to edit"/>
          <p:cNvSpPr txBox="1"/>
          <p:nvPr>
            <p:ph type="body" idx="1"/>
          </p:nvPr>
        </p:nvSpPr>
        <p:spPr>
          <a:prstGeom prst="rect">
            <a:avLst/>
          </a:prstGeom>
        </p:spPr>
        <p:txBody>
          <a:bodyPr/>
          <a:lstStyle/>
          <a:p>
            <a:pPr/>
          </a:p>
        </p:txBody>
      </p:sp>
      <p:sp>
        <p:nvSpPr>
          <p:cNvPr id="85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54" name="2 L’amour inconditionnel de Dieu!.114.jpeg" descr="2 L’amour inconditionnel de Dieu!.11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6" name="Double-click to edit"/>
          <p:cNvSpPr txBox="1"/>
          <p:nvPr>
            <p:ph type="title"/>
          </p:nvPr>
        </p:nvSpPr>
        <p:spPr>
          <a:prstGeom prst="rect">
            <a:avLst/>
          </a:prstGeom>
        </p:spPr>
        <p:txBody>
          <a:bodyPr/>
          <a:lstStyle/>
          <a:p>
            <a:pPr/>
          </a:p>
        </p:txBody>
      </p:sp>
      <p:sp>
        <p:nvSpPr>
          <p:cNvPr id="857" name="Double-click to edit"/>
          <p:cNvSpPr txBox="1"/>
          <p:nvPr>
            <p:ph type="body" idx="1"/>
          </p:nvPr>
        </p:nvSpPr>
        <p:spPr>
          <a:prstGeom prst="rect">
            <a:avLst/>
          </a:prstGeom>
        </p:spPr>
        <p:txBody>
          <a:bodyPr/>
          <a:lstStyle/>
          <a:p>
            <a:pPr/>
          </a:p>
        </p:txBody>
      </p:sp>
      <p:sp>
        <p:nvSpPr>
          <p:cNvPr id="85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59" name="2 L’amour inconditionnel de Dieu!.115.jpeg" descr="2 L’amour inconditionnel de Dieu!.115.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3" name="Double-click to edit"/>
          <p:cNvSpPr txBox="1"/>
          <p:nvPr>
            <p:ph type="title"/>
          </p:nvPr>
        </p:nvSpPr>
        <p:spPr>
          <a:prstGeom prst="rect">
            <a:avLst/>
          </a:prstGeom>
        </p:spPr>
        <p:txBody>
          <a:bodyPr/>
          <a:lstStyle/>
          <a:p>
            <a:pPr/>
          </a:p>
        </p:txBody>
      </p:sp>
      <p:sp>
        <p:nvSpPr>
          <p:cNvPr id="864" name="Double-click to edit"/>
          <p:cNvSpPr txBox="1"/>
          <p:nvPr>
            <p:ph type="body" idx="1"/>
          </p:nvPr>
        </p:nvSpPr>
        <p:spPr>
          <a:prstGeom prst="rect">
            <a:avLst/>
          </a:prstGeom>
        </p:spPr>
        <p:txBody>
          <a:bodyPr/>
          <a:lstStyle/>
          <a:p>
            <a:pPr/>
          </a:p>
        </p:txBody>
      </p:sp>
      <p:sp>
        <p:nvSpPr>
          <p:cNvPr id="86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66" name="2 L’amour inconditionnel de Dieu!-2.116.jpeg" descr="2 L’amour inconditionnel de Dieu!-2.11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8" name="Double-click to edit"/>
          <p:cNvSpPr txBox="1"/>
          <p:nvPr>
            <p:ph type="title"/>
          </p:nvPr>
        </p:nvSpPr>
        <p:spPr>
          <a:prstGeom prst="rect">
            <a:avLst/>
          </a:prstGeom>
        </p:spPr>
        <p:txBody>
          <a:bodyPr/>
          <a:lstStyle/>
          <a:p>
            <a:pPr/>
          </a:p>
        </p:txBody>
      </p:sp>
      <p:sp>
        <p:nvSpPr>
          <p:cNvPr id="869" name="Double-click to edit"/>
          <p:cNvSpPr txBox="1"/>
          <p:nvPr>
            <p:ph type="body" idx="1"/>
          </p:nvPr>
        </p:nvSpPr>
        <p:spPr>
          <a:prstGeom prst="rect">
            <a:avLst/>
          </a:prstGeom>
        </p:spPr>
        <p:txBody>
          <a:bodyPr/>
          <a:lstStyle/>
          <a:p>
            <a:pPr/>
          </a:p>
        </p:txBody>
      </p:sp>
      <p:sp>
        <p:nvSpPr>
          <p:cNvPr id="87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71" name="2 L’amour inconditionnel de Dieu!.117.jpeg" descr="2 L’amour inconditionnel de Dieu!.11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3" name="Double-click to edit"/>
          <p:cNvSpPr txBox="1"/>
          <p:nvPr>
            <p:ph type="title"/>
          </p:nvPr>
        </p:nvSpPr>
        <p:spPr>
          <a:prstGeom prst="rect">
            <a:avLst/>
          </a:prstGeom>
        </p:spPr>
        <p:txBody>
          <a:bodyPr/>
          <a:lstStyle/>
          <a:p>
            <a:pPr/>
          </a:p>
        </p:txBody>
      </p:sp>
      <p:sp>
        <p:nvSpPr>
          <p:cNvPr id="874" name="Double-click to edit"/>
          <p:cNvSpPr txBox="1"/>
          <p:nvPr>
            <p:ph type="body" idx="1"/>
          </p:nvPr>
        </p:nvSpPr>
        <p:spPr>
          <a:prstGeom prst="rect">
            <a:avLst/>
          </a:prstGeom>
        </p:spPr>
        <p:txBody>
          <a:bodyPr/>
          <a:lstStyle/>
          <a:p>
            <a:pPr/>
          </a:p>
        </p:txBody>
      </p:sp>
      <p:sp>
        <p:nvSpPr>
          <p:cNvPr id="87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76" name="2 L’amour inconditionnel de Dieu!.118.jpeg" descr="2 L’amour inconditionnel de Dieu!.11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8" name="Double-click to edit"/>
          <p:cNvSpPr txBox="1"/>
          <p:nvPr>
            <p:ph type="title"/>
          </p:nvPr>
        </p:nvSpPr>
        <p:spPr>
          <a:prstGeom prst="rect">
            <a:avLst/>
          </a:prstGeom>
        </p:spPr>
        <p:txBody>
          <a:bodyPr/>
          <a:lstStyle/>
          <a:p>
            <a:pPr/>
          </a:p>
        </p:txBody>
      </p:sp>
      <p:sp>
        <p:nvSpPr>
          <p:cNvPr id="879" name="Double-click to edit"/>
          <p:cNvSpPr txBox="1"/>
          <p:nvPr>
            <p:ph type="body" idx="1"/>
          </p:nvPr>
        </p:nvSpPr>
        <p:spPr>
          <a:prstGeom prst="rect">
            <a:avLst/>
          </a:prstGeom>
        </p:spPr>
        <p:txBody>
          <a:bodyPr/>
          <a:lstStyle/>
          <a:p>
            <a:pPr/>
          </a:p>
        </p:txBody>
      </p:sp>
      <p:sp>
        <p:nvSpPr>
          <p:cNvPr id="88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81" name="2 L’amour inconditionnel de Dieu!.119.jpeg" descr="2 L’amour inconditionnel de Dieu!.11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5" name="Double-click to edit"/>
          <p:cNvSpPr txBox="1"/>
          <p:nvPr>
            <p:ph type="title"/>
          </p:nvPr>
        </p:nvSpPr>
        <p:spPr>
          <a:prstGeom prst="rect">
            <a:avLst/>
          </a:prstGeom>
        </p:spPr>
        <p:txBody>
          <a:bodyPr/>
          <a:lstStyle/>
          <a:p>
            <a:pPr/>
          </a:p>
        </p:txBody>
      </p:sp>
      <p:sp>
        <p:nvSpPr>
          <p:cNvPr id="306" name="Double-click to edit"/>
          <p:cNvSpPr txBox="1"/>
          <p:nvPr>
            <p:ph type="body" idx="1"/>
          </p:nvPr>
        </p:nvSpPr>
        <p:spPr>
          <a:prstGeom prst="rect">
            <a:avLst/>
          </a:prstGeom>
        </p:spPr>
        <p:txBody>
          <a:bodyPr/>
          <a:lstStyle/>
          <a:p>
            <a:pPr/>
          </a:p>
        </p:txBody>
      </p:sp>
      <p:sp>
        <p:nvSpPr>
          <p:cNvPr id="30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08" name="2 L’amour inconditionnel de Dieu!.012.jpeg" descr="2 L’amour inconditionnel de Dieu!.01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3" name="Double-click to edit"/>
          <p:cNvSpPr txBox="1"/>
          <p:nvPr>
            <p:ph type="title"/>
          </p:nvPr>
        </p:nvSpPr>
        <p:spPr>
          <a:prstGeom prst="rect">
            <a:avLst/>
          </a:prstGeom>
        </p:spPr>
        <p:txBody>
          <a:bodyPr/>
          <a:lstStyle/>
          <a:p>
            <a:pPr/>
          </a:p>
        </p:txBody>
      </p:sp>
      <p:sp>
        <p:nvSpPr>
          <p:cNvPr id="884" name="Double-click to edit"/>
          <p:cNvSpPr txBox="1"/>
          <p:nvPr>
            <p:ph type="body" idx="1"/>
          </p:nvPr>
        </p:nvSpPr>
        <p:spPr>
          <a:prstGeom prst="rect">
            <a:avLst/>
          </a:prstGeom>
        </p:spPr>
        <p:txBody>
          <a:bodyPr/>
          <a:lstStyle/>
          <a:p>
            <a:pPr/>
          </a:p>
        </p:txBody>
      </p:sp>
      <p:sp>
        <p:nvSpPr>
          <p:cNvPr id="88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86" name="2 L’amour inconditionnel de Dieu!.120.jpeg" descr="2 L’amour inconditionnel de Dieu!.12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8" name="Double-click to edit"/>
          <p:cNvSpPr txBox="1"/>
          <p:nvPr>
            <p:ph type="title"/>
          </p:nvPr>
        </p:nvSpPr>
        <p:spPr>
          <a:prstGeom prst="rect">
            <a:avLst/>
          </a:prstGeom>
        </p:spPr>
        <p:txBody>
          <a:bodyPr/>
          <a:lstStyle/>
          <a:p>
            <a:pPr/>
          </a:p>
        </p:txBody>
      </p:sp>
      <p:sp>
        <p:nvSpPr>
          <p:cNvPr id="889" name="Double-click to edit"/>
          <p:cNvSpPr txBox="1"/>
          <p:nvPr>
            <p:ph type="body" idx="1"/>
          </p:nvPr>
        </p:nvSpPr>
        <p:spPr>
          <a:prstGeom prst="rect">
            <a:avLst/>
          </a:prstGeom>
        </p:spPr>
        <p:txBody>
          <a:bodyPr/>
          <a:lstStyle/>
          <a:p>
            <a:pPr/>
          </a:p>
        </p:txBody>
      </p:sp>
      <p:sp>
        <p:nvSpPr>
          <p:cNvPr id="89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91" name="2 L’amour inconditionnel de Dieu!.121.jpeg" descr="2 L’amour inconditionnel de Dieu!.12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5" name="Double-click to edit"/>
          <p:cNvSpPr txBox="1"/>
          <p:nvPr>
            <p:ph type="title"/>
          </p:nvPr>
        </p:nvSpPr>
        <p:spPr>
          <a:prstGeom prst="rect">
            <a:avLst/>
          </a:prstGeom>
        </p:spPr>
        <p:txBody>
          <a:bodyPr/>
          <a:lstStyle/>
          <a:p>
            <a:pPr/>
          </a:p>
        </p:txBody>
      </p:sp>
      <p:sp>
        <p:nvSpPr>
          <p:cNvPr id="896" name="Double-click to edit"/>
          <p:cNvSpPr txBox="1"/>
          <p:nvPr>
            <p:ph type="body" idx="1"/>
          </p:nvPr>
        </p:nvSpPr>
        <p:spPr>
          <a:prstGeom prst="rect">
            <a:avLst/>
          </a:prstGeom>
        </p:spPr>
        <p:txBody>
          <a:bodyPr/>
          <a:lstStyle/>
          <a:p>
            <a:pPr/>
          </a:p>
        </p:txBody>
      </p:sp>
      <p:sp>
        <p:nvSpPr>
          <p:cNvPr id="89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98" name="2 L’amour inconditionnel de Dieu!.122.jpeg" descr="2 L’amour inconditionnel de Dieu!.12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0" name="Double-click to edit"/>
          <p:cNvSpPr txBox="1"/>
          <p:nvPr>
            <p:ph type="title"/>
          </p:nvPr>
        </p:nvSpPr>
        <p:spPr>
          <a:prstGeom prst="rect">
            <a:avLst/>
          </a:prstGeom>
        </p:spPr>
        <p:txBody>
          <a:bodyPr/>
          <a:lstStyle/>
          <a:p>
            <a:pPr/>
          </a:p>
        </p:txBody>
      </p:sp>
      <p:sp>
        <p:nvSpPr>
          <p:cNvPr id="901" name="Double-click to edit"/>
          <p:cNvSpPr txBox="1"/>
          <p:nvPr>
            <p:ph type="body" idx="1"/>
          </p:nvPr>
        </p:nvSpPr>
        <p:spPr>
          <a:prstGeom prst="rect">
            <a:avLst/>
          </a:prstGeom>
        </p:spPr>
        <p:txBody>
          <a:bodyPr/>
          <a:lstStyle/>
          <a:p>
            <a:pPr/>
          </a:p>
        </p:txBody>
      </p:sp>
      <p:sp>
        <p:nvSpPr>
          <p:cNvPr id="90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03" name="2 L’amour inconditionnel de Dieu!.123.jpeg" descr="2 L’amour inconditionnel de Dieu!.12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5" name="Double-click to edit"/>
          <p:cNvSpPr txBox="1"/>
          <p:nvPr>
            <p:ph type="title"/>
          </p:nvPr>
        </p:nvSpPr>
        <p:spPr>
          <a:prstGeom prst="rect">
            <a:avLst/>
          </a:prstGeom>
        </p:spPr>
        <p:txBody>
          <a:bodyPr/>
          <a:lstStyle/>
          <a:p>
            <a:pPr/>
          </a:p>
        </p:txBody>
      </p:sp>
      <p:sp>
        <p:nvSpPr>
          <p:cNvPr id="906" name="Double-click to edit"/>
          <p:cNvSpPr txBox="1"/>
          <p:nvPr>
            <p:ph type="body" idx="1"/>
          </p:nvPr>
        </p:nvSpPr>
        <p:spPr>
          <a:prstGeom prst="rect">
            <a:avLst/>
          </a:prstGeom>
        </p:spPr>
        <p:txBody>
          <a:bodyPr/>
          <a:lstStyle/>
          <a:p>
            <a:pPr/>
          </a:p>
        </p:txBody>
      </p:sp>
      <p:sp>
        <p:nvSpPr>
          <p:cNvPr id="90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08" name="2 L’amour inconditionnel de Dieu!.124.jpeg" descr="2 L’amour inconditionnel de Dieu!.12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0" name="Double-click to edit"/>
          <p:cNvSpPr txBox="1"/>
          <p:nvPr>
            <p:ph type="title"/>
          </p:nvPr>
        </p:nvSpPr>
        <p:spPr>
          <a:prstGeom prst="rect">
            <a:avLst/>
          </a:prstGeom>
        </p:spPr>
        <p:txBody>
          <a:bodyPr/>
          <a:lstStyle/>
          <a:p>
            <a:pPr/>
          </a:p>
        </p:txBody>
      </p:sp>
      <p:sp>
        <p:nvSpPr>
          <p:cNvPr id="911" name="Double-click to edit"/>
          <p:cNvSpPr txBox="1"/>
          <p:nvPr>
            <p:ph type="body" idx="1"/>
          </p:nvPr>
        </p:nvSpPr>
        <p:spPr>
          <a:prstGeom prst="rect">
            <a:avLst/>
          </a:prstGeom>
        </p:spPr>
        <p:txBody>
          <a:bodyPr/>
          <a:lstStyle/>
          <a:p>
            <a:pPr/>
          </a:p>
        </p:txBody>
      </p:sp>
      <p:sp>
        <p:nvSpPr>
          <p:cNvPr id="91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13" name="2 L’amour inconditionnel de Dieu!-2.125.jpeg" descr="2 L’amour inconditionnel de Dieu!-2.12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5" name="Double-click to edit"/>
          <p:cNvSpPr txBox="1"/>
          <p:nvPr>
            <p:ph type="title"/>
          </p:nvPr>
        </p:nvSpPr>
        <p:spPr>
          <a:prstGeom prst="rect">
            <a:avLst/>
          </a:prstGeom>
        </p:spPr>
        <p:txBody>
          <a:bodyPr/>
          <a:lstStyle/>
          <a:p>
            <a:pPr/>
          </a:p>
        </p:txBody>
      </p:sp>
      <p:sp>
        <p:nvSpPr>
          <p:cNvPr id="916" name="Double-click to edit"/>
          <p:cNvSpPr txBox="1"/>
          <p:nvPr>
            <p:ph type="body" idx="1"/>
          </p:nvPr>
        </p:nvSpPr>
        <p:spPr>
          <a:prstGeom prst="rect">
            <a:avLst/>
          </a:prstGeom>
        </p:spPr>
        <p:txBody>
          <a:bodyPr/>
          <a:lstStyle/>
          <a:p>
            <a:pPr/>
          </a:p>
        </p:txBody>
      </p:sp>
      <p:sp>
        <p:nvSpPr>
          <p:cNvPr id="91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18" name="2 L’amour inconditionnel de Dieu!.126.jpeg" descr="2 L’amour inconditionnel de Dieu!.12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0" name="Double-click to edit"/>
          <p:cNvSpPr txBox="1"/>
          <p:nvPr>
            <p:ph type="title"/>
          </p:nvPr>
        </p:nvSpPr>
        <p:spPr>
          <a:prstGeom prst="rect">
            <a:avLst/>
          </a:prstGeom>
        </p:spPr>
        <p:txBody>
          <a:bodyPr/>
          <a:lstStyle/>
          <a:p>
            <a:pPr/>
          </a:p>
        </p:txBody>
      </p:sp>
      <p:sp>
        <p:nvSpPr>
          <p:cNvPr id="921" name="Double-click to edit"/>
          <p:cNvSpPr txBox="1"/>
          <p:nvPr>
            <p:ph type="body" idx="1"/>
          </p:nvPr>
        </p:nvSpPr>
        <p:spPr>
          <a:prstGeom prst="rect">
            <a:avLst/>
          </a:prstGeom>
        </p:spPr>
        <p:txBody>
          <a:bodyPr/>
          <a:lstStyle/>
          <a:p>
            <a:pPr/>
          </a:p>
        </p:txBody>
      </p:sp>
      <p:sp>
        <p:nvSpPr>
          <p:cNvPr id="92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23" name="2 L’amour inconditionnel de Dieu!.127.jpeg" descr="2 L’amour inconditionnel de Dieu!.127.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7" name="Double-click to edit"/>
          <p:cNvSpPr txBox="1"/>
          <p:nvPr>
            <p:ph type="title"/>
          </p:nvPr>
        </p:nvSpPr>
        <p:spPr>
          <a:prstGeom prst="rect">
            <a:avLst/>
          </a:prstGeom>
        </p:spPr>
        <p:txBody>
          <a:bodyPr/>
          <a:lstStyle/>
          <a:p>
            <a:pPr/>
          </a:p>
        </p:txBody>
      </p:sp>
      <p:sp>
        <p:nvSpPr>
          <p:cNvPr id="928" name="Double-click to edit"/>
          <p:cNvSpPr txBox="1"/>
          <p:nvPr>
            <p:ph type="body" idx="1"/>
          </p:nvPr>
        </p:nvSpPr>
        <p:spPr>
          <a:prstGeom prst="rect">
            <a:avLst/>
          </a:prstGeom>
        </p:spPr>
        <p:txBody>
          <a:bodyPr/>
          <a:lstStyle/>
          <a:p>
            <a:pPr/>
          </a:p>
        </p:txBody>
      </p:sp>
      <p:sp>
        <p:nvSpPr>
          <p:cNvPr id="92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30" name="2 L’amour inconditionnel de Dieu!.128.jpeg" descr="2 L’amour inconditionnel de Dieu!.12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2" name="Double-click to edit"/>
          <p:cNvSpPr txBox="1"/>
          <p:nvPr>
            <p:ph type="title"/>
          </p:nvPr>
        </p:nvSpPr>
        <p:spPr>
          <a:prstGeom prst="rect">
            <a:avLst/>
          </a:prstGeom>
        </p:spPr>
        <p:txBody>
          <a:bodyPr/>
          <a:lstStyle/>
          <a:p>
            <a:pPr/>
          </a:p>
        </p:txBody>
      </p:sp>
      <p:sp>
        <p:nvSpPr>
          <p:cNvPr id="933" name="Double-click to edit"/>
          <p:cNvSpPr txBox="1"/>
          <p:nvPr>
            <p:ph type="body" idx="1"/>
          </p:nvPr>
        </p:nvSpPr>
        <p:spPr>
          <a:prstGeom prst="rect">
            <a:avLst/>
          </a:prstGeom>
        </p:spPr>
        <p:txBody>
          <a:bodyPr/>
          <a:lstStyle/>
          <a:p>
            <a:pPr/>
          </a:p>
        </p:txBody>
      </p:sp>
      <p:sp>
        <p:nvSpPr>
          <p:cNvPr id="93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35" name="2 L’amour inconditionnel de Dieu!.129.jpeg" descr="2 L’amour inconditionnel de Dieu!.12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0" name="Double-click to edit"/>
          <p:cNvSpPr txBox="1"/>
          <p:nvPr>
            <p:ph type="title"/>
          </p:nvPr>
        </p:nvSpPr>
        <p:spPr>
          <a:prstGeom prst="rect">
            <a:avLst/>
          </a:prstGeom>
        </p:spPr>
        <p:txBody>
          <a:bodyPr/>
          <a:lstStyle/>
          <a:p>
            <a:pPr/>
          </a:p>
        </p:txBody>
      </p:sp>
      <p:sp>
        <p:nvSpPr>
          <p:cNvPr id="311" name="Double-click to edit"/>
          <p:cNvSpPr txBox="1"/>
          <p:nvPr>
            <p:ph type="body" idx="1"/>
          </p:nvPr>
        </p:nvSpPr>
        <p:spPr>
          <a:prstGeom prst="rect">
            <a:avLst/>
          </a:prstGeom>
        </p:spPr>
        <p:txBody>
          <a:bodyPr/>
          <a:lstStyle/>
          <a:p>
            <a:pPr/>
          </a:p>
        </p:txBody>
      </p:sp>
      <p:sp>
        <p:nvSpPr>
          <p:cNvPr id="31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13" name="2 L’amour inconditionnel de Dieu!-2.013.jpeg" descr="2 L’amour inconditionnel de Dieu!-2.01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7" name="Double-click to edit"/>
          <p:cNvSpPr txBox="1"/>
          <p:nvPr>
            <p:ph type="title"/>
          </p:nvPr>
        </p:nvSpPr>
        <p:spPr>
          <a:prstGeom prst="rect">
            <a:avLst/>
          </a:prstGeom>
        </p:spPr>
        <p:txBody>
          <a:bodyPr/>
          <a:lstStyle/>
          <a:p>
            <a:pPr/>
          </a:p>
        </p:txBody>
      </p:sp>
      <p:sp>
        <p:nvSpPr>
          <p:cNvPr id="938" name="Double-click to edit"/>
          <p:cNvSpPr txBox="1"/>
          <p:nvPr>
            <p:ph type="body" idx="1"/>
          </p:nvPr>
        </p:nvSpPr>
        <p:spPr>
          <a:prstGeom prst="rect">
            <a:avLst/>
          </a:prstGeom>
        </p:spPr>
        <p:txBody>
          <a:bodyPr/>
          <a:lstStyle/>
          <a:p>
            <a:pPr/>
          </a:p>
        </p:txBody>
      </p:sp>
      <p:sp>
        <p:nvSpPr>
          <p:cNvPr id="93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40" name="2 L’amour inconditionnel de Dieu!.130.jpeg" descr="2 L’amour inconditionnel de Dieu!.13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2" name="Double-click to edit"/>
          <p:cNvSpPr txBox="1"/>
          <p:nvPr>
            <p:ph type="title"/>
          </p:nvPr>
        </p:nvSpPr>
        <p:spPr>
          <a:prstGeom prst="rect">
            <a:avLst/>
          </a:prstGeom>
        </p:spPr>
        <p:txBody>
          <a:bodyPr/>
          <a:lstStyle/>
          <a:p>
            <a:pPr/>
          </a:p>
        </p:txBody>
      </p:sp>
      <p:sp>
        <p:nvSpPr>
          <p:cNvPr id="943" name="Double-click to edit"/>
          <p:cNvSpPr txBox="1"/>
          <p:nvPr>
            <p:ph type="body" idx="1"/>
          </p:nvPr>
        </p:nvSpPr>
        <p:spPr>
          <a:prstGeom prst="rect">
            <a:avLst/>
          </a:prstGeom>
        </p:spPr>
        <p:txBody>
          <a:bodyPr/>
          <a:lstStyle/>
          <a:p>
            <a:pPr/>
          </a:p>
        </p:txBody>
      </p:sp>
      <p:sp>
        <p:nvSpPr>
          <p:cNvPr id="94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45" name="2 L’amour inconditionnel de Dieu!.131.jpeg" descr="2 L’amour inconditionnel de Dieu!.13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7" name="Double-click to edit"/>
          <p:cNvSpPr txBox="1"/>
          <p:nvPr>
            <p:ph type="title"/>
          </p:nvPr>
        </p:nvSpPr>
        <p:spPr>
          <a:prstGeom prst="rect">
            <a:avLst/>
          </a:prstGeom>
        </p:spPr>
        <p:txBody>
          <a:bodyPr/>
          <a:lstStyle/>
          <a:p>
            <a:pPr/>
          </a:p>
        </p:txBody>
      </p:sp>
      <p:sp>
        <p:nvSpPr>
          <p:cNvPr id="948" name="Double-click to edit"/>
          <p:cNvSpPr txBox="1"/>
          <p:nvPr>
            <p:ph type="body" idx="1"/>
          </p:nvPr>
        </p:nvSpPr>
        <p:spPr>
          <a:prstGeom prst="rect">
            <a:avLst/>
          </a:prstGeom>
        </p:spPr>
        <p:txBody>
          <a:bodyPr/>
          <a:lstStyle/>
          <a:p>
            <a:pPr/>
          </a:p>
        </p:txBody>
      </p:sp>
      <p:sp>
        <p:nvSpPr>
          <p:cNvPr id="94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50" name="2 L’amour inconditionnel de Dieu!.132.jpeg" descr="2 L’amour inconditionnel de Dieu!.13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2" name="Double-click to edit"/>
          <p:cNvSpPr txBox="1"/>
          <p:nvPr>
            <p:ph type="title"/>
          </p:nvPr>
        </p:nvSpPr>
        <p:spPr>
          <a:prstGeom prst="rect">
            <a:avLst/>
          </a:prstGeom>
        </p:spPr>
        <p:txBody>
          <a:bodyPr/>
          <a:lstStyle/>
          <a:p>
            <a:pPr/>
          </a:p>
        </p:txBody>
      </p:sp>
      <p:sp>
        <p:nvSpPr>
          <p:cNvPr id="953" name="Double-click to edit"/>
          <p:cNvSpPr txBox="1"/>
          <p:nvPr>
            <p:ph type="body" idx="1"/>
          </p:nvPr>
        </p:nvSpPr>
        <p:spPr>
          <a:prstGeom prst="rect">
            <a:avLst/>
          </a:prstGeom>
        </p:spPr>
        <p:txBody>
          <a:bodyPr/>
          <a:lstStyle/>
          <a:p>
            <a:pPr/>
          </a:p>
        </p:txBody>
      </p:sp>
      <p:sp>
        <p:nvSpPr>
          <p:cNvPr id="95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55" name="2 L’amour inconditionnel de Dieu!.133.jpeg" descr="2 L’amour inconditionnel de Dieu!.13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7" name="Double-click to edit"/>
          <p:cNvSpPr txBox="1"/>
          <p:nvPr>
            <p:ph type="title"/>
          </p:nvPr>
        </p:nvSpPr>
        <p:spPr>
          <a:prstGeom prst="rect">
            <a:avLst/>
          </a:prstGeom>
        </p:spPr>
        <p:txBody>
          <a:bodyPr/>
          <a:lstStyle/>
          <a:p>
            <a:pPr/>
          </a:p>
        </p:txBody>
      </p:sp>
      <p:sp>
        <p:nvSpPr>
          <p:cNvPr id="958" name="Double-click to edit"/>
          <p:cNvSpPr txBox="1"/>
          <p:nvPr>
            <p:ph type="body" idx="1"/>
          </p:nvPr>
        </p:nvSpPr>
        <p:spPr>
          <a:prstGeom prst="rect">
            <a:avLst/>
          </a:prstGeom>
        </p:spPr>
        <p:txBody>
          <a:bodyPr/>
          <a:lstStyle/>
          <a:p>
            <a:pPr/>
          </a:p>
        </p:txBody>
      </p:sp>
      <p:sp>
        <p:nvSpPr>
          <p:cNvPr id="95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60" name="2 L’amour inconditionnel de Dieu!.134.jpeg" descr="2 L’amour inconditionnel de Dieu!.13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2" name="Double-click to edit"/>
          <p:cNvSpPr txBox="1"/>
          <p:nvPr>
            <p:ph type="title"/>
          </p:nvPr>
        </p:nvSpPr>
        <p:spPr>
          <a:prstGeom prst="rect">
            <a:avLst/>
          </a:prstGeom>
        </p:spPr>
        <p:txBody>
          <a:bodyPr/>
          <a:lstStyle/>
          <a:p>
            <a:pPr/>
          </a:p>
        </p:txBody>
      </p:sp>
      <p:sp>
        <p:nvSpPr>
          <p:cNvPr id="963" name="Double-click to edit"/>
          <p:cNvSpPr txBox="1"/>
          <p:nvPr>
            <p:ph type="body" idx="1"/>
          </p:nvPr>
        </p:nvSpPr>
        <p:spPr>
          <a:prstGeom prst="rect">
            <a:avLst/>
          </a:prstGeom>
        </p:spPr>
        <p:txBody>
          <a:bodyPr/>
          <a:lstStyle/>
          <a:p>
            <a:pPr/>
          </a:p>
        </p:txBody>
      </p:sp>
      <p:sp>
        <p:nvSpPr>
          <p:cNvPr id="96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65" name="2 L’amour inconditionnel de Dieu!.135.jpeg" descr="2 L’amour inconditionnel de Dieu!.13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7" name="Double-click to edit"/>
          <p:cNvSpPr txBox="1"/>
          <p:nvPr>
            <p:ph type="title"/>
          </p:nvPr>
        </p:nvSpPr>
        <p:spPr>
          <a:prstGeom prst="rect">
            <a:avLst/>
          </a:prstGeom>
        </p:spPr>
        <p:txBody>
          <a:bodyPr/>
          <a:lstStyle/>
          <a:p>
            <a:pPr/>
          </a:p>
        </p:txBody>
      </p:sp>
      <p:sp>
        <p:nvSpPr>
          <p:cNvPr id="968" name="Double-click to edit"/>
          <p:cNvSpPr txBox="1"/>
          <p:nvPr>
            <p:ph type="body" idx="1"/>
          </p:nvPr>
        </p:nvSpPr>
        <p:spPr>
          <a:prstGeom prst="rect">
            <a:avLst/>
          </a:prstGeom>
        </p:spPr>
        <p:txBody>
          <a:bodyPr/>
          <a:lstStyle/>
          <a:p>
            <a:pPr/>
          </a:p>
        </p:txBody>
      </p:sp>
      <p:sp>
        <p:nvSpPr>
          <p:cNvPr id="96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70" name="2 L’amour inconditionnel de Dieu!.136.jpeg" descr="2 L’amour inconditionnel de Dieu!.13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2" name="Double-click to edit"/>
          <p:cNvSpPr txBox="1"/>
          <p:nvPr>
            <p:ph type="title"/>
          </p:nvPr>
        </p:nvSpPr>
        <p:spPr>
          <a:prstGeom prst="rect">
            <a:avLst/>
          </a:prstGeom>
        </p:spPr>
        <p:txBody>
          <a:bodyPr/>
          <a:lstStyle/>
          <a:p>
            <a:pPr/>
          </a:p>
        </p:txBody>
      </p:sp>
      <p:sp>
        <p:nvSpPr>
          <p:cNvPr id="973" name="Double-click to edit"/>
          <p:cNvSpPr txBox="1"/>
          <p:nvPr>
            <p:ph type="body" idx="1"/>
          </p:nvPr>
        </p:nvSpPr>
        <p:spPr>
          <a:prstGeom prst="rect">
            <a:avLst/>
          </a:prstGeom>
        </p:spPr>
        <p:txBody>
          <a:bodyPr/>
          <a:lstStyle/>
          <a:p>
            <a:pPr/>
          </a:p>
        </p:txBody>
      </p:sp>
      <p:sp>
        <p:nvSpPr>
          <p:cNvPr id="97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75" name="2 L’amour inconditionnel de Dieu!.137.jpeg" descr="2 L’amour inconditionnel de Dieu!.13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7" name="Double-click to edit"/>
          <p:cNvSpPr txBox="1"/>
          <p:nvPr>
            <p:ph type="title"/>
          </p:nvPr>
        </p:nvSpPr>
        <p:spPr>
          <a:prstGeom prst="rect">
            <a:avLst/>
          </a:prstGeom>
        </p:spPr>
        <p:txBody>
          <a:bodyPr/>
          <a:lstStyle/>
          <a:p>
            <a:pPr/>
          </a:p>
        </p:txBody>
      </p:sp>
      <p:sp>
        <p:nvSpPr>
          <p:cNvPr id="978" name="Double-click to edit"/>
          <p:cNvSpPr txBox="1"/>
          <p:nvPr>
            <p:ph type="body" idx="1"/>
          </p:nvPr>
        </p:nvSpPr>
        <p:spPr>
          <a:prstGeom prst="rect">
            <a:avLst/>
          </a:prstGeom>
        </p:spPr>
        <p:txBody>
          <a:bodyPr/>
          <a:lstStyle/>
          <a:p>
            <a:pPr/>
          </a:p>
        </p:txBody>
      </p:sp>
      <p:sp>
        <p:nvSpPr>
          <p:cNvPr id="97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80" name="2 L’amour inconditionnel de Dieu!.138.jpeg" descr="2 L’amour inconditionnel de Dieu!.13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2" name="Double-click to edit"/>
          <p:cNvSpPr txBox="1"/>
          <p:nvPr>
            <p:ph type="title"/>
          </p:nvPr>
        </p:nvSpPr>
        <p:spPr>
          <a:prstGeom prst="rect">
            <a:avLst/>
          </a:prstGeom>
        </p:spPr>
        <p:txBody>
          <a:bodyPr/>
          <a:lstStyle/>
          <a:p>
            <a:pPr/>
          </a:p>
        </p:txBody>
      </p:sp>
      <p:sp>
        <p:nvSpPr>
          <p:cNvPr id="983" name="Double-click to edit"/>
          <p:cNvSpPr txBox="1"/>
          <p:nvPr>
            <p:ph type="body" idx="1"/>
          </p:nvPr>
        </p:nvSpPr>
        <p:spPr>
          <a:prstGeom prst="rect">
            <a:avLst/>
          </a:prstGeom>
        </p:spPr>
        <p:txBody>
          <a:bodyPr/>
          <a:lstStyle/>
          <a:p>
            <a:pPr/>
          </a:p>
        </p:txBody>
      </p:sp>
      <p:sp>
        <p:nvSpPr>
          <p:cNvPr id="98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85" name="2 L’amour inconditionnel de Dieu!.139.jpeg" descr="2 L’amour inconditionnel de Dieu!.13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5" name="Double-click to edit"/>
          <p:cNvSpPr txBox="1"/>
          <p:nvPr>
            <p:ph type="title"/>
          </p:nvPr>
        </p:nvSpPr>
        <p:spPr>
          <a:prstGeom prst="rect">
            <a:avLst/>
          </a:prstGeom>
        </p:spPr>
        <p:txBody>
          <a:bodyPr/>
          <a:lstStyle/>
          <a:p>
            <a:pPr/>
          </a:p>
        </p:txBody>
      </p:sp>
      <p:sp>
        <p:nvSpPr>
          <p:cNvPr id="316" name="Double-click to edit"/>
          <p:cNvSpPr txBox="1"/>
          <p:nvPr>
            <p:ph type="body" idx="1"/>
          </p:nvPr>
        </p:nvSpPr>
        <p:spPr>
          <a:prstGeom prst="rect">
            <a:avLst/>
          </a:prstGeom>
        </p:spPr>
        <p:txBody>
          <a:bodyPr/>
          <a:lstStyle/>
          <a:p>
            <a:pPr/>
          </a:p>
        </p:txBody>
      </p:sp>
      <p:sp>
        <p:nvSpPr>
          <p:cNvPr id="31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18" name="2 L’amour inconditionnel de Dieu!.014.jpeg" descr="2 L’amour inconditionnel de Dieu!.01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7" name="Double-click to edit"/>
          <p:cNvSpPr txBox="1"/>
          <p:nvPr>
            <p:ph type="title"/>
          </p:nvPr>
        </p:nvSpPr>
        <p:spPr>
          <a:prstGeom prst="rect">
            <a:avLst/>
          </a:prstGeom>
        </p:spPr>
        <p:txBody>
          <a:bodyPr/>
          <a:lstStyle/>
          <a:p>
            <a:pPr/>
          </a:p>
        </p:txBody>
      </p:sp>
      <p:sp>
        <p:nvSpPr>
          <p:cNvPr id="988" name="Double-click to edit"/>
          <p:cNvSpPr txBox="1"/>
          <p:nvPr>
            <p:ph type="body" idx="1"/>
          </p:nvPr>
        </p:nvSpPr>
        <p:spPr>
          <a:prstGeom prst="rect">
            <a:avLst/>
          </a:prstGeom>
        </p:spPr>
        <p:txBody>
          <a:bodyPr/>
          <a:lstStyle/>
          <a:p>
            <a:pPr/>
          </a:p>
        </p:txBody>
      </p:sp>
      <p:sp>
        <p:nvSpPr>
          <p:cNvPr id="98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90" name="2 L’amour inconditionnel de Dieu!.140.jpeg" descr="2 L’amour inconditionnel de Dieu!.140.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4" name="Double-click to edit"/>
          <p:cNvSpPr txBox="1"/>
          <p:nvPr>
            <p:ph type="title"/>
          </p:nvPr>
        </p:nvSpPr>
        <p:spPr>
          <a:prstGeom prst="rect">
            <a:avLst/>
          </a:prstGeom>
        </p:spPr>
        <p:txBody>
          <a:bodyPr/>
          <a:lstStyle/>
          <a:p>
            <a:pPr/>
          </a:p>
        </p:txBody>
      </p:sp>
      <p:sp>
        <p:nvSpPr>
          <p:cNvPr id="995" name="Double-click to edit"/>
          <p:cNvSpPr txBox="1"/>
          <p:nvPr>
            <p:ph type="body" idx="1"/>
          </p:nvPr>
        </p:nvSpPr>
        <p:spPr>
          <a:prstGeom prst="rect">
            <a:avLst/>
          </a:prstGeom>
        </p:spPr>
        <p:txBody>
          <a:bodyPr/>
          <a:lstStyle/>
          <a:p>
            <a:pPr/>
          </a:p>
        </p:txBody>
      </p:sp>
      <p:sp>
        <p:nvSpPr>
          <p:cNvPr id="99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97" name="2 L’amour inconditionnel de Dieu!.141.jpeg" descr="2 L’amour inconditionnel de Dieu!.14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9" name="Double-click to edit"/>
          <p:cNvSpPr txBox="1"/>
          <p:nvPr>
            <p:ph type="title"/>
          </p:nvPr>
        </p:nvSpPr>
        <p:spPr>
          <a:prstGeom prst="rect">
            <a:avLst/>
          </a:prstGeom>
        </p:spPr>
        <p:txBody>
          <a:bodyPr/>
          <a:lstStyle/>
          <a:p>
            <a:pPr/>
          </a:p>
        </p:txBody>
      </p:sp>
      <p:sp>
        <p:nvSpPr>
          <p:cNvPr id="1000" name="Double-click to edit"/>
          <p:cNvSpPr txBox="1"/>
          <p:nvPr>
            <p:ph type="body" idx="1"/>
          </p:nvPr>
        </p:nvSpPr>
        <p:spPr>
          <a:prstGeom prst="rect">
            <a:avLst/>
          </a:prstGeom>
        </p:spPr>
        <p:txBody>
          <a:bodyPr/>
          <a:lstStyle/>
          <a:p>
            <a:pPr/>
          </a:p>
        </p:txBody>
      </p:sp>
      <p:sp>
        <p:nvSpPr>
          <p:cNvPr id="100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02" name="2 L’amour inconditionnel de Dieu!.142.jpeg" descr="2 L’amour inconditionnel de Dieu!.14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4" name="Double-click to edit"/>
          <p:cNvSpPr txBox="1"/>
          <p:nvPr>
            <p:ph type="title"/>
          </p:nvPr>
        </p:nvSpPr>
        <p:spPr>
          <a:prstGeom prst="rect">
            <a:avLst/>
          </a:prstGeom>
        </p:spPr>
        <p:txBody>
          <a:bodyPr/>
          <a:lstStyle/>
          <a:p>
            <a:pPr/>
          </a:p>
        </p:txBody>
      </p:sp>
      <p:sp>
        <p:nvSpPr>
          <p:cNvPr id="1005" name="Double-click to edit"/>
          <p:cNvSpPr txBox="1"/>
          <p:nvPr>
            <p:ph type="body" idx="1"/>
          </p:nvPr>
        </p:nvSpPr>
        <p:spPr>
          <a:prstGeom prst="rect">
            <a:avLst/>
          </a:prstGeom>
        </p:spPr>
        <p:txBody>
          <a:bodyPr/>
          <a:lstStyle/>
          <a:p>
            <a:pPr/>
          </a:p>
        </p:txBody>
      </p:sp>
      <p:sp>
        <p:nvSpPr>
          <p:cNvPr id="100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07" name="2 L’amour inconditionnel de Dieu!.143.jpeg" descr="2 L’amour inconditionnel de Dieu!.143.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1" name="Double-click to edit"/>
          <p:cNvSpPr txBox="1"/>
          <p:nvPr>
            <p:ph type="title"/>
          </p:nvPr>
        </p:nvSpPr>
        <p:spPr>
          <a:prstGeom prst="rect">
            <a:avLst/>
          </a:prstGeom>
        </p:spPr>
        <p:txBody>
          <a:bodyPr/>
          <a:lstStyle/>
          <a:p>
            <a:pPr/>
          </a:p>
        </p:txBody>
      </p:sp>
      <p:sp>
        <p:nvSpPr>
          <p:cNvPr id="1012" name="Double-click to edit"/>
          <p:cNvSpPr txBox="1"/>
          <p:nvPr>
            <p:ph type="body" idx="1"/>
          </p:nvPr>
        </p:nvSpPr>
        <p:spPr>
          <a:prstGeom prst="rect">
            <a:avLst/>
          </a:prstGeom>
        </p:spPr>
        <p:txBody>
          <a:bodyPr/>
          <a:lstStyle/>
          <a:p>
            <a:pPr/>
          </a:p>
        </p:txBody>
      </p:sp>
      <p:sp>
        <p:nvSpPr>
          <p:cNvPr id="101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14" name="2 L’amour inconditionnel de Dieu!-2.144.jpeg" descr="2 L’amour inconditionnel de Dieu!-2.14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6" name="Double-click to edit"/>
          <p:cNvSpPr txBox="1"/>
          <p:nvPr>
            <p:ph type="title"/>
          </p:nvPr>
        </p:nvSpPr>
        <p:spPr>
          <a:prstGeom prst="rect">
            <a:avLst/>
          </a:prstGeom>
        </p:spPr>
        <p:txBody>
          <a:bodyPr/>
          <a:lstStyle/>
          <a:p>
            <a:pPr/>
          </a:p>
        </p:txBody>
      </p:sp>
      <p:sp>
        <p:nvSpPr>
          <p:cNvPr id="1017" name="Double-click to edit"/>
          <p:cNvSpPr txBox="1"/>
          <p:nvPr>
            <p:ph type="body" idx="1"/>
          </p:nvPr>
        </p:nvSpPr>
        <p:spPr>
          <a:prstGeom prst="rect">
            <a:avLst/>
          </a:prstGeom>
        </p:spPr>
        <p:txBody>
          <a:bodyPr/>
          <a:lstStyle/>
          <a:p>
            <a:pPr/>
          </a:p>
        </p:txBody>
      </p:sp>
      <p:sp>
        <p:nvSpPr>
          <p:cNvPr id="101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19" name="2 L’amour inconditionnel de Dieu!-2.145.jpeg" descr="2 L’amour inconditionnel de Dieu!-2.14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1" name="Double-click to edit"/>
          <p:cNvSpPr txBox="1"/>
          <p:nvPr>
            <p:ph type="title"/>
          </p:nvPr>
        </p:nvSpPr>
        <p:spPr>
          <a:prstGeom prst="rect">
            <a:avLst/>
          </a:prstGeom>
        </p:spPr>
        <p:txBody>
          <a:bodyPr/>
          <a:lstStyle/>
          <a:p>
            <a:pPr/>
          </a:p>
        </p:txBody>
      </p:sp>
      <p:sp>
        <p:nvSpPr>
          <p:cNvPr id="1022" name="Double-click to edit"/>
          <p:cNvSpPr txBox="1"/>
          <p:nvPr>
            <p:ph type="body" idx="1"/>
          </p:nvPr>
        </p:nvSpPr>
        <p:spPr>
          <a:prstGeom prst="rect">
            <a:avLst/>
          </a:prstGeom>
        </p:spPr>
        <p:txBody>
          <a:bodyPr/>
          <a:lstStyle/>
          <a:p>
            <a:pPr/>
          </a:p>
        </p:txBody>
      </p:sp>
      <p:sp>
        <p:nvSpPr>
          <p:cNvPr id="102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24" name="2 L’amour inconditionnel de Dieu!-2.146.jpeg" descr="2 L’amour inconditionnel de Dieu!-2.14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6" name="Double-click to edit"/>
          <p:cNvSpPr txBox="1"/>
          <p:nvPr>
            <p:ph type="title"/>
          </p:nvPr>
        </p:nvSpPr>
        <p:spPr>
          <a:prstGeom prst="rect">
            <a:avLst/>
          </a:prstGeom>
        </p:spPr>
        <p:txBody>
          <a:bodyPr/>
          <a:lstStyle/>
          <a:p>
            <a:pPr/>
          </a:p>
        </p:txBody>
      </p:sp>
      <p:sp>
        <p:nvSpPr>
          <p:cNvPr id="1027" name="Double-click to edit"/>
          <p:cNvSpPr txBox="1"/>
          <p:nvPr>
            <p:ph type="body" idx="1"/>
          </p:nvPr>
        </p:nvSpPr>
        <p:spPr>
          <a:prstGeom prst="rect">
            <a:avLst/>
          </a:prstGeom>
        </p:spPr>
        <p:txBody>
          <a:bodyPr/>
          <a:lstStyle/>
          <a:p>
            <a:pPr/>
          </a:p>
        </p:txBody>
      </p:sp>
      <p:sp>
        <p:nvSpPr>
          <p:cNvPr id="102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29" name="2 L’amour inconditionnel de Dieu!.147.jpeg" descr="2 L’amour inconditionnel de Dieu!.14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1" name="Double-click to edit"/>
          <p:cNvSpPr txBox="1"/>
          <p:nvPr>
            <p:ph type="title"/>
          </p:nvPr>
        </p:nvSpPr>
        <p:spPr>
          <a:prstGeom prst="rect">
            <a:avLst/>
          </a:prstGeom>
        </p:spPr>
        <p:txBody>
          <a:bodyPr/>
          <a:lstStyle/>
          <a:p>
            <a:pPr/>
          </a:p>
        </p:txBody>
      </p:sp>
      <p:sp>
        <p:nvSpPr>
          <p:cNvPr id="1032" name="Double-click to edit"/>
          <p:cNvSpPr txBox="1"/>
          <p:nvPr>
            <p:ph type="body" idx="1"/>
          </p:nvPr>
        </p:nvSpPr>
        <p:spPr>
          <a:prstGeom prst="rect">
            <a:avLst/>
          </a:prstGeom>
        </p:spPr>
        <p:txBody>
          <a:bodyPr/>
          <a:lstStyle/>
          <a:p>
            <a:pPr/>
          </a:p>
        </p:txBody>
      </p:sp>
      <p:sp>
        <p:nvSpPr>
          <p:cNvPr id="103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34" name="2 L’amour inconditionnel de Dieu!.148.jpeg" descr="2 L’amour inconditionnel de Dieu!.148.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8" name="Double-click to edit"/>
          <p:cNvSpPr txBox="1"/>
          <p:nvPr>
            <p:ph type="title"/>
          </p:nvPr>
        </p:nvSpPr>
        <p:spPr>
          <a:prstGeom prst="rect">
            <a:avLst/>
          </a:prstGeom>
        </p:spPr>
        <p:txBody>
          <a:bodyPr/>
          <a:lstStyle/>
          <a:p>
            <a:pPr/>
          </a:p>
        </p:txBody>
      </p:sp>
      <p:sp>
        <p:nvSpPr>
          <p:cNvPr id="1039" name="Double-click to edit"/>
          <p:cNvSpPr txBox="1"/>
          <p:nvPr>
            <p:ph type="body" idx="1"/>
          </p:nvPr>
        </p:nvSpPr>
        <p:spPr>
          <a:prstGeom prst="rect">
            <a:avLst/>
          </a:prstGeom>
        </p:spPr>
        <p:txBody>
          <a:bodyPr/>
          <a:lstStyle/>
          <a:p>
            <a:pPr/>
          </a:p>
        </p:txBody>
      </p:sp>
      <p:sp>
        <p:nvSpPr>
          <p:cNvPr id="104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41" name="2 L’amour inconditionnel de Dieu!.149.jpeg" descr="2 L’amour inconditionnel de Dieu!.14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0" name="Double-click to edit"/>
          <p:cNvSpPr txBox="1"/>
          <p:nvPr>
            <p:ph type="title"/>
          </p:nvPr>
        </p:nvSpPr>
        <p:spPr>
          <a:prstGeom prst="rect">
            <a:avLst/>
          </a:prstGeom>
        </p:spPr>
        <p:txBody>
          <a:bodyPr/>
          <a:lstStyle/>
          <a:p>
            <a:pPr/>
          </a:p>
        </p:txBody>
      </p:sp>
      <p:sp>
        <p:nvSpPr>
          <p:cNvPr id="321" name="Double-click to edit"/>
          <p:cNvSpPr txBox="1"/>
          <p:nvPr>
            <p:ph type="body" idx="1"/>
          </p:nvPr>
        </p:nvSpPr>
        <p:spPr>
          <a:prstGeom prst="rect">
            <a:avLst/>
          </a:prstGeom>
        </p:spPr>
        <p:txBody>
          <a:bodyPr/>
          <a:lstStyle/>
          <a:p>
            <a:pPr/>
          </a:p>
        </p:txBody>
      </p:sp>
      <p:sp>
        <p:nvSpPr>
          <p:cNvPr id="32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23" name="2 L’amour inconditionnel de Dieu!.015.jpeg" descr="2 L’amour inconditionnel de Dieu!.01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3" name="Double-click to edit"/>
          <p:cNvSpPr txBox="1"/>
          <p:nvPr>
            <p:ph type="title"/>
          </p:nvPr>
        </p:nvSpPr>
        <p:spPr>
          <a:prstGeom prst="rect">
            <a:avLst/>
          </a:prstGeom>
        </p:spPr>
        <p:txBody>
          <a:bodyPr/>
          <a:lstStyle/>
          <a:p>
            <a:pPr/>
          </a:p>
        </p:txBody>
      </p:sp>
      <p:sp>
        <p:nvSpPr>
          <p:cNvPr id="1044" name="Double-click to edit"/>
          <p:cNvSpPr txBox="1"/>
          <p:nvPr>
            <p:ph type="body" idx="1"/>
          </p:nvPr>
        </p:nvSpPr>
        <p:spPr>
          <a:prstGeom prst="rect">
            <a:avLst/>
          </a:prstGeom>
        </p:spPr>
        <p:txBody>
          <a:bodyPr/>
          <a:lstStyle/>
          <a:p>
            <a:pPr/>
          </a:p>
        </p:txBody>
      </p:sp>
      <p:sp>
        <p:nvSpPr>
          <p:cNvPr id="104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46" name="2 L’amour inconditionnel de Dieu!.150.jpeg" descr="2 L’amour inconditionnel de Dieu!.15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8" name="Double-click to edit"/>
          <p:cNvSpPr txBox="1"/>
          <p:nvPr>
            <p:ph type="title"/>
          </p:nvPr>
        </p:nvSpPr>
        <p:spPr>
          <a:prstGeom prst="rect">
            <a:avLst/>
          </a:prstGeom>
        </p:spPr>
        <p:txBody>
          <a:bodyPr/>
          <a:lstStyle/>
          <a:p>
            <a:pPr/>
          </a:p>
        </p:txBody>
      </p:sp>
      <p:sp>
        <p:nvSpPr>
          <p:cNvPr id="1049" name="Double-click to edit"/>
          <p:cNvSpPr txBox="1"/>
          <p:nvPr>
            <p:ph type="body" idx="1"/>
          </p:nvPr>
        </p:nvSpPr>
        <p:spPr>
          <a:prstGeom prst="rect">
            <a:avLst/>
          </a:prstGeom>
        </p:spPr>
        <p:txBody>
          <a:bodyPr/>
          <a:lstStyle/>
          <a:p>
            <a:pPr/>
          </a:p>
        </p:txBody>
      </p:sp>
      <p:sp>
        <p:nvSpPr>
          <p:cNvPr id="105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51" name="2 L’amour inconditionnel de Dieu!.151.jpeg" descr="2 L’amour inconditionnel de Dieu!.15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3" name="Double-click to edit"/>
          <p:cNvSpPr txBox="1"/>
          <p:nvPr>
            <p:ph type="title"/>
          </p:nvPr>
        </p:nvSpPr>
        <p:spPr>
          <a:prstGeom prst="rect">
            <a:avLst/>
          </a:prstGeom>
        </p:spPr>
        <p:txBody>
          <a:bodyPr/>
          <a:lstStyle/>
          <a:p>
            <a:pPr/>
          </a:p>
        </p:txBody>
      </p:sp>
      <p:sp>
        <p:nvSpPr>
          <p:cNvPr id="1054" name="Double-click to edit"/>
          <p:cNvSpPr txBox="1"/>
          <p:nvPr>
            <p:ph type="body" idx="1"/>
          </p:nvPr>
        </p:nvSpPr>
        <p:spPr>
          <a:prstGeom prst="rect">
            <a:avLst/>
          </a:prstGeom>
        </p:spPr>
        <p:txBody>
          <a:bodyPr/>
          <a:lstStyle/>
          <a:p>
            <a:pPr/>
          </a:p>
        </p:txBody>
      </p:sp>
      <p:sp>
        <p:nvSpPr>
          <p:cNvPr id="105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56" name="2 L’amour inconditionnel de Dieu!.152.jpeg" descr="2 L’amour inconditionnel de Dieu!.152.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0" name="Double-click to edit"/>
          <p:cNvSpPr txBox="1"/>
          <p:nvPr>
            <p:ph type="title"/>
          </p:nvPr>
        </p:nvSpPr>
        <p:spPr>
          <a:prstGeom prst="rect">
            <a:avLst/>
          </a:prstGeom>
        </p:spPr>
        <p:txBody>
          <a:bodyPr/>
          <a:lstStyle/>
          <a:p>
            <a:pPr/>
          </a:p>
        </p:txBody>
      </p:sp>
      <p:sp>
        <p:nvSpPr>
          <p:cNvPr id="1061" name="Double-click to edit"/>
          <p:cNvSpPr txBox="1"/>
          <p:nvPr>
            <p:ph type="body" idx="1"/>
          </p:nvPr>
        </p:nvSpPr>
        <p:spPr>
          <a:prstGeom prst="rect">
            <a:avLst/>
          </a:prstGeom>
        </p:spPr>
        <p:txBody>
          <a:bodyPr/>
          <a:lstStyle/>
          <a:p>
            <a:pPr/>
          </a:p>
        </p:txBody>
      </p:sp>
      <p:sp>
        <p:nvSpPr>
          <p:cNvPr id="106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63" name="2 L’amour inconditionnel de Dieu!-2.153.jpeg" descr="2 L’amour inconditionnel de Dieu!-2.15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5" name="Double-click to edit"/>
          <p:cNvSpPr txBox="1"/>
          <p:nvPr>
            <p:ph type="title"/>
          </p:nvPr>
        </p:nvSpPr>
        <p:spPr>
          <a:prstGeom prst="rect">
            <a:avLst/>
          </a:prstGeom>
        </p:spPr>
        <p:txBody>
          <a:bodyPr/>
          <a:lstStyle/>
          <a:p>
            <a:pPr/>
          </a:p>
        </p:txBody>
      </p:sp>
      <p:sp>
        <p:nvSpPr>
          <p:cNvPr id="1066" name="Double-click to edit"/>
          <p:cNvSpPr txBox="1"/>
          <p:nvPr>
            <p:ph type="body" idx="1"/>
          </p:nvPr>
        </p:nvSpPr>
        <p:spPr>
          <a:prstGeom prst="rect">
            <a:avLst/>
          </a:prstGeom>
        </p:spPr>
        <p:txBody>
          <a:bodyPr/>
          <a:lstStyle/>
          <a:p>
            <a:pPr/>
          </a:p>
        </p:txBody>
      </p:sp>
      <p:sp>
        <p:nvSpPr>
          <p:cNvPr id="106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68" name="2 L’amour inconditionnel de Dieu!-2.154.jpeg" descr="2 L’amour inconditionnel de Dieu!-2.15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0" name="Double-click to edit"/>
          <p:cNvSpPr txBox="1"/>
          <p:nvPr>
            <p:ph type="title"/>
          </p:nvPr>
        </p:nvSpPr>
        <p:spPr>
          <a:prstGeom prst="rect">
            <a:avLst/>
          </a:prstGeom>
        </p:spPr>
        <p:txBody>
          <a:bodyPr/>
          <a:lstStyle/>
          <a:p>
            <a:pPr/>
          </a:p>
        </p:txBody>
      </p:sp>
      <p:sp>
        <p:nvSpPr>
          <p:cNvPr id="1071" name="Double-click to edit"/>
          <p:cNvSpPr txBox="1"/>
          <p:nvPr>
            <p:ph type="body" idx="1"/>
          </p:nvPr>
        </p:nvSpPr>
        <p:spPr>
          <a:prstGeom prst="rect">
            <a:avLst/>
          </a:prstGeom>
        </p:spPr>
        <p:txBody>
          <a:bodyPr/>
          <a:lstStyle/>
          <a:p>
            <a:pPr/>
          </a:p>
        </p:txBody>
      </p:sp>
      <p:sp>
        <p:nvSpPr>
          <p:cNvPr id="107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73" name="2 L’amour inconditionnel de Dieu!-2.155.jpeg" descr="2 L’amour inconditionnel de Dieu!-2.155.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7" name="Double-click to edit"/>
          <p:cNvSpPr txBox="1"/>
          <p:nvPr>
            <p:ph type="title"/>
          </p:nvPr>
        </p:nvSpPr>
        <p:spPr>
          <a:prstGeom prst="rect">
            <a:avLst/>
          </a:prstGeom>
        </p:spPr>
        <p:txBody>
          <a:bodyPr/>
          <a:lstStyle/>
          <a:p>
            <a:pPr/>
          </a:p>
        </p:txBody>
      </p:sp>
      <p:sp>
        <p:nvSpPr>
          <p:cNvPr id="1078" name="Double-click to edit"/>
          <p:cNvSpPr txBox="1"/>
          <p:nvPr>
            <p:ph type="body" idx="1"/>
          </p:nvPr>
        </p:nvSpPr>
        <p:spPr>
          <a:prstGeom prst="rect">
            <a:avLst/>
          </a:prstGeom>
        </p:spPr>
        <p:txBody>
          <a:bodyPr/>
          <a:lstStyle/>
          <a:p>
            <a:pPr/>
          </a:p>
        </p:txBody>
      </p:sp>
      <p:sp>
        <p:nvSpPr>
          <p:cNvPr id="107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80" name="2 L’amour inconditionnel de Dieu!-2.156.jpeg" descr="2 L’amour inconditionnel de Dieu!-2.15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2" name="Double-click to edit"/>
          <p:cNvSpPr txBox="1"/>
          <p:nvPr>
            <p:ph type="title"/>
          </p:nvPr>
        </p:nvSpPr>
        <p:spPr>
          <a:prstGeom prst="rect">
            <a:avLst/>
          </a:prstGeom>
        </p:spPr>
        <p:txBody>
          <a:bodyPr/>
          <a:lstStyle/>
          <a:p>
            <a:pPr/>
          </a:p>
        </p:txBody>
      </p:sp>
      <p:sp>
        <p:nvSpPr>
          <p:cNvPr id="1083" name="Double-click to edit"/>
          <p:cNvSpPr txBox="1"/>
          <p:nvPr>
            <p:ph type="body" idx="1"/>
          </p:nvPr>
        </p:nvSpPr>
        <p:spPr>
          <a:prstGeom prst="rect">
            <a:avLst/>
          </a:prstGeom>
        </p:spPr>
        <p:txBody>
          <a:bodyPr/>
          <a:lstStyle/>
          <a:p>
            <a:pPr/>
          </a:p>
        </p:txBody>
      </p:sp>
      <p:sp>
        <p:nvSpPr>
          <p:cNvPr id="108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85" name="2 L’amour inconditionnel de Dieu!.157.jpeg" descr="2 L’amour inconditionnel de Dieu!.15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7" name="Double-click to edit"/>
          <p:cNvSpPr txBox="1"/>
          <p:nvPr>
            <p:ph type="title"/>
          </p:nvPr>
        </p:nvSpPr>
        <p:spPr>
          <a:prstGeom prst="rect">
            <a:avLst/>
          </a:prstGeom>
        </p:spPr>
        <p:txBody>
          <a:bodyPr/>
          <a:lstStyle/>
          <a:p>
            <a:pPr/>
          </a:p>
        </p:txBody>
      </p:sp>
      <p:sp>
        <p:nvSpPr>
          <p:cNvPr id="1088" name="Double-click to edit"/>
          <p:cNvSpPr txBox="1"/>
          <p:nvPr>
            <p:ph type="body" idx="1"/>
          </p:nvPr>
        </p:nvSpPr>
        <p:spPr>
          <a:prstGeom prst="rect">
            <a:avLst/>
          </a:prstGeom>
        </p:spPr>
        <p:txBody>
          <a:bodyPr/>
          <a:lstStyle/>
          <a:p>
            <a:pPr/>
          </a:p>
        </p:txBody>
      </p:sp>
      <p:sp>
        <p:nvSpPr>
          <p:cNvPr id="108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90" name="2 L’amour inconditionnel de Dieu!.158.jpeg" descr="2 L’amour inconditionnel de Dieu!.15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2" name="Double-click to edit"/>
          <p:cNvSpPr txBox="1"/>
          <p:nvPr>
            <p:ph type="title"/>
          </p:nvPr>
        </p:nvSpPr>
        <p:spPr>
          <a:prstGeom prst="rect">
            <a:avLst/>
          </a:prstGeom>
        </p:spPr>
        <p:txBody>
          <a:bodyPr/>
          <a:lstStyle/>
          <a:p>
            <a:pPr/>
          </a:p>
        </p:txBody>
      </p:sp>
      <p:sp>
        <p:nvSpPr>
          <p:cNvPr id="1093" name="Double-click to edit"/>
          <p:cNvSpPr txBox="1"/>
          <p:nvPr>
            <p:ph type="body" idx="1"/>
          </p:nvPr>
        </p:nvSpPr>
        <p:spPr>
          <a:prstGeom prst="rect">
            <a:avLst/>
          </a:prstGeom>
        </p:spPr>
        <p:txBody>
          <a:bodyPr/>
          <a:lstStyle/>
          <a:p>
            <a:pPr/>
          </a:p>
        </p:txBody>
      </p:sp>
      <p:sp>
        <p:nvSpPr>
          <p:cNvPr id="109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95" name="2 L’amour inconditionnel de Dieu!.159.jpeg" descr="2 L’amour inconditionnel de Dieu!.15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 name="Double-click to edit"/>
          <p:cNvSpPr txBox="1"/>
          <p:nvPr>
            <p:ph type="title"/>
          </p:nvPr>
        </p:nvSpPr>
        <p:spPr>
          <a:prstGeom prst="rect">
            <a:avLst/>
          </a:prstGeom>
        </p:spPr>
        <p:txBody>
          <a:bodyPr/>
          <a:lstStyle/>
          <a:p>
            <a:pPr/>
          </a:p>
        </p:txBody>
      </p:sp>
      <p:sp>
        <p:nvSpPr>
          <p:cNvPr id="326" name="Double-click to edit"/>
          <p:cNvSpPr txBox="1"/>
          <p:nvPr>
            <p:ph type="body" idx="1"/>
          </p:nvPr>
        </p:nvSpPr>
        <p:spPr>
          <a:prstGeom prst="rect">
            <a:avLst/>
          </a:prstGeom>
        </p:spPr>
        <p:txBody>
          <a:bodyPr/>
          <a:lstStyle/>
          <a:p>
            <a:pPr/>
          </a:p>
        </p:txBody>
      </p:sp>
      <p:sp>
        <p:nvSpPr>
          <p:cNvPr id="32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28" name="2 L’amour inconditionnel de Dieu!-2.016.jpeg" descr="2 L’amour inconditionnel de Dieu!-2.016.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7" name="Double-click to edit"/>
          <p:cNvSpPr txBox="1"/>
          <p:nvPr>
            <p:ph type="title"/>
          </p:nvPr>
        </p:nvSpPr>
        <p:spPr>
          <a:prstGeom prst="rect">
            <a:avLst/>
          </a:prstGeom>
        </p:spPr>
        <p:txBody>
          <a:bodyPr/>
          <a:lstStyle/>
          <a:p>
            <a:pPr/>
          </a:p>
        </p:txBody>
      </p:sp>
      <p:sp>
        <p:nvSpPr>
          <p:cNvPr id="1098" name="Double-click to edit"/>
          <p:cNvSpPr txBox="1"/>
          <p:nvPr>
            <p:ph type="body" idx="1"/>
          </p:nvPr>
        </p:nvSpPr>
        <p:spPr>
          <a:prstGeom prst="rect">
            <a:avLst/>
          </a:prstGeom>
        </p:spPr>
        <p:txBody>
          <a:bodyPr/>
          <a:lstStyle/>
          <a:p>
            <a:pPr/>
          </a:p>
        </p:txBody>
      </p:sp>
      <p:sp>
        <p:nvSpPr>
          <p:cNvPr id="109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00" name="2 L’amour inconditionnel de Dieu!-2.160.jpeg" descr="2 L’amour inconditionnel de Dieu!-2.16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2" name="Double-click to edit"/>
          <p:cNvSpPr txBox="1"/>
          <p:nvPr>
            <p:ph type="title"/>
          </p:nvPr>
        </p:nvSpPr>
        <p:spPr>
          <a:prstGeom prst="rect">
            <a:avLst/>
          </a:prstGeom>
        </p:spPr>
        <p:txBody>
          <a:bodyPr/>
          <a:lstStyle/>
          <a:p>
            <a:pPr/>
          </a:p>
        </p:txBody>
      </p:sp>
      <p:sp>
        <p:nvSpPr>
          <p:cNvPr id="1103" name="Double-click to edit"/>
          <p:cNvSpPr txBox="1"/>
          <p:nvPr>
            <p:ph type="body" idx="1"/>
          </p:nvPr>
        </p:nvSpPr>
        <p:spPr>
          <a:prstGeom prst="rect">
            <a:avLst/>
          </a:prstGeom>
        </p:spPr>
        <p:txBody>
          <a:bodyPr/>
          <a:lstStyle/>
          <a:p>
            <a:pPr/>
          </a:p>
        </p:txBody>
      </p:sp>
      <p:sp>
        <p:nvSpPr>
          <p:cNvPr id="110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05" name="2 L’amour inconditionnel de Dieu!.161.jpeg" descr="2 L’amour inconditionnel de Dieu!.16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7" name="Double-click to edit"/>
          <p:cNvSpPr txBox="1"/>
          <p:nvPr>
            <p:ph type="title"/>
          </p:nvPr>
        </p:nvSpPr>
        <p:spPr>
          <a:prstGeom prst="rect">
            <a:avLst/>
          </a:prstGeom>
        </p:spPr>
        <p:txBody>
          <a:bodyPr/>
          <a:lstStyle/>
          <a:p>
            <a:pPr/>
          </a:p>
        </p:txBody>
      </p:sp>
      <p:sp>
        <p:nvSpPr>
          <p:cNvPr id="1108" name="Double-click to edit"/>
          <p:cNvSpPr txBox="1"/>
          <p:nvPr>
            <p:ph type="body" idx="1"/>
          </p:nvPr>
        </p:nvSpPr>
        <p:spPr>
          <a:prstGeom prst="rect">
            <a:avLst/>
          </a:prstGeom>
        </p:spPr>
        <p:txBody>
          <a:bodyPr/>
          <a:lstStyle/>
          <a:p>
            <a:pPr/>
          </a:p>
        </p:txBody>
      </p:sp>
      <p:sp>
        <p:nvSpPr>
          <p:cNvPr id="110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10" name="2 L’amour inconditionnel de Dieu!-2.162.jpeg" descr="2 L’amour inconditionnel de Dieu!-2.16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2" name="Double-click to edit"/>
          <p:cNvSpPr txBox="1"/>
          <p:nvPr>
            <p:ph type="title"/>
          </p:nvPr>
        </p:nvSpPr>
        <p:spPr>
          <a:prstGeom prst="rect">
            <a:avLst/>
          </a:prstGeom>
        </p:spPr>
        <p:txBody>
          <a:bodyPr/>
          <a:lstStyle/>
          <a:p>
            <a:pPr/>
          </a:p>
        </p:txBody>
      </p:sp>
      <p:sp>
        <p:nvSpPr>
          <p:cNvPr id="1113" name="Double-click to edit"/>
          <p:cNvSpPr txBox="1"/>
          <p:nvPr>
            <p:ph type="body" idx="1"/>
          </p:nvPr>
        </p:nvSpPr>
        <p:spPr>
          <a:prstGeom prst="rect">
            <a:avLst/>
          </a:prstGeom>
        </p:spPr>
        <p:txBody>
          <a:bodyPr/>
          <a:lstStyle/>
          <a:p>
            <a:pPr/>
          </a:p>
        </p:txBody>
      </p:sp>
      <p:sp>
        <p:nvSpPr>
          <p:cNvPr id="111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15" name="2 L’amour inconditionnel de Dieu!.163.jpeg" descr="2 L’amour inconditionnel de Dieu!.16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7" name="Double-click to edit"/>
          <p:cNvSpPr txBox="1"/>
          <p:nvPr>
            <p:ph type="title"/>
          </p:nvPr>
        </p:nvSpPr>
        <p:spPr>
          <a:prstGeom prst="rect">
            <a:avLst/>
          </a:prstGeom>
        </p:spPr>
        <p:txBody>
          <a:bodyPr/>
          <a:lstStyle/>
          <a:p>
            <a:pPr/>
          </a:p>
        </p:txBody>
      </p:sp>
      <p:sp>
        <p:nvSpPr>
          <p:cNvPr id="1118" name="Double-click to edit"/>
          <p:cNvSpPr txBox="1"/>
          <p:nvPr>
            <p:ph type="body" idx="1"/>
          </p:nvPr>
        </p:nvSpPr>
        <p:spPr>
          <a:prstGeom prst="rect">
            <a:avLst/>
          </a:prstGeom>
        </p:spPr>
        <p:txBody>
          <a:bodyPr/>
          <a:lstStyle/>
          <a:p>
            <a:pPr/>
          </a:p>
        </p:txBody>
      </p:sp>
      <p:sp>
        <p:nvSpPr>
          <p:cNvPr id="111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20" name="2 L’amour inconditionnel de Dieu!.164.jpeg" descr="2 L’amour inconditionnel de Dieu!.16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2" name="Double-click to edit"/>
          <p:cNvSpPr txBox="1"/>
          <p:nvPr>
            <p:ph type="title"/>
          </p:nvPr>
        </p:nvSpPr>
        <p:spPr>
          <a:prstGeom prst="rect">
            <a:avLst/>
          </a:prstGeom>
        </p:spPr>
        <p:txBody>
          <a:bodyPr/>
          <a:lstStyle/>
          <a:p>
            <a:pPr/>
          </a:p>
        </p:txBody>
      </p:sp>
      <p:sp>
        <p:nvSpPr>
          <p:cNvPr id="1123" name="Double-click to edit"/>
          <p:cNvSpPr txBox="1"/>
          <p:nvPr>
            <p:ph type="body" idx="1"/>
          </p:nvPr>
        </p:nvSpPr>
        <p:spPr>
          <a:prstGeom prst="rect">
            <a:avLst/>
          </a:prstGeom>
        </p:spPr>
        <p:txBody>
          <a:bodyPr/>
          <a:lstStyle/>
          <a:p>
            <a:pPr/>
          </a:p>
        </p:txBody>
      </p:sp>
      <p:sp>
        <p:nvSpPr>
          <p:cNvPr id="112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25" name="2 L’amour inconditionnel de Dieu!-2.165.jpeg" descr="2 L’amour inconditionnel de Dieu!-2.16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7" name="Double-click to edit"/>
          <p:cNvSpPr txBox="1"/>
          <p:nvPr>
            <p:ph type="title"/>
          </p:nvPr>
        </p:nvSpPr>
        <p:spPr>
          <a:prstGeom prst="rect">
            <a:avLst/>
          </a:prstGeom>
        </p:spPr>
        <p:txBody>
          <a:bodyPr/>
          <a:lstStyle/>
          <a:p>
            <a:pPr/>
          </a:p>
        </p:txBody>
      </p:sp>
      <p:sp>
        <p:nvSpPr>
          <p:cNvPr id="1128" name="Double-click to edit"/>
          <p:cNvSpPr txBox="1"/>
          <p:nvPr>
            <p:ph type="body" idx="1"/>
          </p:nvPr>
        </p:nvSpPr>
        <p:spPr>
          <a:prstGeom prst="rect">
            <a:avLst/>
          </a:prstGeom>
        </p:spPr>
        <p:txBody>
          <a:bodyPr/>
          <a:lstStyle/>
          <a:p>
            <a:pPr/>
          </a:p>
        </p:txBody>
      </p:sp>
      <p:sp>
        <p:nvSpPr>
          <p:cNvPr id="112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30" name="2 L’amour inconditionnel de Dieu!.166.jpeg" descr="2 L’amour inconditionnel de Dieu!.16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2" name="Double-click to edit"/>
          <p:cNvSpPr txBox="1"/>
          <p:nvPr>
            <p:ph type="title"/>
          </p:nvPr>
        </p:nvSpPr>
        <p:spPr>
          <a:prstGeom prst="rect">
            <a:avLst/>
          </a:prstGeom>
        </p:spPr>
        <p:txBody>
          <a:bodyPr/>
          <a:lstStyle/>
          <a:p>
            <a:pPr/>
          </a:p>
        </p:txBody>
      </p:sp>
      <p:sp>
        <p:nvSpPr>
          <p:cNvPr id="1133" name="Double-click to edit"/>
          <p:cNvSpPr txBox="1"/>
          <p:nvPr>
            <p:ph type="body" idx="1"/>
          </p:nvPr>
        </p:nvSpPr>
        <p:spPr>
          <a:prstGeom prst="rect">
            <a:avLst/>
          </a:prstGeom>
        </p:spPr>
        <p:txBody>
          <a:bodyPr/>
          <a:lstStyle/>
          <a:p>
            <a:pPr/>
          </a:p>
        </p:txBody>
      </p:sp>
      <p:sp>
        <p:nvSpPr>
          <p:cNvPr id="113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35" name="2 L’amour inconditionnel de Dieu!.167.jpeg" descr="2 L’amour inconditionnel de Dieu!.16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7" name="Double-click to edit"/>
          <p:cNvSpPr txBox="1"/>
          <p:nvPr>
            <p:ph type="title"/>
          </p:nvPr>
        </p:nvSpPr>
        <p:spPr>
          <a:prstGeom prst="rect">
            <a:avLst/>
          </a:prstGeom>
        </p:spPr>
        <p:txBody>
          <a:bodyPr/>
          <a:lstStyle/>
          <a:p>
            <a:pPr/>
          </a:p>
        </p:txBody>
      </p:sp>
      <p:sp>
        <p:nvSpPr>
          <p:cNvPr id="1138" name="Double-click to edit"/>
          <p:cNvSpPr txBox="1"/>
          <p:nvPr>
            <p:ph type="body" idx="1"/>
          </p:nvPr>
        </p:nvSpPr>
        <p:spPr>
          <a:prstGeom prst="rect">
            <a:avLst/>
          </a:prstGeom>
        </p:spPr>
        <p:txBody>
          <a:bodyPr/>
          <a:lstStyle/>
          <a:p>
            <a:pPr/>
          </a:p>
        </p:txBody>
      </p:sp>
      <p:sp>
        <p:nvSpPr>
          <p:cNvPr id="113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40" name="2 L’amour inconditionnel de Dieu!.168.jpeg" descr="2 L’amour inconditionnel de Dieu!.16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2" name="Double-click to edit"/>
          <p:cNvSpPr txBox="1"/>
          <p:nvPr>
            <p:ph type="title"/>
          </p:nvPr>
        </p:nvSpPr>
        <p:spPr>
          <a:prstGeom prst="rect">
            <a:avLst/>
          </a:prstGeom>
        </p:spPr>
        <p:txBody>
          <a:bodyPr/>
          <a:lstStyle/>
          <a:p>
            <a:pPr/>
          </a:p>
        </p:txBody>
      </p:sp>
      <p:sp>
        <p:nvSpPr>
          <p:cNvPr id="1143" name="Double-click to edit"/>
          <p:cNvSpPr txBox="1"/>
          <p:nvPr>
            <p:ph type="body" idx="1"/>
          </p:nvPr>
        </p:nvSpPr>
        <p:spPr>
          <a:prstGeom prst="rect">
            <a:avLst/>
          </a:prstGeom>
        </p:spPr>
        <p:txBody>
          <a:bodyPr/>
          <a:lstStyle/>
          <a:p>
            <a:pPr/>
          </a:p>
        </p:txBody>
      </p:sp>
      <p:sp>
        <p:nvSpPr>
          <p:cNvPr id="114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45" name="2 L’amour inconditionnel de Dieu!.169.jpeg" descr="2 L’amour inconditionnel de Dieu!.16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2" name="Double-click to edit"/>
          <p:cNvSpPr txBox="1"/>
          <p:nvPr>
            <p:ph type="title"/>
          </p:nvPr>
        </p:nvSpPr>
        <p:spPr>
          <a:prstGeom prst="rect">
            <a:avLst/>
          </a:prstGeom>
        </p:spPr>
        <p:txBody>
          <a:bodyPr/>
          <a:lstStyle/>
          <a:p>
            <a:pPr/>
          </a:p>
        </p:txBody>
      </p:sp>
      <p:sp>
        <p:nvSpPr>
          <p:cNvPr id="333" name="Double-click to edit"/>
          <p:cNvSpPr txBox="1"/>
          <p:nvPr>
            <p:ph type="body" idx="1"/>
          </p:nvPr>
        </p:nvSpPr>
        <p:spPr>
          <a:prstGeom prst="rect">
            <a:avLst/>
          </a:prstGeom>
        </p:spPr>
        <p:txBody>
          <a:bodyPr/>
          <a:lstStyle/>
          <a:p>
            <a:pPr/>
          </a:p>
        </p:txBody>
      </p:sp>
      <p:sp>
        <p:nvSpPr>
          <p:cNvPr id="33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35" name="2 L’amour inconditionnel de Dieu!.017.jpeg" descr="2 L’amour inconditionnel de Dieu!.01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7" name="Double-click to edit"/>
          <p:cNvSpPr txBox="1"/>
          <p:nvPr>
            <p:ph type="title"/>
          </p:nvPr>
        </p:nvSpPr>
        <p:spPr>
          <a:prstGeom prst="rect">
            <a:avLst/>
          </a:prstGeom>
        </p:spPr>
        <p:txBody>
          <a:bodyPr/>
          <a:lstStyle/>
          <a:p>
            <a:pPr/>
          </a:p>
        </p:txBody>
      </p:sp>
      <p:sp>
        <p:nvSpPr>
          <p:cNvPr id="1148" name="Double-click to edit"/>
          <p:cNvSpPr txBox="1"/>
          <p:nvPr>
            <p:ph type="body" idx="1"/>
          </p:nvPr>
        </p:nvSpPr>
        <p:spPr>
          <a:prstGeom prst="rect">
            <a:avLst/>
          </a:prstGeom>
        </p:spPr>
        <p:txBody>
          <a:bodyPr/>
          <a:lstStyle/>
          <a:p>
            <a:pPr/>
          </a:p>
        </p:txBody>
      </p:sp>
      <p:sp>
        <p:nvSpPr>
          <p:cNvPr id="114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50" name="2 L’amour inconditionnel de Dieu!.170.jpeg" descr="2 L’amour inconditionnel de Dieu!.17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2" name="Double-click to edit"/>
          <p:cNvSpPr txBox="1"/>
          <p:nvPr>
            <p:ph type="title"/>
          </p:nvPr>
        </p:nvSpPr>
        <p:spPr>
          <a:prstGeom prst="rect">
            <a:avLst/>
          </a:prstGeom>
        </p:spPr>
        <p:txBody>
          <a:bodyPr/>
          <a:lstStyle/>
          <a:p>
            <a:pPr/>
          </a:p>
        </p:txBody>
      </p:sp>
      <p:sp>
        <p:nvSpPr>
          <p:cNvPr id="1153" name="Double-click to edit"/>
          <p:cNvSpPr txBox="1"/>
          <p:nvPr>
            <p:ph type="body" idx="1"/>
          </p:nvPr>
        </p:nvSpPr>
        <p:spPr>
          <a:prstGeom prst="rect">
            <a:avLst/>
          </a:prstGeom>
        </p:spPr>
        <p:txBody>
          <a:bodyPr/>
          <a:lstStyle/>
          <a:p>
            <a:pPr/>
          </a:p>
        </p:txBody>
      </p:sp>
      <p:sp>
        <p:nvSpPr>
          <p:cNvPr id="115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55" name="2 L’amour inconditionnel de Dieu!.171.jpeg" descr="2 L’amour inconditionnel de Dieu!.17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7" name="Double-click to edit"/>
          <p:cNvSpPr txBox="1"/>
          <p:nvPr>
            <p:ph type="title"/>
          </p:nvPr>
        </p:nvSpPr>
        <p:spPr>
          <a:prstGeom prst="rect">
            <a:avLst/>
          </a:prstGeom>
        </p:spPr>
        <p:txBody>
          <a:bodyPr/>
          <a:lstStyle/>
          <a:p>
            <a:pPr/>
          </a:p>
        </p:txBody>
      </p:sp>
      <p:sp>
        <p:nvSpPr>
          <p:cNvPr id="1158" name="Double-click to edit"/>
          <p:cNvSpPr txBox="1"/>
          <p:nvPr>
            <p:ph type="body" idx="1"/>
          </p:nvPr>
        </p:nvSpPr>
        <p:spPr>
          <a:prstGeom prst="rect">
            <a:avLst/>
          </a:prstGeom>
        </p:spPr>
        <p:txBody>
          <a:bodyPr/>
          <a:lstStyle/>
          <a:p>
            <a:pPr/>
          </a:p>
        </p:txBody>
      </p:sp>
      <p:sp>
        <p:nvSpPr>
          <p:cNvPr id="115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60" name="2 L’amour inconditionnel de Dieu!.172.jpeg" descr="2 L’amour inconditionnel de Dieu!.17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2" name="Double-click to edit"/>
          <p:cNvSpPr txBox="1"/>
          <p:nvPr>
            <p:ph type="title"/>
          </p:nvPr>
        </p:nvSpPr>
        <p:spPr>
          <a:prstGeom prst="rect">
            <a:avLst/>
          </a:prstGeom>
        </p:spPr>
        <p:txBody>
          <a:bodyPr/>
          <a:lstStyle/>
          <a:p>
            <a:pPr/>
          </a:p>
        </p:txBody>
      </p:sp>
      <p:sp>
        <p:nvSpPr>
          <p:cNvPr id="1163" name="Double-click to edit"/>
          <p:cNvSpPr txBox="1"/>
          <p:nvPr>
            <p:ph type="body" idx="1"/>
          </p:nvPr>
        </p:nvSpPr>
        <p:spPr>
          <a:prstGeom prst="rect">
            <a:avLst/>
          </a:prstGeom>
        </p:spPr>
        <p:txBody>
          <a:bodyPr/>
          <a:lstStyle/>
          <a:p>
            <a:pPr/>
          </a:p>
        </p:txBody>
      </p:sp>
      <p:sp>
        <p:nvSpPr>
          <p:cNvPr id="116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65" name="2 L’amour inconditionnel de Dieu!.173.jpeg" descr="2 L’amour inconditionnel de Dieu!.17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7" name="Double-click to edit"/>
          <p:cNvSpPr txBox="1"/>
          <p:nvPr>
            <p:ph type="title"/>
          </p:nvPr>
        </p:nvSpPr>
        <p:spPr>
          <a:prstGeom prst="rect">
            <a:avLst/>
          </a:prstGeom>
        </p:spPr>
        <p:txBody>
          <a:bodyPr/>
          <a:lstStyle/>
          <a:p>
            <a:pPr/>
          </a:p>
        </p:txBody>
      </p:sp>
      <p:sp>
        <p:nvSpPr>
          <p:cNvPr id="1168" name="Double-click to edit"/>
          <p:cNvSpPr txBox="1"/>
          <p:nvPr>
            <p:ph type="body" idx="1"/>
          </p:nvPr>
        </p:nvSpPr>
        <p:spPr>
          <a:prstGeom prst="rect">
            <a:avLst/>
          </a:prstGeom>
        </p:spPr>
        <p:txBody>
          <a:bodyPr/>
          <a:lstStyle/>
          <a:p>
            <a:pPr/>
          </a:p>
        </p:txBody>
      </p:sp>
      <p:sp>
        <p:nvSpPr>
          <p:cNvPr id="116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70" name="2 L’amour inconditionnel de Dieu!.174.jpeg" descr="2 L’amour inconditionnel de Dieu!.17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2" name="Double-click to edit"/>
          <p:cNvSpPr txBox="1"/>
          <p:nvPr>
            <p:ph type="title"/>
          </p:nvPr>
        </p:nvSpPr>
        <p:spPr>
          <a:prstGeom prst="rect">
            <a:avLst/>
          </a:prstGeom>
        </p:spPr>
        <p:txBody>
          <a:bodyPr/>
          <a:lstStyle/>
          <a:p>
            <a:pPr/>
          </a:p>
        </p:txBody>
      </p:sp>
      <p:sp>
        <p:nvSpPr>
          <p:cNvPr id="1173" name="Double-click to edit"/>
          <p:cNvSpPr txBox="1"/>
          <p:nvPr>
            <p:ph type="body" idx="1"/>
          </p:nvPr>
        </p:nvSpPr>
        <p:spPr>
          <a:prstGeom prst="rect">
            <a:avLst/>
          </a:prstGeom>
        </p:spPr>
        <p:txBody>
          <a:bodyPr/>
          <a:lstStyle/>
          <a:p>
            <a:pPr/>
          </a:p>
        </p:txBody>
      </p:sp>
      <p:sp>
        <p:nvSpPr>
          <p:cNvPr id="117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75" name="2 L’amour inconditionnel de Dieu!-2.175.jpeg" descr="2 L’amour inconditionnel de Dieu!-2.17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7" name="Double-click to edit"/>
          <p:cNvSpPr txBox="1"/>
          <p:nvPr>
            <p:ph type="title"/>
          </p:nvPr>
        </p:nvSpPr>
        <p:spPr>
          <a:prstGeom prst="rect">
            <a:avLst/>
          </a:prstGeom>
        </p:spPr>
        <p:txBody>
          <a:bodyPr/>
          <a:lstStyle/>
          <a:p>
            <a:pPr/>
          </a:p>
        </p:txBody>
      </p:sp>
      <p:sp>
        <p:nvSpPr>
          <p:cNvPr id="1178" name="Double-click to edit"/>
          <p:cNvSpPr txBox="1"/>
          <p:nvPr>
            <p:ph type="body" idx="1"/>
          </p:nvPr>
        </p:nvSpPr>
        <p:spPr>
          <a:prstGeom prst="rect">
            <a:avLst/>
          </a:prstGeom>
        </p:spPr>
        <p:txBody>
          <a:bodyPr/>
          <a:lstStyle/>
          <a:p>
            <a:pPr/>
          </a:p>
        </p:txBody>
      </p:sp>
      <p:sp>
        <p:nvSpPr>
          <p:cNvPr id="117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80" name="2 L’amour inconditionnel de Dieu!-2.176.jpeg" descr="2 L’amour inconditionnel de Dieu!-2.17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2" name="Double-click to edit"/>
          <p:cNvSpPr txBox="1"/>
          <p:nvPr>
            <p:ph type="title"/>
          </p:nvPr>
        </p:nvSpPr>
        <p:spPr>
          <a:prstGeom prst="rect">
            <a:avLst/>
          </a:prstGeom>
        </p:spPr>
        <p:txBody>
          <a:bodyPr/>
          <a:lstStyle/>
          <a:p>
            <a:pPr/>
          </a:p>
        </p:txBody>
      </p:sp>
      <p:sp>
        <p:nvSpPr>
          <p:cNvPr id="1183" name="Double-click to edit"/>
          <p:cNvSpPr txBox="1"/>
          <p:nvPr>
            <p:ph type="body" idx="1"/>
          </p:nvPr>
        </p:nvSpPr>
        <p:spPr>
          <a:prstGeom prst="rect">
            <a:avLst/>
          </a:prstGeom>
        </p:spPr>
        <p:txBody>
          <a:bodyPr/>
          <a:lstStyle/>
          <a:p>
            <a:pPr/>
          </a:p>
        </p:txBody>
      </p:sp>
      <p:sp>
        <p:nvSpPr>
          <p:cNvPr id="118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85" name="2 L’amour inconditionnel de Dieu!.177.jpeg" descr="2 L’amour inconditionnel de Dieu!.17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7" name="Double-click to edit"/>
          <p:cNvSpPr txBox="1"/>
          <p:nvPr>
            <p:ph type="title"/>
          </p:nvPr>
        </p:nvSpPr>
        <p:spPr>
          <a:prstGeom prst="rect">
            <a:avLst/>
          </a:prstGeom>
        </p:spPr>
        <p:txBody>
          <a:bodyPr/>
          <a:lstStyle/>
          <a:p>
            <a:pPr/>
          </a:p>
        </p:txBody>
      </p:sp>
      <p:sp>
        <p:nvSpPr>
          <p:cNvPr id="1188" name="Double-click to edit"/>
          <p:cNvSpPr txBox="1"/>
          <p:nvPr>
            <p:ph type="body" idx="1"/>
          </p:nvPr>
        </p:nvSpPr>
        <p:spPr>
          <a:prstGeom prst="rect">
            <a:avLst/>
          </a:prstGeom>
        </p:spPr>
        <p:txBody>
          <a:bodyPr/>
          <a:lstStyle/>
          <a:p>
            <a:pPr/>
          </a:p>
        </p:txBody>
      </p:sp>
      <p:sp>
        <p:nvSpPr>
          <p:cNvPr id="118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90" name="2 L’amour inconditionnel de Dieu!.178.jpeg" descr="2 L’amour inconditionnel de Dieu!.17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2" name="Double-click to edit"/>
          <p:cNvSpPr txBox="1"/>
          <p:nvPr>
            <p:ph type="title"/>
          </p:nvPr>
        </p:nvSpPr>
        <p:spPr>
          <a:prstGeom prst="rect">
            <a:avLst/>
          </a:prstGeom>
        </p:spPr>
        <p:txBody>
          <a:bodyPr/>
          <a:lstStyle/>
          <a:p>
            <a:pPr/>
          </a:p>
        </p:txBody>
      </p:sp>
      <p:sp>
        <p:nvSpPr>
          <p:cNvPr id="1193" name="Double-click to edit"/>
          <p:cNvSpPr txBox="1"/>
          <p:nvPr>
            <p:ph type="body" idx="1"/>
          </p:nvPr>
        </p:nvSpPr>
        <p:spPr>
          <a:prstGeom prst="rect">
            <a:avLst/>
          </a:prstGeom>
        </p:spPr>
        <p:txBody>
          <a:bodyPr/>
          <a:lstStyle/>
          <a:p>
            <a:pPr/>
          </a:p>
        </p:txBody>
      </p:sp>
      <p:sp>
        <p:nvSpPr>
          <p:cNvPr id="119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95" name="2 L’amour inconditionnel de Dieu!.179.jpeg" descr="2 L’amour inconditionnel de Dieu!.17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7" name="Double-click to edit"/>
          <p:cNvSpPr txBox="1"/>
          <p:nvPr>
            <p:ph type="title"/>
          </p:nvPr>
        </p:nvSpPr>
        <p:spPr>
          <a:prstGeom prst="rect">
            <a:avLst/>
          </a:prstGeom>
        </p:spPr>
        <p:txBody>
          <a:bodyPr/>
          <a:lstStyle/>
          <a:p>
            <a:pPr/>
          </a:p>
        </p:txBody>
      </p:sp>
      <p:sp>
        <p:nvSpPr>
          <p:cNvPr id="338" name="Double-click to edit"/>
          <p:cNvSpPr txBox="1"/>
          <p:nvPr>
            <p:ph type="body" idx="1"/>
          </p:nvPr>
        </p:nvSpPr>
        <p:spPr>
          <a:prstGeom prst="rect">
            <a:avLst/>
          </a:prstGeom>
        </p:spPr>
        <p:txBody>
          <a:bodyPr/>
          <a:lstStyle/>
          <a:p>
            <a:pPr/>
          </a:p>
        </p:txBody>
      </p:sp>
      <p:sp>
        <p:nvSpPr>
          <p:cNvPr id="33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40" name="2 L’amour inconditionnel de Dieu!.018.jpeg" descr="2 L’amour inconditionnel de Dieu!.01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7" name="Double-click to edit"/>
          <p:cNvSpPr txBox="1"/>
          <p:nvPr>
            <p:ph type="title"/>
          </p:nvPr>
        </p:nvSpPr>
        <p:spPr>
          <a:prstGeom prst="rect">
            <a:avLst/>
          </a:prstGeom>
        </p:spPr>
        <p:txBody>
          <a:bodyPr/>
          <a:lstStyle/>
          <a:p>
            <a:pPr/>
          </a:p>
        </p:txBody>
      </p:sp>
      <p:sp>
        <p:nvSpPr>
          <p:cNvPr id="1198" name="Double-click to edit"/>
          <p:cNvSpPr txBox="1"/>
          <p:nvPr>
            <p:ph type="body" idx="1"/>
          </p:nvPr>
        </p:nvSpPr>
        <p:spPr>
          <a:prstGeom prst="rect">
            <a:avLst/>
          </a:prstGeom>
        </p:spPr>
        <p:txBody>
          <a:bodyPr/>
          <a:lstStyle/>
          <a:p>
            <a:pPr/>
          </a:p>
        </p:txBody>
      </p:sp>
      <p:sp>
        <p:nvSpPr>
          <p:cNvPr id="119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00" name="2 L’amour inconditionnel de Dieu!.180.jpeg" descr="2 L’amour inconditionnel de Dieu!.18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2" name="Double-click to edit"/>
          <p:cNvSpPr txBox="1"/>
          <p:nvPr>
            <p:ph type="title"/>
          </p:nvPr>
        </p:nvSpPr>
        <p:spPr>
          <a:prstGeom prst="rect">
            <a:avLst/>
          </a:prstGeom>
        </p:spPr>
        <p:txBody>
          <a:bodyPr/>
          <a:lstStyle/>
          <a:p>
            <a:pPr/>
          </a:p>
        </p:txBody>
      </p:sp>
      <p:sp>
        <p:nvSpPr>
          <p:cNvPr id="1203" name="Double-click to edit"/>
          <p:cNvSpPr txBox="1"/>
          <p:nvPr>
            <p:ph type="body" idx="1"/>
          </p:nvPr>
        </p:nvSpPr>
        <p:spPr>
          <a:prstGeom prst="rect">
            <a:avLst/>
          </a:prstGeom>
        </p:spPr>
        <p:txBody>
          <a:bodyPr/>
          <a:lstStyle/>
          <a:p>
            <a:pPr/>
          </a:p>
        </p:txBody>
      </p:sp>
      <p:sp>
        <p:nvSpPr>
          <p:cNvPr id="120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05" name="2 L’amour inconditionnel de Dieu!.181.jpeg" descr="2 L’amour inconditionnel de Dieu!.18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7" name="Double-click to edit"/>
          <p:cNvSpPr txBox="1"/>
          <p:nvPr>
            <p:ph type="title"/>
          </p:nvPr>
        </p:nvSpPr>
        <p:spPr>
          <a:prstGeom prst="rect">
            <a:avLst/>
          </a:prstGeom>
        </p:spPr>
        <p:txBody>
          <a:bodyPr/>
          <a:lstStyle/>
          <a:p>
            <a:pPr/>
          </a:p>
        </p:txBody>
      </p:sp>
      <p:sp>
        <p:nvSpPr>
          <p:cNvPr id="1208" name="Double-click to edit"/>
          <p:cNvSpPr txBox="1"/>
          <p:nvPr>
            <p:ph type="body" idx="1"/>
          </p:nvPr>
        </p:nvSpPr>
        <p:spPr>
          <a:prstGeom prst="rect">
            <a:avLst/>
          </a:prstGeom>
        </p:spPr>
        <p:txBody>
          <a:bodyPr/>
          <a:lstStyle/>
          <a:p>
            <a:pPr/>
          </a:p>
        </p:txBody>
      </p:sp>
      <p:sp>
        <p:nvSpPr>
          <p:cNvPr id="120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10" name="2 L’amour inconditionnel de Dieu!.182.jpeg" descr="2 L’amour inconditionnel de Dieu!.18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2" name="Double-click to edit"/>
          <p:cNvSpPr txBox="1"/>
          <p:nvPr>
            <p:ph type="title"/>
          </p:nvPr>
        </p:nvSpPr>
        <p:spPr>
          <a:prstGeom prst="rect">
            <a:avLst/>
          </a:prstGeom>
        </p:spPr>
        <p:txBody>
          <a:bodyPr/>
          <a:lstStyle/>
          <a:p>
            <a:pPr/>
          </a:p>
        </p:txBody>
      </p:sp>
      <p:sp>
        <p:nvSpPr>
          <p:cNvPr id="1213" name="Double-click to edit"/>
          <p:cNvSpPr txBox="1"/>
          <p:nvPr>
            <p:ph type="body" idx="1"/>
          </p:nvPr>
        </p:nvSpPr>
        <p:spPr>
          <a:prstGeom prst="rect">
            <a:avLst/>
          </a:prstGeom>
        </p:spPr>
        <p:txBody>
          <a:bodyPr/>
          <a:lstStyle/>
          <a:p>
            <a:pPr/>
          </a:p>
        </p:txBody>
      </p:sp>
      <p:sp>
        <p:nvSpPr>
          <p:cNvPr id="121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15" name="2 L’amour inconditionnel de Dieu!-2.183.jpeg" descr="2 L’amour inconditionnel de Dieu!-2.18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7" name="Double-click to edit"/>
          <p:cNvSpPr txBox="1"/>
          <p:nvPr>
            <p:ph type="title"/>
          </p:nvPr>
        </p:nvSpPr>
        <p:spPr>
          <a:prstGeom prst="rect">
            <a:avLst/>
          </a:prstGeom>
        </p:spPr>
        <p:txBody>
          <a:bodyPr/>
          <a:lstStyle/>
          <a:p>
            <a:pPr/>
          </a:p>
        </p:txBody>
      </p:sp>
      <p:sp>
        <p:nvSpPr>
          <p:cNvPr id="1218" name="Double-click to edit"/>
          <p:cNvSpPr txBox="1"/>
          <p:nvPr>
            <p:ph type="body" idx="1"/>
          </p:nvPr>
        </p:nvSpPr>
        <p:spPr>
          <a:prstGeom prst="rect">
            <a:avLst/>
          </a:prstGeom>
        </p:spPr>
        <p:txBody>
          <a:bodyPr/>
          <a:lstStyle/>
          <a:p>
            <a:pPr/>
          </a:p>
        </p:txBody>
      </p:sp>
      <p:sp>
        <p:nvSpPr>
          <p:cNvPr id="121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20" name="2 L’amour inconditionnel de Dieu!-2.184.jpeg" descr="2 L’amour inconditionnel de Dieu!-2.18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2" name="Double-click to edit"/>
          <p:cNvSpPr txBox="1"/>
          <p:nvPr>
            <p:ph type="title"/>
          </p:nvPr>
        </p:nvSpPr>
        <p:spPr>
          <a:prstGeom prst="rect">
            <a:avLst/>
          </a:prstGeom>
        </p:spPr>
        <p:txBody>
          <a:bodyPr/>
          <a:lstStyle/>
          <a:p>
            <a:pPr/>
          </a:p>
        </p:txBody>
      </p:sp>
      <p:sp>
        <p:nvSpPr>
          <p:cNvPr id="1223" name="Double-click to edit"/>
          <p:cNvSpPr txBox="1"/>
          <p:nvPr>
            <p:ph type="body" idx="1"/>
          </p:nvPr>
        </p:nvSpPr>
        <p:spPr>
          <a:prstGeom prst="rect">
            <a:avLst/>
          </a:prstGeom>
        </p:spPr>
        <p:txBody>
          <a:bodyPr/>
          <a:lstStyle/>
          <a:p>
            <a:pPr/>
          </a:p>
        </p:txBody>
      </p:sp>
      <p:sp>
        <p:nvSpPr>
          <p:cNvPr id="122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25" name="2 L’amour inconditionnel de Dieu!.185.jpeg" descr="2 L’amour inconditionnel de Dieu!.18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7" name="Double-click to edit"/>
          <p:cNvSpPr txBox="1"/>
          <p:nvPr>
            <p:ph type="title"/>
          </p:nvPr>
        </p:nvSpPr>
        <p:spPr>
          <a:prstGeom prst="rect">
            <a:avLst/>
          </a:prstGeom>
        </p:spPr>
        <p:txBody>
          <a:bodyPr/>
          <a:lstStyle/>
          <a:p>
            <a:pPr/>
          </a:p>
        </p:txBody>
      </p:sp>
      <p:sp>
        <p:nvSpPr>
          <p:cNvPr id="1228" name="Double-click to edit"/>
          <p:cNvSpPr txBox="1"/>
          <p:nvPr>
            <p:ph type="body" idx="1"/>
          </p:nvPr>
        </p:nvSpPr>
        <p:spPr>
          <a:prstGeom prst="rect">
            <a:avLst/>
          </a:prstGeom>
        </p:spPr>
        <p:txBody>
          <a:bodyPr/>
          <a:lstStyle/>
          <a:p>
            <a:pPr/>
          </a:p>
        </p:txBody>
      </p:sp>
      <p:sp>
        <p:nvSpPr>
          <p:cNvPr id="122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30" name="2 L’amour inconditionnel de Dieu!.001.jpeg" descr="2 L’amour inconditionnel de Dieu!.00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2" name="Double-click to edit"/>
          <p:cNvSpPr txBox="1"/>
          <p:nvPr>
            <p:ph type="title"/>
          </p:nvPr>
        </p:nvSpPr>
        <p:spPr>
          <a:prstGeom prst="rect">
            <a:avLst/>
          </a:prstGeom>
        </p:spPr>
        <p:txBody>
          <a:bodyPr/>
          <a:lstStyle/>
          <a:p>
            <a:pPr/>
          </a:p>
        </p:txBody>
      </p:sp>
      <p:sp>
        <p:nvSpPr>
          <p:cNvPr id="343" name="Double-click to edit"/>
          <p:cNvSpPr txBox="1"/>
          <p:nvPr>
            <p:ph type="body" idx="1"/>
          </p:nvPr>
        </p:nvSpPr>
        <p:spPr>
          <a:prstGeom prst="rect">
            <a:avLst/>
          </a:prstGeom>
        </p:spPr>
        <p:txBody>
          <a:bodyPr/>
          <a:lstStyle/>
          <a:p>
            <a:pPr/>
          </a:p>
        </p:txBody>
      </p:sp>
      <p:sp>
        <p:nvSpPr>
          <p:cNvPr id="34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45" name="2 L’amour inconditionnel de Dieu!.019.jpeg" descr="2 L’amour inconditionnel de Dieu!.01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 name="Double-click to edit"/>
          <p:cNvSpPr txBox="1"/>
          <p:nvPr>
            <p:ph type="title"/>
          </p:nvPr>
        </p:nvSpPr>
        <p:spPr>
          <a:prstGeom prst="rect">
            <a:avLst/>
          </a:prstGeom>
        </p:spPr>
        <p:txBody>
          <a:bodyPr/>
          <a:lstStyle/>
          <a:p>
            <a:pPr/>
          </a:p>
        </p:txBody>
      </p:sp>
      <p:sp>
        <p:nvSpPr>
          <p:cNvPr id="256" name="Double-click to edit"/>
          <p:cNvSpPr txBox="1"/>
          <p:nvPr>
            <p:ph type="body" idx="1"/>
          </p:nvPr>
        </p:nvSpPr>
        <p:spPr>
          <a:prstGeom prst="rect">
            <a:avLst/>
          </a:prstGeom>
        </p:spPr>
        <p:txBody>
          <a:bodyPr/>
          <a:lstStyle/>
          <a:p>
            <a:pPr/>
          </a:p>
        </p:txBody>
      </p:sp>
      <p:sp>
        <p:nvSpPr>
          <p:cNvPr id="257"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58" name="2 L’amour inconditionnel de Dieu!.002.jpeg" descr="2 L’amour inconditionnel de Dieu!.00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7" name="Double-click to edit"/>
          <p:cNvSpPr txBox="1"/>
          <p:nvPr>
            <p:ph type="title"/>
          </p:nvPr>
        </p:nvSpPr>
        <p:spPr>
          <a:prstGeom prst="rect">
            <a:avLst/>
          </a:prstGeom>
        </p:spPr>
        <p:txBody>
          <a:bodyPr/>
          <a:lstStyle/>
          <a:p>
            <a:pPr/>
          </a:p>
        </p:txBody>
      </p:sp>
      <p:sp>
        <p:nvSpPr>
          <p:cNvPr id="348" name="Double-click to edit"/>
          <p:cNvSpPr txBox="1"/>
          <p:nvPr>
            <p:ph type="body" idx="1"/>
          </p:nvPr>
        </p:nvSpPr>
        <p:spPr>
          <a:prstGeom prst="rect">
            <a:avLst/>
          </a:prstGeom>
        </p:spPr>
        <p:txBody>
          <a:bodyPr/>
          <a:lstStyle/>
          <a:p>
            <a:pPr/>
          </a:p>
        </p:txBody>
      </p:sp>
      <p:sp>
        <p:nvSpPr>
          <p:cNvPr id="34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50" name="2 L’amour inconditionnel de Dieu!-2.020.jpeg" descr="2 L’amour inconditionnel de Dieu!-2.020.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4" name="Double-click to edit"/>
          <p:cNvSpPr txBox="1"/>
          <p:nvPr>
            <p:ph type="title"/>
          </p:nvPr>
        </p:nvSpPr>
        <p:spPr>
          <a:prstGeom prst="rect">
            <a:avLst/>
          </a:prstGeom>
        </p:spPr>
        <p:txBody>
          <a:bodyPr/>
          <a:lstStyle/>
          <a:p>
            <a:pPr/>
          </a:p>
        </p:txBody>
      </p:sp>
      <p:sp>
        <p:nvSpPr>
          <p:cNvPr id="355" name="Double-click to edit"/>
          <p:cNvSpPr txBox="1"/>
          <p:nvPr>
            <p:ph type="body" idx="1"/>
          </p:nvPr>
        </p:nvSpPr>
        <p:spPr>
          <a:prstGeom prst="rect">
            <a:avLst/>
          </a:prstGeom>
        </p:spPr>
        <p:txBody>
          <a:bodyPr/>
          <a:lstStyle/>
          <a:p>
            <a:pPr/>
          </a:p>
        </p:txBody>
      </p:sp>
      <p:sp>
        <p:nvSpPr>
          <p:cNvPr id="35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57" name="2 L’amour inconditionnel de Dieu!.021.jpeg" descr="2 L’amour inconditionnel de Dieu!.02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9" name="Double-click to edit"/>
          <p:cNvSpPr txBox="1"/>
          <p:nvPr>
            <p:ph type="title"/>
          </p:nvPr>
        </p:nvSpPr>
        <p:spPr>
          <a:prstGeom prst="rect">
            <a:avLst/>
          </a:prstGeom>
        </p:spPr>
        <p:txBody>
          <a:bodyPr/>
          <a:lstStyle/>
          <a:p>
            <a:pPr/>
          </a:p>
        </p:txBody>
      </p:sp>
      <p:sp>
        <p:nvSpPr>
          <p:cNvPr id="360" name="Double-click to edit"/>
          <p:cNvSpPr txBox="1"/>
          <p:nvPr>
            <p:ph type="body" idx="1"/>
          </p:nvPr>
        </p:nvSpPr>
        <p:spPr>
          <a:prstGeom prst="rect">
            <a:avLst/>
          </a:prstGeom>
        </p:spPr>
        <p:txBody>
          <a:bodyPr/>
          <a:lstStyle/>
          <a:p>
            <a:pPr/>
          </a:p>
        </p:txBody>
      </p:sp>
      <p:sp>
        <p:nvSpPr>
          <p:cNvPr id="36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62" name="2 L’amour inconditionnel de Dieu!.022.jpeg" descr="2 L’amour inconditionnel de Dieu!.02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4" name="Double-click to edit"/>
          <p:cNvSpPr txBox="1"/>
          <p:nvPr>
            <p:ph type="title"/>
          </p:nvPr>
        </p:nvSpPr>
        <p:spPr>
          <a:prstGeom prst="rect">
            <a:avLst/>
          </a:prstGeom>
        </p:spPr>
        <p:txBody>
          <a:bodyPr/>
          <a:lstStyle/>
          <a:p>
            <a:pPr/>
          </a:p>
        </p:txBody>
      </p:sp>
      <p:sp>
        <p:nvSpPr>
          <p:cNvPr id="365" name="Double-click to edit"/>
          <p:cNvSpPr txBox="1"/>
          <p:nvPr>
            <p:ph type="body" idx="1"/>
          </p:nvPr>
        </p:nvSpPr>
        <p:spPr>
          <a:prstGeom prst="rect">
            <a:avLst/>
          </a:prstGeom>
        </p:spPr>
        <p:txBody>
          <a:bodyPr/>
          <a:lstStyle/>
          <a:p>
            <a:pPr/>
          </a:p>
        </p:txBody>
      </p:sp>
      <p:sp>
        <p:nvSpPr>
          <p:cNvPr id="36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67" name="2 L’amour inconditionnel de Dieu!.023.jpeg" descr="2 L’amour inconditionnel de Dieu!.02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9" name="Double-click to edit"/>
          <p:cNvSpPr txBox="1"/>
          <p:nvPr>
            <p:ph type="title"/>
          </p:nvPr>
        </p:nvSpPr>
        <p:spPr>
          <a:prstGeom prst="rect">
            <a:avLst/>
          </a:prstGeom>
        </p:spPr>
        <p:txBody>
          <a:bodyPr/>
          <a:lstStyle/>
          <a:p>
            <a:pPr/>
          </a:p>
        </p:txBody>
      </p:sp>
      <p:sp>
        <p:nvSpPr>
          <p:cNvPr id="370" name="Double-click to edit"/>
          <p:cNvSpPr txBox="1"/>
          <p:nvPr>
            <p:ph type="body" idx="1"/>
          </p:nvPr>
        </p:nvSpPr>
        <p:spPr>
          <a:prstGeom prst="rect">
            <a:avLst/>
          </a:prstGeom>
        </p:spPr>
        <p:txBody>
          <a:bodyPr/>
          <a:lstStyle/>
          <a:p>
            <a:pPr/>
          </a:p>
        </p:txBody>
      </p:sp>
      <p:sp>
        <p:nvSpPr>
          <p:cNvPr id="37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72" name="2 L’amour inconditionnel de Dieu!.024.jpeg" descr="2 L’amour inconditionnel de Dieu!.02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4" name="Double-click to edit"/>
          <p:cNvSpPr txBox="1"/>
          <p:nvPr>
            <p:ph type="title"/>
          </p:nvPr>
        </p:nvSpPr>
        <p:spPr>
          <a:prstGeom prst="rect">
            <a:avLst/>
          </a:prstGeom>
        </p:spPr>
        <p:txBody>
          <a:bodyPr/>
          <a:lstStyle/>
          <a:p>
            <a:pPr/>
          </a:p>
        </p:txBody>
      </p:sp>
      <p:sp>
        <p:nvSpPr>
          <p:cNvPr id="375" name="Double-click to edit"/>
          <p:cNvSpPr txBox="1"/>
          <p:nvPr>
            <p:ph type="body" idx="1"/>
          </p:nvPr>
        </p:nvSpPr>
        <p:spPr>
          <a:prstGeom prst="rect">
            <a:avLst/>
          </a:prstGeom>
        </p:spPr>
        <p:txBody>
          <a:bodyPr/>
          <a:lstStyle/>
          <a:p>
            <a:pPr/>
          </a:p>
        </p:txBody>
      </p:sp>
      <p:sp>
        <p:nvSpPr>
          <p:cNvPr id="37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77" name="2 L’amour inconditionnel de Dieu!-2.025.jpeg" descr="2 L’amour inconditionnel de Dieu!-2.02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9" name="Double-click to edit"/>
          <p:cNvSpPr txBox="1"/>
          <p:nvPr>
            <p:ph type="title"/>
          </p:nvPr>
        </p:nvSpPr>
        <p:spPr>
          <a:prstGeom prst="rect">
            <a:avLst/>
          </a:prstGeom>
        </p:spPr>
        <p:txBody>
          <a:bodyPr/>
          <a:lstStyle/>
          <a:p>
            <a:pPr/>
          </a:p>
        </p:txBody>
      </p:sp>
      <p:sp>
        <p:nvSpPr>
          <p:cNvPr id="380" name="Double-click to edit"/>
          <p:cNvSpPr txBox="1"/>
          <p:nvPr>
            <p:ph type="body" idx="1"/>
          </p:nvPr>
        </p:nvSpPr>
        <p:spPr>
          <a:prstGeom prst="rect">
            <a:avLst/>
          </a:prstGeom>
        </p:spPr>
        <p:txBody>
          <a:bodyPr/>
          <a:lstStyle/>
          <a:p>
            <a:pPr/>
          </a:p>
        </p:txBody>
      </p:sp>
      <p:sp>
        <p:nvSpPr>
          <p:cNvPr id="38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82" name="2 L’amour inconditionnel de Dieu!.026.jpeg" descr="2 L’amour inconditionnel de Dieu!.02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4" name="Double-click to edit"/>
          <p:cNvSpPr txBox="1"/>
          <p:nvPr>
            <p:ph type="title"/>
          </p:nvPr>
        </p:nvSpPr>
        <p:spPr>
          <a:prstGeom prst="rect">
            <a:avLst/>
          </a:prstGeom>
        </p:spPr>
        <p:txBody>
          <a:bodyPr/>
          <a:lstStyle/>
          <a:p>
            <a:pPr/>
          </a:p>
        </p:txBody>
      </p:sp>
      <p:sp>
        <p:nvSpPr>
          <p:cNvPr id="385" name="Double-click to edit"/>
          <p:cNvSpPr txBox="1"/>
          <p:nvPr>
            <p:ph type="body" idx="1"/>
          </p:nvPr>
        </p:nvSpPr>
        <p:spPr>
          <a:prstGeom prst="rect">
            <a:avLst/>
          </a:prstGeom>
        </p:spPr>
        <p:txBody>
          <a:bodyPr/>
          <a:lstStyle/>
          <a:p>
            <a:pPr/>
          </a:p>
        </p:txBody>
      </p:sp>
      <p:sp>
        <p:nvSpPr>
          <p:cNvPr id="38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87" name="2 L’amour inconditionnel de Dieu!.027.jpeg" descr="2 L’amour inconditionnel de Dieu!.02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9" name="Double-click to edit"/>
          <p:cNvSpPr txBox="1"/>
          <p:nvPr>
            <p:ph type="title"/>
          </p:nvPr>
        </p:nvSpPr>
        <p:spPr>
          <a:prstGeom prst="rect">
            <a:avLst/>
          </a:prstGeom>
        </p:spPr>
        <p:txBody>
          <a:bodyPr/>
          <a:lstStyle/>
          <a:p>
            <a:pPr/>
          </a:p>
        </p:txBody>
      </p:sp>
      <p:sp>
        <p:nvSpPr>
          <p:cNvPr id="390" name="Double-click to edit"/>
          <p:cNvSpPr txBox="1"/>
          <p:nvPr>
            <p:ph type="body" idx="1"/>
          </p:nvPr>
        </p:nvSpPr>
        <p:spPr>
          <a:prstGeom prst="rect">
            <a:avLst/>
          </a:prstGeom>
        </p:spPr>
        <p:txBody>
          <a:bodyPr/>
          <a:lstStyle/>
          <a:p>
            <a:pPr/>
          </a:p>
        </p:txBody>
      </p:sp>
      <p:sp>
        <p:nvSpPr>
          <p:cNvPr id="39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92" name="2 L’amour inconditionnel de Dieu!.028.jpeg" descr="2 L’amour inconditionnel de Dieu!.02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4" name="Double-click to edit"/>
          <p:cNvSpPr txBox="1"/>
          <p:nvPr>
            <p:ph type="title"/>
          </p:nvPr>
        </p:nvSpPr>
        <p:spPr>
          <a:prstGeom prst="rect">
            <a:avLst/>
          </a:prstGeom>
        </p:spPr>
        <p:txBody>
          <a:bodyPr/>
          <a:lstStyle/>
          <a:p>
            <a:pPr/>
          </a:p>
        </p:txBody>
      </p:sp>
      <p:sp>
        <p:nvSpPr>
          <p:cNvPr id="395" name="Double-click to edit"/>
          <p:cNvSpPr txBox="1"/>
          <p:nvPr>
            <p:ph type="body" idx="1"/>
          </p:nvPr>
        </p:nvSpPr>
        <p:spPr>
          <a:prstGeom prst="rect">
            <a:avLst/>
          </a:prstGeom>
        </p:spPr>
        <p:txBody>
          <a:bodyPr/>
          <a:lstStyle/>
          <a:p>
            <a:pPr/>
          </a:p>
        </p:txBody>
      </p:sp>
      <p:sp>
        <p:nvSpPr>
          <p:cNvPr id="39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97" name="2 L’amour inconditionnel de Dieu!-2.029.jpeg" descr="2 L’amour inconditionnel de Dieu!-2.02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Double-click to edit"/>
          <p:cNvSpPr txBox="1"/>
          <p:nvPr>
            <p:ph type="title"/>
          </p:nvPr>
        </p:nvSpPr>
        <p:spPr>
          <a:prstGeom prst="rect">
            <a:avLst/>
          </a:prstGeom>
        </p:spPr>
        <p:txBody>
          <a:bodyPr/>
          <a:lstStyle/>
          <a:p>
            <a:pPr/>
          </a:p>
        </p:txBody>
      </p:sp>
      <p:sp>
        <p:nvSpPr>
          <p:cNvPr id="261" name="Double-click to edit"/>
          <p:cNvSpPr txBox="1"/>
          <p:nvPr>
            <p:ph type="body" idx="1"/>
          </p:nvPr>
        </p:nvSpPr>
        <p:spPr>
          <a:prstGeom prst="rect">
            <a:avLst/>
          </a:prstGeom>
        </p:spPr>
        <p:txBody>
          <a:bodyPr/>
          <a:lstStyle/>
          <a:p>
            <a:pPr/>
          </a:p>
        </p:txBody>
      </p:sp>
      <p:sp>
        <p:nvSpPr>
          <p:cNvPr id="262"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63" name="2 L’amour inconditionnel de Dieu!-2.003.jpeg" descr="2 L’amour inconditionnel de Dieu!-2.00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9" name="Double-click to edit"/>
          <p:cNvSpPr txBox="1"/>
          <p:nvPr>
            <p:ph type="title"/>
          </p:nvPr>
        </p:nvSpPr>
        <p:spPr>
          <a:prstGeom prst="rect">
            <a:avLst/>
          </a:prstGeom>
        </p:spPr>
        <p:txBody>
          <a:bodyPr/>
          <a:lstStyle/>
          <a:p>
            <a:pPr/>
          </a:p>
        </p:txBody>
      </p:sp>
      <p:sp>
        <p:nvSpPr>
          <p:cNvPr id="400" name="Double-click to edit"/>
          <p:cNvSpPr txBox="1"/>
          <p:nvPr>
            <p:ph type="body" idx="1"/>
          </p:nvPr>
        </p:nvSpPr>
        <p:spPr>
          <a:prstGeom prst="rect">
            <a:avLst/>
          </a:prstGeom>
        </p:spPr>
        <p:txBody>
          <a:bodyPr/>
          <a:lstStyle/>
          <a:p>
            <a:pPr/>
          </a:p>
        </p:txBody>
      </p:sp>
      <p:sp>
        <p:nvSpPr>
          <p:cNvPr id="40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02" name="2 L’amour inconditionnel de Dieu!-2.030.jpeg" descr="2 L’amour inconditionnel de Dieu!-2.03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4" name="Double-click to edit"/>
          <p:cNvSpPr txBox="1"/>
          <p:nvPr>
            <p:ph type="title"/>
          </p:nvPr>
        </p:nvSpPr>
        <p:spPr>
          <a:prstGeom prst="rect">
            <a:avLst/>
          </a:prstGeom>
        </p:spPr>
        <p:txBody>
          <a:bodyPr/>
          <a:lstStyle/>
          <a:p>
            <a:pPr/>
          </a:p>
        </p:txBody>
      </p:sp>
      <p:sp>
        <p:nvSpPr>
          <p:cNvPr id="405" name="Double-click to edit"/>
          <p:cNvSpPr txBox="1"/>
          <p:nvPr>
            <p:ph type="body" idx="1"/>
          </p:nvPr>
        </p:nvSpPr>
        <p:spPr>
          <a:prstGeom prst="rect">
            <a:avLst/>
          </a:prstGeom>
        </p:spPr>
        <p:txBody>
          <a:bodyPr/>
          <a:lstStyle/>
          <a:p>
            <a:pPr/>
          </a:p>
        </p:txBody>
      </p:sp>
      <p:sp>
        <p:nvSpPr>
          <p:cNvPr id="40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07" name="2 L’amour inconditionnel de Dieu!-2.031.jpeg" descr="2 L’amour inconditionnel de Dieu!-2.03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9" name="Double-click to edit"/>
          <p:cNvSpPr txBox="1"/>
          <p:nvPr>
            <p:ph type="title"/>
          </p:nvPr>
        </p:nvSpPr>
        <p:spPr>
          <a:prstGeom prst="rect">
            <a:avLst/>
          </a:prstGeom>
        </p:spPr>
        <p:txBody>
          <a:bodyPr/>
          <a:lstStyle/>
          <a:p>
            <a:pPr/>
          </a:p>
        </p:txBody>
      </p:sp>
      <p:sp>
        <p:nvSpPr>
          <p:cNvPr id="410" name="Double-click to edit"/>
          <p:cNvSpPr txBox="1"/>
          <p:nvPr>
            <p:ph type="body" idx="1"/>
          </p:nvPr>
        </p:nvSpPr>
        <p:spPr>
          <a:prstGeom prst="rect">
            <a:avLst/>
          </a:prstGeom>
        </p:spPr>
        <p:txBody>
          <a:bodyPr/>
          <a:lstStyle/>
          <a:p>
            <a:pPr/>
          </a:p>
        </p:txBody>
      </p:sp>
      <p:sp>
        <p:nvSpPr>
          <p:cNvPr id="41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12" name="2 L’amour inconditionnel de Dieu!.032.jpeg" descr="2 L’amour inconditionnel de Dieu!.032.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6" name="Double-click to edit"/>
          <p:cNvSpPr txBox="1"/>
          <p:nvPr>
            <p:ph type="title"/>
          </p:nvPr>
        </p:nvSpPr>
        <p:spPr>
          <a:prstGeom prst="rect">
            <a:avLst/>
          </a:prstGeom>
        </p:spPr>
        <p:txBody>
          <a:bodyPr/>
          <a:lstStyle/>
          <a:p>
            <a:pPr/>
          </a:p>
        </p:txBody>
      </p:sp>
      <p:sp>
        <p:nvSpPr>
          <p:cNvPr id="417" name="Double-click to edit"/>
          <p:cNvSpPr txBox="1"/>
          <p:nvPr>
            <p:ph type="body" idx="1"/>
          </p:nvPr>
        </p:nvSpPr>
        <p:spPr>
          <a:prstGeom prst="rect">
            <a:avLst/>
          </a:prstGeom>
        </p:spPr>
        <p:txBody>
          <a:bodyPr/>
          <a:lstStyle/>
          <a:p>
            <a:pPr/>
          </a:p>
        </p:txBody>
      </p:sp>
      <p:sp>
        <p:nvSpPr>
          <p:cNvPr id="41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19" name="2 L’amour inconditionnel de Dieu!-2.033.jpeg" descr="2 L’amour inconditionnel de Dieu!-2.03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1" name="Double-click to edit"/>
          <p:cNvSpPr txBox="1"/>
          <p:nvPr>
            <p:ph type="title"/>
          </p:nvPr>
        </p:nvSpPr>
        <p:spPr>
          <a:prstGeom prst="rect">
            <a:avLst/>
          </a:prstGeom>
        </p:spPr>
        <p:txBody>
          <a:bodyPr/>
          <a:lstStyle/>
          <a:p>
            <a:pPr/>
          </a:p>
        </p:txBody>
      </p:sp>
      <p:sp>
        <p:nvSpPr>
          <p:cNvPr id="422" name="Double-click to edit"/>
          <p:cNvSpPr txBox="1"/>
          <p:nvPr>
            <p:ph type="body" idx="1"/>
          </p:nvPr>
        </p:nvSpPr>
        <p:spPr>
          <a:prstGeom prst="rect">
            <a:avLst/>
          </a:prstGeom>
        </p:spPr>
        <p:txBody>
          <a:bodyPr/>
          <a:lstStyle/>
          <a:p>
            <a:pPr/>
          </a:p>
        </p:txBody>
      </p:sp>
      <p:sp>
        <p:nvSpPr>
          <p:cNvPr id="42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24" name="2 L’amour inconditionnel de Dieu!.034.jpeg" descr="2 L’amour inconditionnel de Dieu!.03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6" name="Double-click to edit"/>
          <p:cNvSpPr txBox="1"/>
          <p:nvPr>
            <p:ph type="title"/>
          </p:nvPr>
        </p:nvSpPr>
        <p:spPr>
          <a:prstGeom prst="rect">
            <a:avLst/>
          </a:prstGeom>
        </p:spPr>
        <p:txBody>
          <a:bodyPr/>
          <a:lstStyle/>
          <a:p>
            <a:pPr/>
          </a:p>
        </p:txBody>
      </p:sp>
      <p:sp>
        <p:nvSpPr>
          <p:cNvPr id="427" name="Double-click to edit"/>
          <p:cNvSpPr txBox="1"/>
          <p:nvPr>
            <p:ph type="body" idx="1"/>
          </p:nvPr>
        </p:nvSpPr>
        <p:spPr>
          <a:prstGeom prst="rect">
            <a:avLst/>
          </a:prstGeom>
        </p:spPr>
        <p:txBody>
          <a:bodyPr/>
          <a:lstStyle/>
          <a:p>
            <a:pPr/>
          </a:p>
        </p:txBody>
      </p:sp>
      <p:sp>
        <p:nvSpPr>
          <p:cNvPr id="42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29" name="2 L’amour inconditionnel de Dieu!-2.035.jpeg" descr="2 L’amour inconditionnel de Dieu!-2.03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1" name="Double-click to edit"/>
          <p:cNvSpPr txBox="1"/>
          <p:nvPr>
            <p:ph type="title"/>
          </p:nvPr>
        </p:nvSpPr>
        <p:spPr>
          <a:prstGeom prst="rect">
            <a:avLst/>
          </a:prstGeom>
        </p:spPr>
        <p:txBody>
          <a:bodyPr/>
          <a:lstStyle/>
          <a:p>
            <a:pPr/>
          </a:p>
        </p:txBody>
      </p:sp>
      <p:sp>
        <p:nvSpPr>
          <p:cNvPr id="432" name="Double-click to edit"/>
          <p:cNvSpPr txBox="1"/>
          <p:nvPr>
            <p:ph type="body" idx="1"/>
          </p:nvPr>
        </p:nvSpPr>
        <p:spPr>
          <a:prstGeom prst="rect">
            <a:avLst/>
          </a:prstGeom>
        </p:spPr>
        <p:txBody>
          <a:bodyPr/>
          <a:lstStyle/>
          <a:p>
            <a:pPr/>
          </a:p>
        </p:txBody>
      </p:sp>
      <p:sp>
        <p:nvSpPr>
          <p:cNvPr id="43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34" name="2 L’amour inconditionnel de Dieu!-2.036.jpeg" descr="2 L’amour inconditionnel de Dieu!-2.03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6" name="Double-click to edit"/>
          <p:cNvSpPr txBox="1"/>
          <p:nvPr>
            <p:ph type="title"/>
          </p:nvPr>
        </p:nvSpPr>
        <p:spPr>
          <a:prstGeom prst="rect">
            <a:avLst/>
          </a:prstGeom>
        </p:spPr>
        <p:txBody>
          <a:bodyPr/>
          <a:lstStyle/>
          <a:p>
            <a:pPr/>
          </a:p>
        </p:txBody>
      </p:sp>
      <p:sp>
        <p:nvSpPr>
          <p:cNvPr id="437" name="Double-click to edit"/>
          <p:cNvSpPr txBox="1"/>
          <p:nvPr>
            <p:ph type="body" idx="1"/>
          </p:nvPr>
        </p:nvSpPr>
        <p:spPr>
          <a:prstGeom prst="rect">
            <a:avLst/>
          </a:prstGeom>
        </p:spPr>
        <p:txBody>
          <a:bodyPr/>
          <a:lstStyle/>
          <a:p>
            <a:pPr/>
          </a:p>
        </p:txBody>
      </p:sp>
      <p:sp>
        <p:nvSpPr>
          <p:cNvPr id="43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39" name="2 L’amour inconditionnel de Dieu!.037.jpeg" descr="2 L’amour inconditionnel de Dieu!.03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1" name="Double-click to edit"/>
          <p:cNvSpPr txBox="1"/>
          <p:nvPr>
            <p:ph type="title"/>
          </p:nvPr>
        </p:nvSpPr>
        <p:spPr>
          <a:prstGeom prst="rect">
            <a:avLst/>
          </a:prstGeom>
        </p:spPr>
        <p:txBody>
          <a:bodyPr/>
          <a:lstStyle/>
          <a:p>
            <a:pPr/>
          </a:p>
        </p:txBody>
      </p:sp>
      <p:sp>
        <p:nvSpPr>
          <p:cNvPr id="442" name="Double-click to edit"/>
          <p:cNvSpPr txBox="1"/>
          <p:nvPr>
            <p:ph type="body" idx="1"/>
          </p:nvPr>
        </p:nvSpPr>
        <p:spPr>
          <a:prstGeom prst="rect">
            <a:avLst/>
          </a:prstGeom>
        </p:spPr>
        <p:txBody>
          <a:bodyPr/>
          <a:lstStyle/>
          <a:p>
            <a:pPr/>
          </a:p>
        </p:txBody>
      </p:sp>
      <p:sp>
        <p:nvSpPr>
          <p:cNvPr id="44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44" name="2 L’amour inconditionnel de Dieu!.038.jpeg" descr="2 L’amour inconditionnel de Dieu!.03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6" name="Double-click to edit"/>
          <p:cNvSpPr txBox="1"/>
          <p:nvPr>
            <p:ph type="title"/>
          </p:nvPr>
        </p:nvSpPr>
        <p:spPr>
          <a:prstGeom prst="rect">
            <a:avLst/>
          </a:prstGeom>
        </p:spPr>
        <p:txBody>
          <a:bodyPr/>
          <a:lstStyle/>
          <a:p>
            <a:pPr/>
          </a:p>
        </p:txBody>
      </p:sp>
      <p:sp>
        <p:nvSpPr>
          <p:cNvPr id="447" name="Double-click to edit"/>
          <p:cNvSpPr txBox="1"/>
          <p:nvPr>
            <p:ph type="body" idx="1"/>
          </p:nvPr>
        </p:nvSpPr>
        <p:spPr>
          <a:prstGeom prst="rect">
            <a:avLst/>
          </a:prstGeom>
        </p:spPr>
        <p:txBody>
          <a:bodyPr/>
          <a:lstStyle/>
          <a:p>
            <a:pPr/>
          </a:p>
        </p:txBody>
      </p:sp>
      <p:sp>
        <p:nvSpPr>
          <p:cNvPr id="44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49" name="2 L’amour inconditionnel de Dieu!.039.jpeg" descr="2 L’amour inconditionnel de Dieu!.03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5" name="Double-click to edit"/>
          <p:cNvSpPr txBox="1"/>
          <p:nvPr>
            <p:ph type="title"/>
          </p:nvPr>
        </p:nvSpPr>
        <p:spPr>
          <a:prstGeom prst="rect">
            <a:avLst/>
          </a:prstGeom>
        </p:spPr>
        <p:txBody>
          <a:bodyPr/>
          <a:lstStyle/>
          <a:p>
            <a:pPr/>
          </a:p>
        </p:txBody>
      </p:sp>
      <p:sp>
        <p:nvSpPr>
          <p:cNvPr id="266" name="Double-click to edit"/>
          <p:cNvSpPr txBox="1"/>
          <p:nvPr>
            <p:ph type="body" idx="1"/>
          </p:nvPr>
        </p:nvSpPr>
        <p:spPr>
          <a:prstGeom prst="rect">
            <a:avLst/>
          </a:prstGeom>
        </p:spPr>
        <p:txBody>
          <a:bodyPr/>
          <a:lstStyle/>
          <a:p>
            <a:pPr/>
          </a:p>
        </p:txBody>
      </p:sp>
      <p:sp>
        <p:nvSpPr>
          <p:cNvPr id="267"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68" name="2 L’amour inconditionnel de Dieu!.004.jpeg" descr="2 L’amour inconditionnel de Dieu!.00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1" name="Double-click to edit"/>
          <p:cNvSpPr txBox="1"/>
          <p:nvPr>
            <p:ph type="title"/>
          </p:nvPr>
        </p:nvSpPr>
        <p:spPr>
          <a:prstGeom prst="rect">
            <a:avLst/>
          </a:prstGeom>
        </p:spPr>
        <p:txBody>
          <a:bodyPr/>
          <a:lstStyle/>
          <a:p>
            <a:pPr/>
          </a:p>
        </p:txBody>
      </p:sp>
      <p:sp>
        <p:nvSpPr>
          <p:cNvPr id="452" name="Double-click to edit"/>
          <p:cNvSpPr txBox="1"/>
          <p:nvPr>
            <p:ph type="body" idx="1"/>
          </p:nvPr>
        </p:nvSpPr>
        <p:spPr>
          <a:prstGeom prst="rect">
            <a:avLst/>
          </a:prstGeom>
        </p:spPr>
        <p:txBody>
          <a:bodyPr/>
          <a:lstStyle/>
          <a:p>
            <a:pPr/>
          </a:p>
        </p:txBody>
      </p:sp>
      <p:sp>
        <p:nvSpPr>
          <p:cNvPr id="45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54" name="2 L’amour inconditionnel de Dieu!-2.040.jpeg" descr="2 L’amour inconditionnel de Dieu!-2.04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6" name="Double-click to edit"/>
          <p:cNvSpPr txBox="1"/>
          <p:nvPr>
            <p:ph type="title"/>
          </p:nvPr>
        </p:nvSpPr>
        <p:spPr>
          <a:prstGeom prst="rect">
            <a:avLst/>
          </a:prstGeom>
        </p:spPr>
        <p:txBody>
          <a:bodyPr/>
          <a:lstStyle/>
          <a:p>
            <a:pPr/>
          </a:p>
        </p:txBody>
      </p:sp>
      <p:sp>
        <p:nvSpPr>
          <p:cNvPr id="457" name="Double-click to edit"/>
          <p:cNvSpPr txBox="1"/>
          <p:nvPr>
            <p:ph type="body" idx="1"/>
          </p:nvPr>
        </p:nvSpPr>
        <p:spPr>
          <a:prstGeom prst="rect">
            <a:avLst/>
          </a:prstGeom>
        </p:spPr>
        <p:txBody>
          <a:bodyPr/>
          <a:lstStyle/>
          <a:p>
            <a:pPr/>
          </a:p>
        </p:txBody>
      </p:sp>
      <p:sp>
        <p:nvSpPr>
          <p:cNvPr id="45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59" name="2 L’amour inconditionnel de Dieu!.041.jpeg" descr="2 L’amour inconditionnel de Dieu!.04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1" name="Double-click to edit"/>
          <p:cNvSpPr txBox="1"/>
          <p:nvPr>
            <p:ph type="title"/>
          </p:nvPr>
        </p:nvSpPr>
        <p:spPr>
          <a:prstGeom prst="rect">
            <a:avLst/>
          </a:prstGeom>
        </p:spPr>
        <p:txBody>
          <a:bodyPr/>
          <a:lstStyle/>
          <a:p>
            <a:pPr/>
          </a:p>
        </p:txBody>
      </p:sp>
      <p:sp>
        <p:nvSpPr>
          <p:cNvPr id="462" name="Double-click to edit"/>
          <p:cNvSpPr txBox="1"/>
          <p:nvPr>
            <p:ph type="body" idx="1"/>
          </p:nvPr>
        </p:nvSpPr>
        <p:spPr>
          <a:prstGeom prst="rect">
            <a:avLst/>
          </a:prstGeom>
        </p:spPr>
        <p:txBody>
          <a:bodyPr/>
          <a:lstStyle/>
          <a:p>
            <a:pPr/>
          </a:p>
        </p:txBody>
      </p:sp>
      <p:sp>
        <p:nvSpPr>
          <p:cNvPr id="46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64" name="2 L’amour inconditionnel de Dieu!.042.jpeg" descr="2 L’amour inconditionnel de Dieu!.04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6" name="Double-click to edit"/>
          <p:cNvSpPr txBox="1"/>
          <p:nvPr>
            <p:ph type="title"/>
          </p:nvPr>
        </p:nvSpPr>
        <p:spPr>
          <a:prstGeom prst="rect">
            <a:avLst/>
          </a:prstGeom>
        </p:spPr>
        <p:txBody>
          <a:bodyPr/>
          <a:lstStyle/>
          <a:p>
            <a:pPr/>
          </a:p>
        </p:txBody>
      </p:sp>
      <p:sp>
        <p:nvSpPr>
          <p:cNvPr id="467" name="Double-click to edit"/>
          <p:cNvSpPr txBox="1"/>
          <p:nvPr>
            <p:ph type="body" idx="1"/>
          </p:nvPr>
        </p:nvSpPr>
        <p:spPr>
          <a:prstGeom prst="rect">
            <a:avLst/>
          </a:prstGeom>
        </p:spPr>
        <p:txBody>
          <a:bodyPr/>
          <a:lstStyle/>
          <a:p>
            <a:pPr/>
          </a:p>
        </p:txBody>
      </p:sp>
      <p:sp>
        <p:nvSpPr>
          <p:cNvPr id="46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69" name="2 L’amour inconditionnel de Dieu!.043.jpeg" descr="2 L’amour inconditionnel de Dieu!.04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1" name="Double-click to edit"/>
          <p:cNvSpPr txBox="1"/>
          <p:nvPr>
            <p:ph type="title"/>
          </p:nvPr>
        </p:nvSpPr>
        <p:spPr>
          <a:prstGeom prst="rect">
            <a:avLst/>
          </a:prstGeom>
        </p:spPr>
        <p:txBody>
          <a:bodyPr/>
          <a:lstStyle/>
          <a:p>
            <a:pPr/>
          </a:p>
        </p:txBody>
      </p:sp>
      <p:sp>
        <p:nvSpPr>
          <p:cNvPr id="472" name="Double-click to edit"/>
          <p:cNvSpPr txBox="1"/>
          <p:nvPr>
            <p:ph type="body" idx="1"/>
          </p:nvPr>
        </p:nvSpPr>
        <p:spPr>
          <a:prstGeom prst="rect">
            <a:avLst/>
          </a:prstGeom>
        </p:spPr>
        <p:txBody>
          <a:bodyPr/>
          <a:lstStyle/>
          <a:p>
            <a:pPr/>
          </a:p>
        </p:txBody>
      </p:sp>
      <p:sp>
        <p:nvSpPr>
          <p:cNvPr id="47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74" name="2 L’amour inconditionnel de Dieu!.044.jpeg" descr="2 L’amour inconditionnel de Dieu!.04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6" name="Double-click to edit"/>
          <p:cNvSpPr txBox="1"/>
          <p:nvPr>
            <p:ph type="title"/>
          </p:nvPr>
        </p:nvSpPr>
        <p:spPr>
          <a:prstGeom prst="rect">
            <a:avLst/>
          </a:prstGeom>
        </p:spPr>
        <p:txBody>
          <a:bodyPr/>
          <a:lstStyle/>
          <a:p>
            <a:pPr/>
          </a:p>
        </p:txBody>
      </p:sp>
      <p:sp>
        <p:nvSpPr>
          <p:cNvPr id="477" name="Double-click to edit"/>
          <p:cNvSpPr txBox="1"/>
          <p:nvPr>
            <p:ph type="body" idx="1"/>
          </p:nvPr>
        </p:nvSpPr>
        <p:spPr>
          <a:prstGeom prst="rect">
            <a:avLst/>
          </a:prstGeom>
        </p:spPr>
        <p:txBody>
          <a:bodyPr/>
          <a:lstStyle/>
          <a:p>
            <a:pPr/>
          </a:p>
        </p:txBody>
      </p:sp>
      <p:sp>
        <p:nvSpPr>
          <p:cNvPr id="47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79" name="2 L’amour inconditionnel de Dieu!-2.045.jpeg" descr="2 L’amour inconditionnel de Dieu!-2.04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1" name="Double-click to edit"/>
          <p:cNvSpPr txBox="1"/>
          <p:nvPr>
            <p:ph type="title"/>
          </p:nvPr>
        </p:nvSpPr>
        <p:spPr>
          <a:prstGeom prst="rect">
            <a:avLst/>
          </a:prstGeom>
        </p:spPr>
        <p:txBody>
          <a:bodyPr/>
          <a:lstStyle/>
          <a:p>
            <a:pPr/>
          </a:p>
        </p:txBody>
      </p:sp>
      <p:sp>
        <p:nvSpPr>
          <p:cNvPr id="482" name="Double-click to edit"/>
          <p:cNvSpPr txBox="1"/>
          <p:nvPr>
            <p:ph type="body" idx="1"/>
          </p:nvPr>
        </p:nvSpPr>
        <p:spPr>
          <a:prstGeom prst="rect">
            <a:avLst/>
          </a:prstGeom>
        </p:spPr>
        <p:txBody>
          <a:bodyPr/>
          <a:lstStyle/>
          <a:p>
            <a:pPr/>
          </a:p>
        </p:txBody>
      </p:sp>
      <p:sp>
        <p:nvSpPr>
          <p:cNvPr id="48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84" name="2 L’amour inconditionnel de Dieu!.046.jpeg" descr="2 L’amour inconditionnel de Dieu!.046.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8" name="Double-click to edit"/>
          <p:cNvSpPr txBox="1"/>
          <p:nvPr>
            <p:ph type="title"/>
          </p:nvPr>
        </p:nvSpPr>
        <p:spPr>
          <a:prstGeom prst="rect">
            <a:avLst/>
          </a:prstGeom>
        </p:spPr>
        <p:txBody>
          <a:bodyPr/>
          <a:lstStyle/>
          <a:p>
            <a:pPr/>
          </a:p>
        </p:txBody>
      </p:sp>
      <p:sp>
        <p:nvSpPr>
          <p:cNvPr id="489" name="Double-click to edit"/>
          <p:cNvSpPr txBox="1"/>
          <p:nvPr>
            <p:ph type="body" idx="1"/>
          </p:nvPr>
        </p:nvSpPr>
        <p:spPr>
          <a:prstGeom prst="rect">
            <a:avLst/>
          </a:prstGeom>
        </p:spPr>
        <p:txBody>
          <a:bodyPr/>
          <a:lstStyle/>
          <a:p>
            <a:pPr/>
          </a:p>
        </p:txBody>
      </p:sp>
      <p:sp>
        <p:nvSpPr>
          <p:cNvPr id="49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91" name="2 L’amour inconditionnel de Dieu!.047.jpeg" descr="2 L’amour inconditionnel de Dieu!.04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3" name="Double-click to edit"/>
          <p:cNvSpPr txBox="1"/>
          <p:nvPr>
            <p:ph type="title"/>
          </p:nvPr>
        </p:nvSpPr>
        <p:spPr>
          <a:prstGeom prst="rect">
            <a:avLst/>
          </a:prstGeom>
        </p:spPr>
        <p:txBody>
          <a:bodyPr/>
          <a:lstStyle/>
          <a:p>
            <a:pPr/>
          </a:p>
        </p:txBody>
      </p:sp>
      <p:sp>
        <p:nvSpPr>
          <p:cNvPr id="494" name="Double-click to edit"/>
          <p:cNvSpPr txBox="1"/>
          <p:nvPr>
            <p:ph type="body" idx="1"/>
          </p:nvPr>
        </p:nvSpPr>
        <p:spPr>
          <a:prstGeom prst="rect">
            <a:avLst/>
          </a:prstGeom>
        </p:spPr>
        <p:txBody>
          <a:bodyPr/>
          <a:lstStyle/>
          <a:p>
            <a:pPr/>
          </a:p>
        </p:txBody>
      </p:sp>
      <p:sp>
        <p:nvSpPr>
          <p:cNvPr id="49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96" name="2 L’amour inconditionnel de Dieu!.048.jpeg" descr="2 L’amour inconditionnel de Dieu!.048.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0" name="Double-click to edit"/>
          <p:cNvSpPr txBox="1"/>
          <p:nvPr>
            <p:ph type="title"/>
          </p:nvPr>
        </p:nvSpPr>
        <p:spPr>
          <a:prstGeom prst="rect">
            <a:avLst/>
          </a:prstGeom>
        </p:spPr>
        <p:txBody>
          <a:bodyPr/>
          <a:lstStyle/>
          <a:p>
            <a:pPr/>
          </a:p>
        </p:txBody>
      </p:sp>
      <p:sp>
        <p:nvSpPr>
          <p:cNvPr id="501" name="Double-click to edit"/>
          <p:cNvSpPr txBox="1"/>
          <p:nvPr>
            <p:ph type="body" idx="1"/>
          </p:nvPr>
        </p:nvSpPr>
        <p:spPr>
          <a:prstGeom prst="rect">
            <a:avLst/>
          </a:prstGeom>
        </p:spPr>
        <p:txBody>
          <a:bodyPr/>
          <a:lstStyle/>
          <a:p>
            <a:pPr/>
          </a:p>
        </p:txBody>
      </p:sp>
      <p:sp>
        <p:nvSpPr>
          <p:cNvPr id="50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03" name="2 L’amour inconditionnel de Dieu!-2.049.jpeg" descr="2 L’amour inconditionnel de Dieu!-2.04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 name="Double-click to edit"/>
          <p:cNvSpPr txBox="1"/>
          <p:nvPr>
            <p:ph type="title"/>
          </p:nvPr>
        </p:nvSpPr>
        <p:spPr>
          <a:prstGeom prst="rect">
            <a:avLst/>
          </a:prstGeom>
        </p:spPr>
        <p:txBody>
          <a:bodyPr/>
          <a:lstStyle/>
          <a:p>
            <a:pPr/>
          </a:p>
        </p:txBody>
      </p:sp>
      <p:sp>
        <p:nvSpPr>
          <p:cNvPr id="271" name="Double-click to edit"/>
          <p:cNvSpPr txBox="1"/>
          <p:nvPr>
            <p:ph type="body" idx="1"/>
          </p:nvPr>
        </p:nvSpPr>
        <p:spPr>
          <a:prstGeom prst="rect">
            <a:avLst/>
          </a:prstGeom>
        </p:spPr>
        <p:txBody>
          <a:bodyPr/>
          <a:lstStyle/>
          <a:p>
            <a:pPr/>
          </a:p>
        </p:txBody>
      </p:sp>
      <p:sp>
        <p:nvSpPr>
          <p:cNvPr id="272"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73" name="2 L’amour inconditionnel de Dieu!-2.005.jpeg" descr="2 L’amour inconditionnel de Dieu!-2.00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5" name="Double-click to edit"/>
          <p:cNvSpPr txBox="1"/>
          <p:nvPr>
            <p:ph type="title"/>
          </p:nvPr>
        </p:nvSpPr>
        <p:spPr>
          <a:prstGeom prst="rect">
            <a:avLst/>
          </a:prstGeom>
        </p:spPr>
        <p:txBody>
          <a:bodyPr/>
          <a:lstStyle/>
          <a:p>
            <a:pPr/>
          </a:p>
        </p:txBody>
      </p:sp>
      <p:sp>
        <p:nvSpPr>
          <p:cNvPr id="506" name="Double-click to edit"/>
          <p:cNvSpPr txBox="1"/>
          <p:nvPr>
            <p:ph type="body" idx="1"/>
          </p:nvPr>
        </p:nvSpPr>
        <p:spPr>
          <a:prstGeom prst="rect">
            <a:avLst/>
          </a:prstGeom>
        </p:spPr>
        <p:txBody>
          <a:bodyPr/>
          <a:lstStyle/>
          <a:p>
            <a:pPr/>
          </a:p>
        </p:txBody>
      </p:sp>
      <p:sp>
        <p:nvSpPr>
          <p:cNvPr id="50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08" name="2 L’amour inconditionnel de Dieu!.050.jpeg" descr="2 L’amour inconditionnel de Dieu!.05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0" name="Double-click to edit"/>
          <p:cNvSpPr txBox="1"/>
          <p:nvPr>
            <p:ph type="title"/>
          </p:nvPr>
        </p:nvSpPr>
        <p:spPr>
          <a:prstGeom prst="rect">
            <a:avLst/>
          </a:prstGeom>
        </p:spPr>
        <p:txBody>
          <a:bodyPr/>
          <a:lstStyle/>
          <a:p>
            <a:pPr/>
          </a:p>
        </p:txBody>
      </p:sp>
      <p:sp>
        <p:nvSpPr>
          <p:cNvPr id="511" name="Double-click to edit"/>
          <p:cNvSpPr txBox="1"/>
          <p:nvPr>
            <p:ph type="body" idx="1"/>
          </p:nvPr>
        </p:nvSpPr>
        <p:spPr>
          <a:prstGeom prst="rect">
            <a:avLst/>
          </a:prstGeom>
        </p:spPr>
        <p:txBody>
          <a:bodyPr/>
          <a:lstStyle/>
          <a:p>
            <a:pPr/>
          </a:p>
        </p:txBody>
      </p:sp>
      <p:sp>
        <p:nvSpPr>
          <p:cNvPr id="51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13" name="2 L’amour inconditionnel de Dieu!-2.051.jpeg" descr="2 L’amour inconditionnel de Dieu!-2.05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5" name="Double-click to edit"/>
          <p:cNvSpPr txBox="1"/>
          <p:nvPr>
            <p:ph type="title"/>
          </p:nvPr>
        </p:nvSpPr>
        <p:spPr>
          <a:prstGeom prst="rect">
            <a:avLst/>
          </a:prstGeom>
        </p:spPr>
        <p:txBody>
          <a:bodyPr/>
          <a:lstStyle/>
          <a:p>
            <a:pPr/>
          </a:p>
        </p:txBody>
      </p:sp>
      <p:sp>
        <p:nvSpPr>
          <p:cNvPr id="516" name="Double-click to edit"/>
          <p:cNvSpPr txBox="1"/>
          <p:nvPr>
            <p:ph type="body" idx="1"/>
          </p:nvPr>
        </p:nvSpPr>
        <p:spPr>
          <a:prstGeom prst="rect">
            <a:avLst/>
          </a:prstGeom>
        </p:spPr>
        <p:txBody>
          <a:bodyPr/>
          <a:lstStyle/>
          <a:p>
            <a:pPr/>
          </a:p>
        </p:txBody>
      </p:sp>
      <p:sp>
        <p:nvSpPr>
          <p:cNvPr id="51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18" name="2 L’amour inconditionnel de Dieu!-2.052.jpeg" descr="2 L’amour inconditionnel de Dieu!-2.05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0" name="Double-click to edit"/>
          <p:cNvSpPr txBox="1"/>
          <p:nvPr>
            <p:ph type="title"/>
          </p:nvPr>
        </p:nvSpPr>
        <p:spPr>
          <a:prstGeom prst="rect">
            <a:avLst/>
          </a:prstGeom>
        </p:spPr>
        <p:txBody>
          <a:bodyPr/>
          <a:lstStyle/>
          <a:p>
            <a:pPr/>
          </a:p>
        </p:txBody>
      </p:sp>
      <p:sp>
        <p:nvSpPr>
          <p:cNvPr id="521" name="Double-click to edit"/>
          <p:cNvSpPr txBox="1"/>
          <p:nvPr>
            <p:ph type="body" idx="1"/>
          </p:nvPr>
        </p:nvSpPr>
        <p:spPr>
          <a:prstGeom prst="rect">
            <a:avLst/>
          </a:prstGeom>
        </p:spPr>
        <p:txBody>
          <a:bodyPr/>
          <a:lstStyle/>
          <a:p>
            <a:pPr/>
          </a:p>
        </p:txBody>
      </p:sp>
      <p:sp>
        <p:nvSpPr>
          <p:cNvPr id="52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23" name="2 L’amour inconditionnel de Dieu!.053.jpeg" descr="2 L’amour inconditionnel de Dieu!.05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5" name="Double-click to edit"/>
          <p:cNvSpPr txBox="1"/>
          <p:nvPr>
            <p:ph type="title"/>
          </p:nvPr>
        </p:nvSpPr>
        <p:spPr>
          <a:prstGeom prst="rect">
            <a:avLst/>
          </a:prstGeom>
        </p:spPr>
        <p:txBody>
          <a:bodyPr/>
          <a:lstStyle/>
          <a:p>
            <a:pPr/>
          </a:p>
        </p:txBody>
      </p:sp>
      <p:sp>
        <p:nvSpPr>
          <p:cNvPr id="526" name="Double-click to edit"/>
          <p:cNvSpPr txBox="1"/>
          <p:nvPr>
            <p:ph type="body" idx="1"/>
          </p:nvPr>
        </p:nvSpPr>
        <p:spPr>
          <a:prstGeom prst="rect">
            <a:avLst/>
          </a:prstGeom>
        </p:spPr>
        <p:txBody>
          <a:bodyPr/>
          <a:lstStyle/>
          <a:p>
            <a:pPr/>
          </a:p>
        </p:txBody>
      </p:sp>
      <p:sp>
        <p:nvSpPr>
          <p:cNvPr id="52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28" name="2 L’amour inconditionnel de Dieu!-2.054.jpeg" descr="2 L’amour inconditionnel de Dieu!-2.05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0" name="Double-click to edit"/>
          <p:cNvSpPr txBox="1"/>
          <p:nvPr>
            <p:ph type="title"/>
          </p:nvPr>
        </p:nvSpPr>
        <p:spPr>
          <a:prstGeom prst="rect">
            <a:avLst/>
          </a:prstGeom>
        </p:spPr>
        <p:txBody>
          <a:bodyPr/>
          <a:lstStyle/>
          <a:p>
            <a:pPr/>
          </a:p>
        </p:txBody>
      </p:sp>
      <p:sp>
        <p:nvSpPr>
          <p:cNvPr id="531" name="Double-click to edit"/>
          <p:cNvSpPr txBox="1"/>
          <p:nvPr>
            <p:ph type="body" idx="1"/>
          </p:nvPr>
        </p:nvSpPr>
        <p:spPr>
          <a:prstGeom prst="rect">
            <a:avLst/>
          </a:prstGeom>
        </p:spPr>
        <p:txBody>
          <a:bodyPr/>
          <a:lstStyle/>
          <a:p>
            <a:pPr/>
          </a:p>
        </p:txBody>
      </p:sp>
      <p:sp>
        <p:nvSpPr>
          <p:cNvPr id="53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33" name="2 L’amour inconditionnel de Dieu!.055.jpeg" descr="2 L’amour inconditionnel de Dieu!.055.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7" name="Double-click to edit"/>
          <p:cNvSpPr txBox="1"/>
          <p:nvPr>
            <p:ph type="title"/>
          </p:nvPr>
        </p:nvSpPr>
        <p:spPr>
          <a:prstGeom prst="rect">
            <a:avLst/>
          </a:prstGeom>
        </p:spPr>
        <p:txBody>
          <a:bodyPr/>
          <a:lstStyle/>
          <a:p>
            <a:pPr/>
          </a:p>
        </p:txBody>
      </p:sp>
      <p:sp>
        <p:nvSpPr>
          <p:cNvPr id="538" name="Double-click to edit"/>
          <p:cNvSpPr txBox="1"/>
          <p:nvPr>
            <p:ph type="body" idx="1"/>
          </p:nvPr>
        </p:nvSpPr>
        <p:spPr>
          <a:prstGeom prst="rect">
            <a:avLst/>
          </a:prstGeom>
        </p:spPr>
        <p:txBody>
          <a:bodyPr/>
          <a:lstStyle/>
          <a:p>
            <a:pPr/>
          </a:p>
        </p:txBody>
      </p:sp>
      <p:sp>
        <p:nvSpPr>
          <p:cNvPr id="53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40" name="2 L’amour inconditionnel de Dieu!.056.jpeg" descr="2 L’amour inconditionnel de Dieu!.056.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4" name="Double-click to edit"/>
          <p:cNvSpPr txBox="1"/>
          <p:nvPr>
            <p:ph type="title"/>
          </p:nvPr>
        </p:nvSpPr>
        <p:spPr>
          <a:prstGeom prst="rect">
            <a:avLst/>
          </a:prstGeom>
        </p:spPr>
        <p:txBody>
          <a:bodyPr/>
          <a:lstStyle/>
          <a:p>
            <a:pPr/>
          </a:p>
        </p:txBody>
      </p:sp>
      <p:sp>
        <p:nvSpPr>
          <p:cNvPr id="545" name="Double-click to edit"/>
          <p:cNvSpPr txBox="1"/>
          <p:nvPr>
            <p:ph type="body" idx="1"/>
          </p:nvPr>
        </p:nvSpPr>
        <p:spPr>
          <a:prstGeom prst="rect">
            <a:avLst/>
          </a:prstGeom>
        </p:spPr>
        <p:txBody>
          <a:bodyPr/>
          <a:lstStyle/>
          <a:p>
            <a:pPr/>
          </a:p>
        </p:txBody>
      </p:sp>
      <p:sp>
        <p:nvSpPr>
          <p:cNvPr id="54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47" name="2 L’amour inconditionnel de Dieu!-2.057.jpeg" descr="2 L’amour inconditionnel de Dieu!-2.05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9" name="Double-click to edit"/>
          <p:cNvSpPr txBox="1"/>
          <p:nvPr>
            <p:ph type="title"/>
          </p:nvPr>
        </p:nvSpPr>
        <p:spPr>
          <a:prstGeom prst="rect">
            <a:avLst/>
          </a:prstGeom>
        </p:spPr>
        <p:txBody>
          <a:bodyPr/>
          <a:lstStyle/>
          <a:p>
            <a:pPr/>
          </a:p>
        </p:txBody>
      </p:sp>
      <p:sp>
        <p:nvSpPr>
          <p:cNvPr id="550" name="Double-click to edit"/>
          <p:cNvSpPr txBox="1"/>
          <p:nvPr>
            <p:ph type="body" idx="1"/>
          </p:nvPr>
        </p:nvSpPr>
        <p:spPr>
          <a:prstGeom prst="rect">
            <a:avLst/>
          </a:prstGeom>
        </p:spPr>
        <p:txBody>
          <a:bodyPr/>
          <a:lstStyle/>
          <a:p>
            <a:pPr/>
          </a:p>
        </p:txBody>
      </p:sp>
      <p:sp>
        <p:nvSpPr>
          <p:cNvPr id="55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52" name="2 L’amour inconditionnel de Dieu!.058.jpeg" descr="2 L’amour inconditionnel de Dieu!.05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4" name="Double-click to edit"/>
          <p:cNvSpPr txBox="1"/>
          <p:nvPr>
            <p:ph type="title"/>
          </p:nvPr>
        </p:nvSpPr>
        <p:spPr>
          <a:prstGeom prst="rect">
            <a:avLst/>
          </a:prstGeom>
        </p:spPr>
        <p:txBody>
          <a:bodyPr/>
          <a:lstStyle/>
          <a:p>
            <a:pPr/>
          </a:p>
        </p:txBody>
      </p:sp>
      <p:sp>
        <p:nvSpPr>
          <p:cNvPr id="555" name="Double-click to edit"/>
          <p:cNvSpPr txBox="1"/>
          <p:nvPr>
            <p:ph type="body" idx="1"/>
          </p:nvPr>
        </p:nvSpPr>
        <p:spPr>
          <a:prstGeom prst="rect">
            <a:avLst/>
          </a:prstGeom>
        </p:spPr>
        <p:txBody>
          <a:bodyPr/>
          <a:lstStyle/>
          <a:p>
            <a:pPr/>
          </a:p>
        </p:txBody>
      </p:sp>
      <p:sp>
        <p:nvSpPr>
          <p:cNvPr id="55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57" name="2 L’amour inconditionnel de Dieu!-2.059.jpeg" descr="2 L’amour inconditionnel de Dieu!-2.059.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 name="Double-click to edit"/>
          <p:cNvSpPr txBox="1"/>
          <p:nvPr>
            <p:ph type="title"/>
          </p:nvPr>
        </p:nvSpPr>
        <p:spPr>
          <a:prstGeom prst="rect">
            <a:avLst/>
          </a:prstGeom>
        </p:spPr>
        <p:txBody>
          <a:bodyPr/>
          <a:lstStyle/>
          <a:p>
            <a:pPr/>
          </a:p>
        </p:txBody>
      </p:sp>
      <p:sp>
        <p:nvSpPr>
          <p:cNvPr id="276" name="Double-click to edit"/>
          <p:cNvSpPr txBox="1"/>
          <p:nvPr>
            <p:ph type="body" idx="1"/>
          </p:nvPr>
        </p:nvSpPr>
        <p:spPr>
          <a:prstGeom prst="rect">
            <a:avLst/>
          </a:prstGeom>
        </p:spPr>
        <p:txBody>
          <a:bodyPr/>
          <a:lstStyle/>
          <a:p>
            <a:pPr/>
          </a:p>
        </p:txBody>
      </p:sp>
      <p:sp>
        <p:nvSpPr>
          <p:cNvPr id="277"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78" name="2 L’amour inconditionnel de Dieu!.006.jpeg" descr="2 L’amour inconditionnel de Dieu!.00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1" name="Double-click to edit"/>
          <p:cNvSpPr txBox="1"/>
          <p:nvPr>
            <p:ph type="title"/>
          </p:nvPr>
        </p:nvSpPr>
        <p:spPr>
          <a:prstGeom prst="rect">
            <a:avLst/>
          </a:prstGeom>
        </p:spPr>
        <p:txBody>
          <a:bodyPr/>
          <a:lstStyle/>
          <a:p>
            <a:pPr/>
          </a:p>
        </p:txBody>
      </p:sp>
      <p:sp>
        <p:nvSpPr>
          <p:cNvPr id="562" name="Double-click to edit"/>
          <p:cNvSpPr txBox="1"/>
          <p:nvPr>
            <p:ph type="body" idx="1"/>
          </p:nvPr>
        </p:nvSpPr>
        <p:spPr>
          <a:prstGeom prst="rect">
            <a:avLst/>
          </a:prstGeom>
        </p:spPr>
        <p:txBody>
          <a:bodyPr/>
          <a:lstStyle/>
          <a:p>
            <a:pPr/>
          </a:p>
        </p:txBody>
      </p:sp>
      <p:sp>
        <p:nvSpPr>
          <p:cNvPr id="56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64" name="2 L’amour inconditionnel de Dieu!-2.060.jpeg" descr="2 L’amour inconditionnel de Dieu!-2.060.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8" name="Double-click to edit"/>
          <p:cNvSpPr txBox="1"/>
          <p:nvPr>
            <p:ph type="title"/>
          </p:nvPr>
        </p:nvSpPr>
        <p:spPr>
          <a:prstGeom prst="rect">
            <a:avLst/>
          </a:prstGeom>
        </p:spPr>
        <p:txBody>
          <a:bodyPr/>
          <a:lstStyle/>
          <a:p>
            <a:pPr/>
          </a:p>
        </p:txBody>
      </p:sp>
      <p:sp>
        <p:nvSpPr>
          <p:cNvPr id="569" name="Double-click to edit"/>
          <p:cNvSpPr txBox="1"/>
          <p:nvPr>
            <p:ph type="body" idx="1"/>
          </p:nvPr>
        </p:nvSpPr>
        <p:spPr>
          <a:prstGeom prst="rect">
            <a:avLst/>
          </a:prstGeom>
        </p:spPr>
        <p:txBody>
          <a:bodyPr/>
          <a:lstStyle/>
          <a:p>
            <a:pPr/>
          </a:p>
        </p:txBody>
      </p:sp>
      <p:sp>
        <p:nvSpPr>
          <p:cNvPr id="57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71" name="2 L’amour inconditionnel de Dieu!.061.jpeg" descr="2 L’amour inconditionnel de Dieu!.06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3" name="Double-click to edit"/>
          <p:cNvSpPr txBox="1"/>
          <p:nvPr>
            <p:ph type="title"/>
          </p:nvPr>
        </p:nvSpPr>
        <p:spPr>
          <a:prstGeom prst="rect">
            <a:avLst/>
          </a:prstGeom>
        </p:spPr>
        <p:txBody>
          <a:bodyPr/>
          <a:lstStyle/>
          <a:p>
            <a:pPr/>
          </a:p>
        </p:txBody>
      </p:sp>
      <p:sp>
        <p:nvSpPr>
          <p:cNvPr id="574" name="Double-click to edit"/>
          <p:cNvSpPr txBox="1"/>
          <p:nvPr>
            <p:ph type="body" idx="1"/>
          </p:nvPr>
        </p:nvSpPr>
        <p:spPr>
          <a:prstGeom prst="rect">
            <a:avLst/>
          </a:prstGeom>
        </p:spPr>
        <p:txBody>
          <a:bodyPr/>
          <a:lstStyle/>
          <a:p>
            <a:pPr/>
          </a:p>
        </p:txBody>
      </p:sp>
      <p:sp>
        <p:nvSpPr>
          <p:cNvPr id="57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76" name="2 L’amour inconditionnel de Dieu!-2.062.jpeg" descr="2 L’amour inconditionnel de Dieu!-2.06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8" name="Double-click to edit"/>
          <p:cNvSpPr txBox="1"/>
          <p:nvPr>
            <p:ph type="title"/>
          </p:nvPr>
        </p:nvSpPr>
        <p:spPr>
          <a:prstGeom prst="rect">
            <a:avLst/>
          </a:prstGeom>
        </p:spPr>
        <p:txBody>
          <a:bodyPr/>
          <a:lstStyle/>
          <a:p>
            <a:pPr/>
          </a:p>
        </p:txBody>
      </p:sp>
      <p:sp>
        <p:nvSpPr>
          <p:cNvPr id="579" name="Double-click to edit"/>
          <p:cNvSpPr txBox="1"/>
          <p:nvPr>
            <p:ph type="body" idx="1"/>
          </p:nvPr>
        </p:nvSpPr>
        <p:spPr>
          <a:prstGeom prst="rect">
            <a:avLst/>
          </a:prstGeom>
        </p:spPr>
        <p:txBody>
          <a:bodyPr/>
          <a:lstStyle/>
          <a:p>
            <a:pPr/>
          </a:p>
        </p:txBody>
      </p:sp>
      <p:sp>
        <p:nvSpPr>
          <p:cNvPr id="58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81" name="2 L’amour inconditionnel de Dieu!.063.jpeg" descr="2 L’amour inconditionnel de Dieu!.063.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5" name="Double-click to edit"/>
          <p:cNvSpPr txBox="1"/>
          <p:nvPr>
            <p:ph type="title"/>
          </p:nvPr>
        </p:nvSpPr>
        <p:spPr>
          <a:prstGeom prst="rect">
            <a:avLst/>
          </a:prstGeom>
        </p:spPr>
        <p:txBody>
          <a:bodyPr/>
          <a:lstStyle/>
          <a:p>
            <a:pPr/>
          </a:p>
        </p:txBody>
      </p:sp>
      <p:sp>
        <p:nvSpPr>
          <p:cNvPr id="586" name="Double-click to edit"/>
          <p:cNvSpPr txBox="1"/>
          <p:nvPr>
            <p:ph type="body" idx="1"/>
          </p:nvPr>
        </p:nvSpPr>
        <p:spPr>
          <a:prstGeom prst="rect">
            <a:avLst/>
          </a:prstGeom>
        </p:spPr>
        <p:txBody>
          <a:bodyPr/>
          <a:lstStyle/>
          <a:p>
            <a:pPr/>
          </a:p>
        </p:txBody>
      </p:sp>
      <p:sp>
        <p:nvSpPr>
          <p:cNvPr id="58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88" name="2 L’amour inconditionnel de Dieu!.064.jpeg" descr="2 L’amour inconditionnel de Dieu!.064.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2" name="Double-click to edit"/>
          <p:cNvSpPr txBox="1"/>
          <p:nvPr>
            <p:ph type="title"/>
          </p:nvPr>
        </p:nvSpPr>
        <p:spPr>
          <a:prstGeom prst="rect">
            <a:avLst/>
          </a:prstGeom>
        </p:spPr>
        <p:txBody>
          <a:bodyPr/>
          <a:lstStyle/>
          <a:p>
            <a:pPr/>
          </a:p>
        </p:txBody>
      </p:sp>
      <p:sp>
        <p:nvSpPr>
          <p:cNvPr id="593" name="Double-click to edit"/>
          <p:cNvSpPr txBox="1"/>
          <p:nvPr>
            <p:ph type="body" idx="1"/>
          </p:nvPr>
        </p:nvSpPr>
        <p:spPr>
          <a:prstGeom prst="rect">
            <a:avLst/>
          </a:prstGeom>
        </p:spPr>
        <p:txBody>
          <a:bodyPr/>
          <a:lstStyle/>
          <a:p>
            <a:pPr/>
          </a:p>
        </p:txBody>
      </p:sp>
      <p:sp>
        <p:nvSpPr>
          <p:cNvPr id="59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95" name="2 L’amour inconditionnel de Dieu!.065.jpeg" descr="2 L’amour inconditionnel de Dieu!.06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7" name="Double-click to edit"/>
          <p:cNvSpPr txBox="1"/>
          <p:nvPr>
            <p:ph type="title"/>
          </p:nvPr>
        </p:nvSpPr>
        <p:spPr>
          <a:prstGeom prst="rect">
            <a:avLst/>
          </a:prstGeom>
        </p:spPr>
        <p:txBody>
          <a:bodyPr/>
          <a:lstStyle/>
          <a:p>
            <a:pPr/>
          </a:p>
        </p:txBody>
      </p:sp>
      <p:sp>
        <p:nvSpPr>
          <p:cNvPr id="598" name="Double-click to edit"/>
          <p:cNvSpPr txBox="1"/>
          <p:nvPr>
            <p:ph type="body" idx="1"/>
          </p:nvPr>
        </p:nvSpPr>
        <p:spPr>
          <a:prstGeom prst="rect">
            <a:avLst/>
          </a:prstGeom>
        </p:spPr>
        <p:txBody>
          <a:bodyPr/>
          <a:lstStyle/>
          <a:p>
            <a:pPr/>
          </a:p>
        </p:txBody>
      </p:sp>
      <p:sp>
        <p:nvSpPr>
          <p:cNvPr id="59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00" name="2 L’amour inconditionnel de Dieu!-2.066.jpeg" descr="2 L’amour inconditionnel de Dieu!-2.06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2" name="Double-click to edit"/>
          <p:cNvSpPr txBox="1"/>
          <p:nvPr>
            <p:ph type="title"/>
          </p:nvPr>
        </p:nvSpPr>
        <p:spPr>
          <a:prstGeom prst="rect">
            <a:avLst/>
          </a:prstGeom>
        </p:spPr>
        <p:txBody>
          <a:bodyPr/>
          <a:lstStyle/>
          <a:p>
            <a:pPr/>
          </a:p>
        </p:txBody>
      </p:sp>
      <p:sp>
        <p:nvSpPr>
          <p:cNvPr id="603" name="Double-click to edit"/>
          <p:cNvSpPr txBox="1"/>
          <p:nvPr>
            <p:ph type="body" idx="1"/>
          </p:nvPr>
        </p:nvSpPr>
        <p:spPr>
          <a:prstGeom prst="rect">
            <a:avLst/>
          </a:prstGeom>
        </p:spPr>
        <p:txBody>
          <a:bodyPr/>
          <a:lstStyle/>
          <a:p>
            <a:pPr/>
          </a:p>
        </p:txBody>
      </p:sp>
      <p:sp>
        <p:nvSpPr>
          <p:cNvPr id="60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05" name="2 L’amour inconditionnel de Dieu!.067.jpeg" descr="2 L’amour inconditionnel de Dieu!.067.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9" name="Double-click to edit"/>
          <p:cNvSpPr txBox="1"/>
          <p:nvPr>
            <p:ph type="title"/>
          </p:nvPr>
        </p:nvSpPr>
        <p:spPr>
          <a:prstGeom prst="rect">
            <a:avLst/>
          </a:prstGeom>
        </p:spPr>
        <p:txBody>
          <a:bodyPr/>
          <a:lstStyle/>
          <a:p>
            <a:pPr/>
          </a:p>
        </p:txBody>
      </p:sp>
      <p:sp>
        <p:nvSpPr>
          <p:cNvPr id="610" name="Double-click to edit"/>
          <p:cNvSpPr txBox="1"/>
          <p:nvPr>
            <p:ph type="body" idx="1"/>
          </p:nvPr>
        </p:nvSpPr>
        <p:spPr>
          <a:prstGeom prst="rect">
            <a:avLst/>
          </a:prstGeom>
        </p:spPr>
        <p:txBody>
          <a:bodyPr/>
          <a:lstStyle/>
          <a:p>
            <a:pPr/>
          </a:p>
        </p:txBody>
      </p:sp>
      <p:sp>
        <p:nvSpPr>
          <p:cNvPr id="61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12" name="2 L’amour inconditionnel de Dieu!.068.jpeg" descr="2 L’amour inconditionnel de Dieu!.06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4" name="Double-click to edit"/>
          <p:cNvSpPr txBox="1"/>
          <p:nvPr>
            <p:ph type="title"/>
          </p:nvPr>
        </p:nvSpPr>
        <p:spPr>
          <a:prstGeom prst="rect">
            <a:avLst/>
          </a:prstGeom>
        </p:spPr>
        <p:txBody>
          <a:bodyPr/>
          <a:lstStyle/>
          <a:p>
            <a:pPr/>
          </a:p>
        </p:txBody>
      </p:sp>
      <p:sp>
        <p:nvSpPr>
          <p:cNvPr id="615" name="Double-click to edit"/>
          <p:cNvSpPr txBox="1"/>
          <p:nvPr>
            <p:ph type="body" idx="1"/>
          </p:nvPr>
        </p:nvSpPr>
        <p:spPr>
          <a:prstGeom prst="rect">
            <a:avLst/>
          </a:prstGeom>
        </p:spPr>
        <p:txBody>
          <a:bodyPr/>
          <a:lstStyle/>
          <a:p>
            <a:pPr/>
          </a:p>
        </p:txBody>
      </p:sp>
      <p:sp>
        <p:nvSpPr>
          <p:cNvPr id="61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17" name="2 L’amour inconditionnel de Dieu!.069.jpeg" descr="2 L’amour inconditionnel de Dieu!.06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0" name="Double-click to edit"/>
          <p:cNvSpPr txBox="1"/>
          <p:nvPr>
            <p:ph type="title"/>
          </p:nvPr>
        </p:nvSpPr>
        <p:spPr>
          <a:prstGeom prst="rect">
            <a:avLst/>
          </a:prstGeom>
        </p:spPr>
        <p:txBody>
          <a:bodyPr/>
          <a:lstStyle/>
          <a:p>
            <a:pPr/>
          </a:p>
        </p:txBody>
      </p:sp>
      <p:sp>
        <p:nvSpPr>
          <p:cNvPr id="281" name="Double-click to edit"/>
          <p:cNvSpPr txBox="1"/>
          <p:nvPr>
            <p:ph type="body" idx="1"/>
          </p:nvPr>
        </p:nvSpPr>
        <p:spPr>
          <a:prstGeom prst="rect">
            <a:avLst/>
          </a:prstGeom>
        </p:spPr>
        <p:txBody>
          <a:bodyPr/>
          <a:lstStyle/>
          <a:p>
            <a:pPr/>
          </a:p>
        </p:txBody>
      </p:sp>
      <p:sp>
        <p:nvSpPr>
          <p:cNvPr id="282"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83" name="2 L’amour inconditionnel de Dieu!.007.jpeg" descr="2 L’amour inconditionnel de Dieu!.00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9" name="Double-click to edit"/>
          <p:cNvSpPr txBox="1"/>
          <p:nvPr>
            <p:ph type="title"/>
          </p:nvPr>
        </p:nvSpPr>
        <p:spPr>
          <a:prstGeom prst="rect">
            <a:avLst/>
          </a:prstGeom>
        </p:spPr>
        <p:txBody>
          <a:bodyPr/>
          <a:lstStyle/>
          <a:p>
            <a:pPr/>
          </a:p>
        </p:txBody>
      </p:sp>
      <p:sp>
        <p:nvSpPr>
          <p:cNvPr id="620" name="Double-click to edit"/>
          <p:cNvSpPr txBox="1"/>
          <p:nvPr>
            <p:ph type="body" idx="1"/>
          </p:nvPr>
        </p:nvSpPr>
        <p:spPr>
          <a:prstGeom prst="rect">
            <a:avLst/>
          </a:prstGeom>
        </p:spPr>
        <p:txBody>
          <a:bodyPr/>
          <a:lstStyle/>
          <a:p>
            <a:pPr/>
          </a:p>
        </p:txBody>
      </p:sp>
      <p:sp>
        <p:nvSpPr>
          <p:cNvPr id="62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22" name="2 L’amour inconditionnel de Dieu!.070.jpeg" descr="2 L’amour inconditionnel de Dieu!.07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4" name="Double-click to edit"/>
          <p:cNvSpPr txBox="1"/>
          <p:nvPr>
            <p:ph type="title"/>
          </p:nvPr>
        </p:nvSpPr>
        <p:spPr>
          <a:prstGeom prst="rect">
            <a:avLst/>
          </a:prstGeom>
        </p:spPr>
        <p:txBody>
          <a:bodyPr/>
          <a:lstStyle/>
          <a:p>
            <a:pPr/>
          </a:p>
        </p:txBody>
      </p:sp>
      <p:sp>
        <p:nvSpPr>
          <p:cNvPr id="625" name="Double-click to edit"/>
          <p:cNvSpPr txBox="1"/>
          <p:nvPr>
            <p:ph type="body" idx="1"/>
          </p:nvPr>
        </p:nvSpPr>
        <p:spPr>
          <a:prstGeom prst="rect">
            <a:avLst/>
          </a:prstGeom>
        </p:spPr>
        <p:txBody>
          <a:bodyPr/>
          <a:lstStyle/>
          <a:p>
            <a:pPr/>
          </a:p>
        </p:txBody>
      </p:sp>
      <p:sp>
        <p:nvSpPr>
          <p:cNvPr id="62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27" name="2 L’amour inconditionnel de Dieu!.071.jpeg" descr="2 L’amour inconditionnel de Dieu!.07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9" name="Double-click to edit"/>
          <p:cNvSpPr txBox="1"/>
          <p:nvPr>
            <p:ph type="title"/>
          </p:nvPr>
        </p:nvSpPr>
        <p:spPr>
          <a:prstGeom prst="rect">
            <a:avLst/>
          </a:prstGeom>
        </p:spPr>
        <p:txBody>
          <a:bodyPr/>
          <a:lstStyle/>
          <a:p>
            <a:pPr/>
          </a:p>
        </p:txBody>
      </p:sp>
      <p:sp>
        <p:nvSpPr>
          <p:cNvPr id="630" name="Double-click to edit"/>
          <p:cNvSpPr txBox="1"/>
          <p:nvPr>
            <p:ph type="body" idx="1"/>
          </p:nvPr>
        </p:nvSpPr>
        <p:spPr>
          <a:prstGeom prst="rect">
            <a:avLst/>
          </a:prstGeom>
        </p:spPr>
        <p:txBody>
          <a:bodyPr/>
          <a:lstStyle/>
          <a:p>
            <a:pPr/>
          </a:p>
        </p:txBody>
      </p:sp>
      <p:sp>
        <p:nvSpPr>
          <p:cNvPr id="63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32" name="2 L’amour inconditionnel de Dieu!.072.jpeg" descr="2 L’amour inconditionnel de Dieu!.072.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6" name="Double-click to edit"/>
          <p:cNvSpPr txBox="1"/>
          <p:nvPr>
            <p:ph type="title"/>
          </p:nvPr>
        </p:nvSpPr>
        <p:spPr>
          <a:prstGeom prst="rect">
            <a:avLst/>
          </a:prstGeom>
        </p:spPr>
        <p:txBody>
          <a:bodyPr/>
          <a:lstStyle/>
          <a:p>
            <a:pPr/>
          </a:p>
        </p:txBody>
      </p:sp>
      <p:sp>
        <p:nvSpPr>
          <p:cNvPr id="637" name="Double-click to edit"/>
          <p:cNvSpPr txBox="1"/>
          <p:nvPr>
            <p:ph type="body" idx="1"/>
          </p:nvPr>
        </p:nvSpPr>
        <p:spPr>
          <a:prstGeom prst="rect">
            <a:avLst/>
          </a:prstGeom>
        </p:spPr>
        <p:txBody>
          <a:bodyPr/>
          <a:lstStyle/>
          <a:p>
            <a:pPr/>
          </a:p>
        </p:txBody>
      </p:sp>
      <p:sp>
        <p:nvSpPr>
          <p:cNvPr id="63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39" name="2 L’amour inconditionnel de Dieu!.073.jpeg" descr="2 L’amour inconditionnel de Dieu!.07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1" name="Double-click to edit"/>
          <p:cNvSpPr txBox="1"/>
          <p:nvPr>
            <p:ph type="title"/>
          </p:nvPr>
        </p:nvSpPr>
        <p:spPr>
          <a:prstGeom prst="rect">
            <a:avLst/>
          </a:prstGeom>
        </p:spPr>
        <p:txBody>
          <a:bodyPr/>
          <a:lstStyle/>
          <a:p>
            <a:pPr/>
          </a:p>
        </p:txBody>
      </p:sp>
      <p:sp>
        <p:nvSpPr>
          <p:cNvPr id="642" name="Double-click to edit"/>
          <p:cNvSpPr txBox="1"/>
          <p:nvPr>
            <p:ph type="body" idx="1"/>
          </p:nvPr>
        </p:nvSpPr>
        <p:spPr>
          <a:prstGeom prst="rect">
            <a:avLst/>
          </a:prstGeom>
        </p:spPr>
        <p:txBody>
          <a:bodyPr/>
          <a:lstStyle/>
          <a:p>
            <a:pPr/>
          </a:p>
        </p:txBody>
      </p:sp>
      <p:sp>
        <p:nvSpPr>
          <p:cNvPr id="64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44" name="2 L’amour inconditionnel de Dieu!.074.jpeg" descr="2 L’amour inconditionnel de Dieu!.07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6" name="Double-click to edit"/>
          <p:cNvSpPr txBox="1"/>
          <p:nvPr>
            <p:ph type="title"/>
          </p:nvPr>
        </p:nvSpPr>
        <p:spPr>
          <a:prstGeom prst="rect">
            <a:avLst/>
          </a:prstGeom>
        </p:spPr>
        <p:txBody>
          <a:bodyPr/>
          <a:lstStyle/>
          <a:p>
            <a:pPr/>
          </a:p>
        </p:txBody>
      </p:sp>
      <p:sp>
        <p:nvSpPr>
          <p:cNvPr id="647" name="Double-click to edit"/>
          <p:cNvSpPr txBox="1"/>
          <p:nvPr>
            <p:ph type="body" idx="1"/>
          </p:nvPr>
        </p:nvSpPr>
        <p:spPr>
          <a:prstGeom prst="rect">
            <a:avLst/>
          </a:prstGeom>
        </p:spPr>
        <p:txBody>
          <a:bodyPr/>
          <a:lstStyle/>
          <a:p>
            <a:pPr/>
          </a:p>
        </p:txBody>
      </p:sp>
      <p:sp>
        <p:nvSpPr>
          <p:cNvPr id="64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49" name="2 L’amour inconditionnel de Dieu!.075.jpeg" descr="2 L’amour inconditionnel de Dieu!.07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1" name="Double-click to edit"/>
          <p:cNvSpPr txBox="1"/>
          <p:nvPr>
            <p:ph type="title"/>
          </p:nvPr>
        </p:nvSpPr>
        <p:spPr>
          <a:prstGeom prst="rect">
            <a:avLst/>
          </a:prstGeom>
        </p:spPr>
        <p:txBody>
          <a:bodyPr/>
          <a:lstStyle/>
          <a:p>
            <a:pPr/>
          </a:p>
        </p:txBody>
      </p:sp>
      <p:sp>
        <p:nvSpPr>
          <p:cNvPr id="652" name="Double-click to edit"/>
          <p:cNvSpPr txBox="1"/>
          <p:nvPr>
            <p:ph type="body" idx="1"/>
          </p:nvPr>
        </p:nvSpPr>
        <p:spPr>
          <a:prstGeom prst="rect">
            <a:avLst/>
          </a:prstGeom>
        </p:spPr>
        <p:txBody>
          <a:bodyPr/>
          <a:lstStyle/>
          <a:p>
            <a:pPr/>
          </a:p>
        </p:txBody>
      </p:sp>
      <p:sp>
        <p:nvSpPr>
          <p:cNvPr id="65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54" name="2 L’amour inconditionnel de Dieu!.076.jpeg" descr="2 L’amour inconditionnel de Dieu!.07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6" name="Double-click to edit"/>
          <p:cNvSpPr txBox="1"/>
          <p:nvPr>
            <p:ph type="title"/>
          </p:nvPr>
        </p:nvSpPr>
        <p:spPr>
          <a:prstGeom prst="rect">
            <a:avLst/>
          </a:prstGeom>
        </p:spPr>
        <p:txBody>
          <a:bodyPr/>
          <a:lstStyle/>
          <a:p>
            <a:pPr/>
          </a:p>
        </p:txBody>
      </p:sp>
      <p:sp>
        <p:nvSpPr>
          <p:cNvPr id="657" name="Double-click to edit"/>
          <p:cNvSpPr txBox="1"/>
          <p:nvPr>
            <p:ph type="body" idx="1"/>
          </p:nvPr>
        </p:nvSpPr>
        <p:spPr>
          <a:prstGeom prst="rect">
            <a:avLst/>
          </a:prstGeom>
        </p:spPr>
        <p:txBody>
          <a:bodyPr/>
          <a:lstStyle/>
          <a:p>
            <a:pPr/>
          </a:p>
        </p:txBody>
      </p:sp>
      <p:sp>
        <p:nvSpPr>
          <p:cNvPr id="65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59" name="2 L’amour inconditionnel de Dieu!.077.jpeg" descr="2 L’amour inconditionnel de Dieu!.07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1" name="Double-click to edit"/>
          <p:cNvSpPr txBox="1"/>
          <p:nvPr>
            <p:ph type="title"/>
          </p:nvPr>
        </p:nvSpPr>
        <p:spPr>
          <a:prstGeom prst="rect">
            <a:avLst/>
          </a:prstGeom>
        </p:spPr>
        <p:txBody>
          <a:bodyPr/>
          <a:lstStyle/>
          <a:p>
            <a:pPr/>
          </a:p>
        </p:txBody>
      </p:sp>
      <p:sp>
        <p:nvSpPr>
          <p:cNvPr id="662" name="Double-click to edit"/>
          <p:cNvSpPr txBox="1"/>
          <p:nvPr>
            <p:ph type="body" idx="1"/>
          </p:nvPr>
        </p:nvSpPr>
        <p:spPr>
          <a:prstGeom prst="rect">
            <a:avLst/>
          </a:prstGeom>
        </p:spPr>
        <p:txBody>
          <a:bodyPr/>
          <a:lstStyle/>
          <a:p>
            <a:pPr/>
          </a:p>
        </p:txBody>
      </p:sp>
      <p:sp>
        <p:nvSpPr>
          <p:cNvPr id="66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64" name="2 L’amour inconditionnel de Dieu!.078.jpeg" descr="2 L’amour inconditionnel de Dieu!.078.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8" name="Double-click to edit"/>
          <p:cNvSpPr txBox="1"/>
          <p:nvPr>
            <p:ph type="title"/>
          </p:nvPr>
        </p:nvSpPr>
        <p:spPr>
          <a:prstGeom prst="rect">
            <a:avLst/>
          </a:prstGeom>
        </p:spPr>
        <p:txBody>
          <a:bodyPr/>
          <a:lstStyle/>
          <a:p>
            <a:pPr/>
          </a:p>
        </p:txBody>
      </p:sp>
      <p:sp>
        <p:nvSpPr>
          <p:cNvPr id="669" name="Double-click to edit"/>
          <p:cNvSpPr txBox="1"/>
          <p:nvPr>
            <p:ph type="body" idx="1"/>
          </p:nvPr>
        </p:nvSpPr>
        <p:spPr>
          <a:prstGeom prst="rect">
            <a:avLst/>
          </a:prstGeom>
        </p:spPr>
        <p:txBody>
          <a:bodyPr/>
          <a:lstStyle/>
          <a:p>
            <a:pPr/>
          </a:p>
        </p:txBody>
      </p:sp>
      <p:sp>
        <p:nvSpPr>
          <p:cNvPr id="67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71" name="2 L’amour inconditionnel de Dieu!.079.jpeg" descr="2 L’amour inconditionnel de Dieu!.07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5" name="Double-click to edit"/>
          <p:cNvSpPr txBox="1"/>
          <p:nvPr>
            <p:ph type="title"/>
          </p:nvPr>
        </p:nvSpPr>
        <p:spPr>
          <a:prstGeom prst="rect">
            <a:avLst/>
          </a:prstGeom>
        </p:spPr>
        <p:txBody>
          <a:bodyPr/>
          <a:lstStyle/>
          <a:p>
            <a:pPr/>
          </a:p>
        </p:txBody>
      </p:sp>
      <p:sp>
        <p:nvSpPr>
          <p:cNvPr id="286" name="Double-click to edit"/>
          <p:cNvSpPr txBox="1"/>
          <p:nvPr>
            <p:ph type="body" idx="1"/>
          </p:nvPr>
        </p:nvSpPr>
        <p:spPr>
          <a:prstGeom prst="rect">
            <a:avLst/>
          </a:prstGeom>
        </p:spPr>
        <p:txBody>
          <a:bodyPr/>
          <a:lstStyle/>
          <a:p>
            <a:pPr/>
          </a:p>
        </p:txBody>
      </p:sp>
      <p:sp>
        <p:nvSpPr>
          <p:cNvPr id="287"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88" name="2 L’amour inconditionnel de Dieu!.008.jpeg" descr="2 L’amour inconditionnel de Dieu!.00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3" name="Double-click to edit"/>
          <p:cNvSpPr txBox="1"/>
          <p:nvPr>
            <p:ph type="title"/>
          </p:nvPr>
        </p:nvSpPr>
        <p:spPr>
          <a:prstGeom prst="rect">
            <a:avLst/>
          </a:prstGeom>
        </p:spPr>
        <p:txBody>
          <a:bodyPr/>
          <a:lstStyle/>
          <a:p>
            <a:pPr/>
          </a:p>
        </p:txBody>
      </p:sp>
      <p:sp>
        <p:nvSpPr>
          <p:cNvPr id="674" name="Double-click to edit"/>
          <p:cNvSpPr txBox="1"/>
          <p:nvPr>
            <p:ph type="body" idx="1"/>
          </p:nvPr>
        </p:nvSpPr>
        <p:spPr>
          <a:prstGeom prst="rect">
            <a:avLst/>
          </a:prstGeom>
        </p:spPr>
        <p:txBody>
          <a:bodyPr/>
          <a:lstStyle/>
          <a:p>
            <a:pPr/>
          </a:p>
        </p:txBody>
      </p:sp>
      <p:sp>
        <p:nvSpPr>
          <p:cNvPr id="67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76" name="2 L’amour inconditionnel de Dieu!-2.080.jpeg" descr="2 L’amour inconditionnel de Dieu!-2.08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8" name="Double-click to edit"/>
          <p:cNvSpPr txBox="1"/>
          <p:nvPr>
            <p:ph type="title"/>
          </p:nvPr>
        </p:nvSpPr>
        <p:spPr>
          <a:prstGeom prst="rect">
            <a:avLst/>
          </a:prstGeom>
        </p:spPr>
        <p:txBody>
          <a:bodyPr/>
          <a:lstStyle/>
          <a:p>
            <a:pPr/>
          </a:p>
        </p:txBody>
      </p:sp>
      <p:sp>
        <p:nvSpPr>
          <p:cNvPr id="679" name="Double-click to edit"/>
          <p:cNvSpPr txBox="1"/>
          <p:nvPr>
            <p:ph type="body" idx="1"/>
          </p:nvPr>
        </p:nvSpPr>
        <p:spPr>
          <a:prstGeom prst="rect">
            <a:avLst/>
          </a:prstGeom>
        </p:spPr>
        <p:txBody>
          <a:bodyPr/>
          <a:lstStyle/>
          <a:p>
            <a:pPr/>
          </a:p>
        </p:txBody>
      </p:sp>
      <p:sp>
        <p:nvSpPr>
          <p:cNvPr id="68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81" name="2 L’amour inconditionnel de Dieu!-2.081.jpeg" descr="2 L’amour inconditionnel de Dieu!-2.08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3" name="Double-click to edit"/>
          <p:cNvSpPr txBox="1"/>
          <p:nvPr>
            <p:ph type="title"/>
          </p:nvPr>
        </p:nvSpPr>
        <p:spPr>
          <a:prstGeom prst="rect">
            <a:avLst/>
          </a:prstGeom>
        </p:spPr>
        <p:txBody>
          <a:bodyPr/>
          <a:lstStyle/>
          <a:p>
            <a:pPr/>
          </a:p>
        </p:txBody>
      </p:sp>
      <p:sp>
        <p:nvSpPr>
          <p:cNvPr id="684" name="Double-click to edit"/>
          <p:cNvSpPr txBox="1"/>
          <p:nvPr>
            <p:ph type="body" idx="1"/>
          </p:nvPr>
        </p:nvSpPr>
        <p:spPr>
          <a:prstGeom prst="rect">
            <a:avLst/>
          </a:prstGeom>
        </p:spPr>
        <p:txBody>
          <a:bodyPr/>
          <a:lstStyle/>
          <a:p>
            <a:pPr/>
          </a:p>
        </p:txBody>
      </p:sp>
      <p:sp>
        <p:nvSpPr>
          <p:cNvPr id="68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86" name="2 L’amour inconditionnel de Dieu!.082.jpeg" descr="2 L’amour inconditionnel de Dieu!.08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8" name="Double-click to edit"/>
          <p:cNvSpPr txBox="1"/>
          <p:nvPr>
            <p:ph type="title"/>
          </p:nvPr>
        </p:nvSpPr>
        <p:spPr>
          <a:prstGeom prst="rect">
            <a:avLst/>
          </a:prstGeom>
        </p:spPr>
        <p:txBody>
          <a:bodyPr/>
          <a:lstStyle/>
          <a:p>
            <a:pPr/>
          </a:p>
        </p:txBody>
      </p:sp>
      <p:sp>
        <p:nvSpPr>
          <p:cNvPr id="689" name="Double-click to edit"/>
          <p:cNvSpPr txBox="1"/>
          <p:nvPr>
            <p:ph type="body" idx="1"/>
          </p:nvPr>
        </p:nvSpPr>
        <p:spPr>
          <a:prstGeom prst="rect">
            <a:avLst/>
          </a:prstGeom>
        </p:spPr>
        <p:txBody>
          <a:bodyPr/>
          <a:lstStyle/>
          <a:p>
            <a:pPr/>
          </a:p>
        </p:txBody>
      </p:sp>
      <p:sp>
        <p:nvSpPr>
          <p:cNvPr id="69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91" name="2 L’amour inconditionnel de Dieu!.083.jpeg" descr="2 L’amour inconditionnel de Dieu!.083.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5" name="Double-click to edit"/>
          <p:cNvSpPr txBox="1"/>
          <p:nvPr>
            <p:ph type="title"/>
          </p:nvPr>
        </p:nvSpPr>
        <p:spPr>
          <a:prstGeom prst="rect">
            <a:avLst/>
          </a:prstGeom>
        </p:spPr>
        <p:txBody>
          <a:bodyPr/>
          <a:lstStyle/>
          <a:p>
            <a:pPr/>
          </a:p>
        </p:txBody>
      </p:sp>
      <p:sp>
        <p:nvSpPr>
          <p:cNvPr id="696" name="Double-click to edit"/>
          <p:cNvSpPr txBox="1"/>
          <p:nvPr>
            <p:ph type="body" idx="1"/>
          </p:nvPr>
        </p:nvSpPr>
        <p:spPr>
          <a:prstGeom prst="rect">
            <a:avLst/>
          </a:prstGeom>
        </p:spPr>
        <p:txBody>
          <a:bodyPr/>
          <a:lstStyle/>
          <a:p>
            <a:pPr/>
          </a:p>
        </p:txBody>
      </p:sp>
      <p:sp>
        <p:nvSpPr>
          <p:cNvPr id="69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98" name="2 L’amour inconditionnel de Dieu!.084.jpeg" descr="2 L’amour inconditionnel de Dieu!.08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0" name="Double-click to edit"/>
          <p:cNvSpPr txBox="1"/>
          <p:nvPr>
            <p:ph type="title"/>
          </p:nvPr>
        </p:nvSpPr>
        <p:spPr>
          <a:prstGeom prst="rect">
            <a:avLst/>
          </a:prstGeom>
        </p:spPr>
        <p:txBody>
          <a:bodyPr/>
          <a:lstStyle/>
          <a:p>
            <a:pPr/>
          </a:p>
        </p:txBody>
      </p:sp>
      <p:sp>
        <p:nvSpPr>
          <p:cNvPr id="701" name="Double-click to edit"/>
          <p:cNvSpPr txBox="1"/>
          <p:nvPr>
            <p:ph type="body" idx="1"/>
          </p:nvPr>
        </p:nvSpPr>
        <p:spPr>
          <a:prstGeom prst="rect">
            <a:avLst/>
          </a:prstGeom>
        </p:spPr>
        <p:txBody>
          <a:bodyPr/>
          <a:lstStyle/>
          <a:p>
            <a:pPr/>
          </a:p>
        </p:txBody>
      </p:sp>
      <p:sp>
        <p:nvSpPr>
          <p:cNvPr id="70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03" name="2 L’amour inconditionnel de Dieu!-2.085.jpeg" descr="2 L’amour inconditionnel de Dieu!-2.08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5" name="Double-click to edit"/>
          <p:cNvSpPr txBox="1"/>
          <p:nvPr>
            <p:ph type="title"/>
          </p:nvPr>
        </p:nvSpPr>
        <p:spPr>
          <a:prstGeom prst="rect">
            <a:avLst/>
          </a:prstGeom>
        </p:spPr>
        <p:txBody>
          <a:bodyPr/>
          <a:lstStyle/>
          <a:p>
            <a:pPr/>
          </a:p>
        </p:txBody>
      </p:sp>
      <p:sp>
        <p:nvSpPr>
          <p:cNvPr id="706" name="Double-click to edit"/>
          <p:cNvSpPr txBox="1"/>
          <p:nvPr>
            <p:ph type="body" idx="1"/>
          </p:nvPr>
        </p:nvSpPr>
        <p:spPr>
          <a:prstGeom prst="rect">
            <a:avLst/>
          </a:prstGeom>
        </p:spPr>
        <p:txBody>
          <a:bodyPr/>
          <a:lstStyle/>
          <a:p>
            <a:pPr/>
          </a:p>
        </p:txBody>
      </p:sp>
      <p:sp>
        <p:nvSpPr>
          <p:cNvPr id="70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08" name="2 L’amour inconditionnel de Dieu!-2.086.jpeg" descr="2 L’amour inconditionnel de Dieu!-2.08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0" name="Double-click to edit"/>
          <p:cNvSpPr txBox="1"/>
          <p:nvPr>
            <p:ph type="title"/>
          </p:nvPr>
        </p:nvSpPr>
        <p:spPr>
          <a:prstGeom prst="rect">
            <a:avLst/>
          </a:prstGeom>
        </p:spPr>
        <p:txBody>
          <a:bodyPr/>
          <a:lstStyle/>
          <a:p>
            <a:pPr/>
          </a:p>
        </p:txBody>
      </p:sp>
      <p:sp>
        <p:nvSpPr>
          <p:cNvPr id="711" name="Double-click to edit"/>
          <p:cNvSpPr txBox="1"/>
          <p:nvPr>
            <p:ph type="body" idx="1"/>
          </p:nvPr>
        </p:nvSpPr>
        <p:spPr>
          <a:prstGeom prst="rect">
            <a:avLst/>
          </a:prstGeom>
        </p:spPr>
        <p:txBody>
          <a:bodyPr/>
          <a:lstStyle/>
          <a:p>
            <a:pPr/>
          </a:p>
        </p:txBody>
      </p:sp>
      <p:sp>
        <p:nvSpPr>
          <p:cNvPr id="71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13" name="2 L’amour inconditionnel de Dieu!.087.jpeg" descr="2 L’amour inconditionnel de Dieu!.08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5" name="Double-click to edit"/>
          <p:cNvSpPr txBox="1"/>
          <p:nvPr>
            <p:ph type="title"/>
          </p:nvPr>
        </p:nvSpPr>
        <p:spPr>
          <a:prstGeom prst="rect">
            <a:avLst/>
          </a:prstGeom>
        </p:spPr>
        <p:txBody>
          <a:bodyPr/>
          <a:lstStyle/>
          <a:p>
            <a:pPr/>
          </a:p>
        </p:txBody>
      </p:sp>
      <p:sp>
        <p:nvSpPr>
          <p:cNvPr id="716" name="Double-click to edit"/>
          <p:cNvSpPr txBox="1"/>
          <p:nvPr>
            <p:ph type="body" idx="1"/>
          </p:nvPr>
        </p:nvSpPr>
        <p:spPr>
          <a:prstGeom prst="rect">
            <a:avLst/>
          </a:prstGeom>
        </p:spPr>
        <p:txBody>
          <a:bodyPr/>
          <a:lstStyle/>
          <a:p>
            <a:pPr/>
          </a:p>
        </p:txBody>
      </p:sp>
      <p:sp>
        <p:nvSpPr>
          <p:cNvPr id="71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18" name="2 L’amour inconditionnel de Dieu!.088.jpeg" descr="2 L’amour inconditionnel de Dieu!.08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0" name="Double-click to edit"/>
          <p:cNvSpPr txBox="1"/>
          <p:nvPr>
            <p:ph type="title"/>
          </p:nvPr>
        </p:nvSpPr>
        <p:spPr>
          <a:prstGeom prst="rect">
            <a:avLst/>
          </a:prstGeom>
        </p:spPr>
        <p:txBody>
          <a:bodyPr/>
          <a:lstStyle/>
          <a:p>
            <a:pPr/>
          </a:p>
        </p:txBody>
      </p:sp>
      <p:sp>
        <p:nvSpPr>
          <p:cNvPr id="721" name="Double-click to edit"/>
          <p:cNvSpPr txBox="1"/>
          <p:nvPr>
            <p:ph type="body" idx="1"/>
          </p:nvPr>
        </p:nvSpPr>
        <p:spPr>
          <a:prstGeom prst="rect">
            <a:avLst/>
          </a:prstGeom>
        </p:spPr>
        <p:txBody>
          <a:bodyPr/>
          <a:lstStyle/>
          <a:p>
            <a:pPr/>
          </a:p>
        </p:txBody>
      </p:sp>
      <p:sp>
        <p:nvSpPr>
          <p:cNvPr id="72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23" name="2 L’amour inconditionnel de Dieu!.089.jpeg" descr="2 L’amour inconditionnel de Dieu!.08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 name="Double-click to edit"/>
          <p:cNvSpPr txBox="1"/>
          <p:nvPr>
            <p:ph type="title"/>
          </p:nvPr>
        </p:nvSpPr>
        <p:spPr>
          <a:prstGeom prst="rect">
            <a:avLst/>
          </a:prstGeom>
        </p:spPr>
        <p:txBody>
          <a:bodyPr/>
          <a:lstStyle/>
          <a:p>
            <a:pPr/>
          </a:p>
        </p:txBody>
      </p:sp>
      <p:sp>
        <p:nvSpPr>
          <p:cNvPr id="291" name="Double-click to edit"/>
          <p:cNvSpPr txBox="1"/>
          <p:nvPr>
            <p:ph type="body" idx="1"/>
          </p:nvPr>
        </p:nvSpPr>
        <p:spPr>
          <a:prstGeom prst="rect">
            <a:avLst/>
          </a:prstGeom>
        </p:spPr>
        <p:txBody>
          <a:bodyPr/>
          <a:lstStyle/>
          <a:p>
            <a:pPr/>
          </a:p>
        </p:txBody>
      </p:sp>
      <p:sp>
        <p:nvSpPr>
          <p:cNvPr id="292"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93" name="2 L’amour inconditionnel de Dieu!.009.jpeg" descr="2 L’amour inconditionnel de Dieu!.00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5" name="Double-click to edit"/>
          <p:cNvSpPr txBox="1"/>
          <p:nvPr>
            <p:ph type="title"/>
          </p:nvPr>
        </p:nvSpPr>
        <p:spPr>
          <a:prstGeom prst="rect">
            <a:avLst/>
          </a:prstGeom>
        </p:spPr>
        <p:txBody>
          <a:bodyPr/>
          <a:lstStyle/>
          <a:p>
            <a:pPr/>
          </a:p>
        </p:txBody>
      </p:sp>
      <p:sp>
        <p:nvSpPr>
          <p:cNvPr id="726" name="Double-click to edit"/>
          <p:cNvSpPr txBox="1"/>
          <p:nvPr>
            <p:ph type="body" idx="1"/>
          </p:nvPr>
        </p:nvSpPr>
        <p:spPr>
          <a:prstGeom prst="rect">
            <a:avLst/>
          </a:prstGeom>
        </p:spPr>
        <p:txBody>
          <a:bodyPr/>
          <a:lstStyle/>
          <a:p>
            <a:pPr/>
          </a:p>
        </p:txBody>
      </p:sp>
      <p:sp>
        <p:nvSpPr>
          <p:cNvPr id="72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28" name="2 L’amour inconditionnel de Dieu!.090.jpeg" descr="2 L’amour inconditionnel de Dieu!.090.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2" name="Double-click to edit"/>
          <p:cNvSpPr txBox="1"/>
          <p:nvPr>
            <p:ph type="title"/>
          </p:nvPr>
        </p:nvSpPr>
        <p:spPr>
          <a:prstGeom prst="rect">
            <a:avLst/>
          </a:prstGeom>
        </p:spPr>
        <p:txBody>
          <a:bodyPr/>
          <a:lstStyle/>
          <a:p>
            <a:pPr/>
          </a:p>
        </p:txBody>
      </p:sp>
      <p:sp>
        <p:nvSpPr>
          <p:cNvPr id="733" name="Double-click to edit"/>
          <p:cNvSpPr txBox="1"/>
          <p:nvPr>
            <p:ph type="body" idx="1"/>
          </p:nvPr>
        </p:nvSpPr>
        <p:spPr>
          <a:prstGeom prst="rect">
            <a:avLst/>
          </a:prstGeom>
        </p:spPr>
        <p:txBody>
          <a:bodyPr/>
          <a:lstStyle/>
          <a:p>
            <a:pPr/>
          </a:p>
        </p:txBody>
      </p:sp>
      <p:sp>
        <p:nvSpPr>
          <p:cNvPr id="73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35" name="2 L’amour inconditionnel de Dieu!.091.jpeg" descr="2 L’amour inconditionnel de Dieu!.09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9" name="Double-click to edit"/>
          <p:cNvSpPr txBox="1"/>
          <p:nvPr>
            <p:ph type="title"/>
          </p:nvPr>
        </p:nvSpPr>
        <p:spPr>
          <a:prstGeom prst="rect">
            <a:avLst/>
          </a:prstGeom>
        </p:spPr>
        <p:txBody>
          <a:bodyPr/>
          <a:lstStyle/>
          <a:p>
            <a:pPr/>
          </a:p>
        </p:txBody>
      </p:sp>
      <p:sp>
        <p:nvSpPr>
          <p:cNvPr id="740" name="Double-click to edit"/>
          <p:cNvSpPr txBox="1"/>
          <p:nvPr>
            <p:ph type="body" idx="1"/>
          </p:nvPr>
        </p:nvSpPr>
        <p:spPr>
          <a:prstGeom prst="rect">
            <a:avLst/>
          </a:prstGeom>
        </p:spPr>
        <p:txBody>
          <a:bodyPr/>
          <a:lstStyle/>
          <a:p>
            <a:pPr/>
          </a:p>
        </p:txBody>
      </p:sp>
      <p:sp>
        <p:nvSpPr>
          <p:cNvPr id="74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42" name="2 L’amour inconditionnel de Dieu!.092.jpeg" descr="2 L’amour inconditionnel de Dieu!.09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4" name="Double-click to edit"/>
          <p:cNvSpPr txBox="1"/>
          <p:nvPr>
            <p:ph type="title"/>
          </p:nvPr>
        </p:nvSpPr>
        <p:spPr>
          <a:prstGeom prst="rect">
            <a:avLst/>
          </a:prstGeom>
        </p:spPr>
        <p:txBody>
          <a:bodyPr/>
          <a:lstStyle/>
          <a:p>
            <a:pPr/>
          </a:p>
        </p:txBody>
      </p:sp>
      <p:sp>
        <p:nvSpPr>
          <p:cNvPr id="745" name="Double-click to edit"/>
          <p:cNvSpPr txBox="1"/>
          <p:nvPr>
            <p:ph type="body" idx="1"/>
          </p:nvPr>
        </p:nvSpPr>
        <p:spPr>
          <a:prstGeom prst="rect">
            <a:avLst/>
          </a:prstGeom>
        </p:spPr>
        <p:txBody>
          <a:bodyPr/>
          <a:lstStyle/>
          <a:p>
            <a:pPr/>
          </a:p>
        </p:txBody>
      </p:sp>
      <p:sp>
        <p:nvSpPr>
          <p:cNvPr id="74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47" name="2 L’amour inconditionnel de Dieu!.093.jpeg" descr="2 L’amour inconditionnel de Dieu!.09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9" name="Double-click to edit"/>
          <p:cNvSpPr txBox="1"/>
          <p:nvPr>
            <p:ph type="title"/>
          </p:nvPr>
        </p:nvSpPr>
        <p:spPr>
          <a:prstGeom prst="rect">
            <a:avLst/>
          </a:prstGeom>
        </p:spPr>
        <p:txBody>
          <a:bodyPr/>
          <a:lstStyle/>
          <a:p>
            <a:pPr/>
          </a:p>
        </p:txBody>
      </p:sp>
      <p:sp>
        <p:nvSpPr>
          <p:cNvPr id="750" name="Double-click to edit"/>
          <p:cNvSpPr txBox="1"/>
          <p:nvPr>
            <p:ph type="body" idx="1"/>
          </p:nvPr>
        </p:nvSpPr>
        <p:spPr>
          <a:prstGeom prst="rect">
            <a:avLst/>
          </a:prstGeom>
        </p:spPr>
        <p:txBody>
          <a:bodyPr/>
          <a:lstStyle/>
          <a:p>
            <a:pPr/>
          </a:p>
        </p:txBody>
      </p:sp>
      <p:sp>
        <p:nvSpPr>
          <p:cNvPr id="75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52" name="2 L’amour inconditionnel de Dieu!.094.jpeg" descr="2 L’amour inconditionnel de Dieu!.09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4" name="Double-click to edit"/>
          <p:cNvSpPr txBox="1"/>
          <p:nvPr>
            <p:ph type="title"/>
          </p:nvPr>
        </p:nvSpPr>
        <p:spPr>
          <a:prstGeom prst="rect">
            <a:avLst/>
          </a:prstGeom>
        </p:spPr>
        <p:txBody>
          <a:bodyPr/>
          <a:lstStyle/>
          <a:p>
            <a:pPr/>
          </a:p>
        </p:txBody>
      </p:sp>
      <p:sp>
        <p:nvSpPr>
          <p:cNvPr id="755" name="Double-click to edit"/>
          <p:cNvSpPr txBox="1"/>
          <p:nvPr>
            <p:ph type="body" idx="1"/>
          </p:nvPr>
        </p:nvSpPr>
        <p:spPr>
          <a:prstGeom prst="rect">
            <a:avLst/>
          </a:prstGeom>
        </p:spPr>
        <p:txBody>
          <a:bodyPr/>
          <a:lstStyle/>
          <a:p>
            <a:pPr/>
          </a:p>
        </p:txBody>
      </p:sp>
      <p:sp>
        <p:nvSpPr>
          <p:cNvPr id="75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57" name="2 L’amour inconditionnel de Dieu!.095.jpeg" descr="2 L’amour inconditionnel de Dieu!.09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9" name="Double-click to edit"/>
          <p:cNvSpPr txBox="1"/>
          <p:nvPr>
            <p:ph type="title"/>
          </p:nvPr>
        </p:nvSpPr>
        <p:spPr>
          <a:prstGeom prst="rect">
            <a:avLst/>
          </a:prstGeom>
        </p:spPr>
        <p:txBody>
          <a:bodyPr/>
          <a:lstStyle/>
          <a:p>
            <a:pPr/>
          </a:p>
        </p:txBody>
      </p:sp>
      <p:sp>
        <p:nvSpPr>
          <p:cNvPr id="760" name="Double-click to edit"/>
          <p:cNvSpPr txBox="1"/>
          <p:nvPr>
            <p:ph type="body" idx="1"/>
          </p:nvPr>
        </p:nvSpPr>
        <p:spPr>
          <a:prstGeom prst="rect">
            <a:avLst/>
          </a:prstGeom>
        </p:spPr>
        <p:txBody>
          <a:bodyPr/>
          <a:lstStyle/>
          <a:p>
            <a:pPr/>
          </a:p>
        </p:txBody>
      </p:sp>
      <p:sp>
        <p:nvSpPr>
          <p:cNvPr id="76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62" name="2 L’amour inconditionnel de Dieu!.096.jpeg" descr="2 L’amour inconditionnel de Dieu!.09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4" name="Double-click to edit"/>
          <p:cNvSpPr txBox="1"/>
          <p:nvPr>
            <p:ph type="title"/>
          </p:nvPr>
        </p:nvSpPr>
        <p:spPr>
          <a:prstGeom prst="rect">
            <a:avLst/>
          </a:prstGeom>
        </p:spPr>
        <p:txBody>
          <a:bodyPr/>
          <a:lstStyle/>
          <a:p>
            <a:pPr/>
          </a:p>
        </p:txBody>
      </p:sp>
      <p:sp>
        <p:nvSpPr>
          <p:cNvPr id="765" name="Double-click to edit"/>
          <p:cNvSpPr txBox="1"/>
          <p:nvPr>
            <p:ph type="body" idx="1"/>
          </p:nvPr>
        </p:nvSpPr>
        <p:spPr>
          <a:prstGeom prst="rect">
            <a:avLst/>
          </a:prstGeom>
        </p:spPr>
        <p:txBody>
          <a:bodyPr/>
          <a:lstStyle/>
          <a:p>
            <a:pPr/>
          </a:p>
        </p:txBody>
      </p:sp>
      <p:sp>
        <p:nvSpPr>
          <p:cNvPr id="76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67" name="2 L’amour inconditionnel de Dieu!.097.jpeg" descr="2 L’amour inconditionnel de Dieu!.09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9" name="Double-click to edit"/>
          <p:cNvSpPr txBox="1"/>
          <p:nvPr>
            <p:ph type="title"/>
          </p:nvPr>
        </p:nvSpPr>
        <p:spPr>
          <a:prstGeom prst="rect">
            <a:avLst/>
          </a:prstGeom>
        </p:spPr>
        <p:txBody>
          <a:bodyPr/>
          <a:lstStyle/>
          <a:p>
            <a:pPr/>
          </a:p>
        </p:txBody>
      </p:sp>
      <p:sp>
        <p:nvSpPr>
          <p:cNvPr id="770" name="Double-click to edit"/>
          <p:cNvSpPr txBox="1"/>
          <p:nvPr>
            <p:ph type="body" idx="1"/>
          </p:nvPr>
        </p:nvSpPr>
        <p:spPr>
          <a:prstGeom prst="rect">
            <a:avLst/>
          </a:prstGeom>
        </p:spPr>
        <p:txBody>
          <a:bodyPr/>
          <a:lstStyle/>
          <a:p>
            <a:pPr/>
          </a:p>
        </p:txBody>
      </p:sp>
      <p:sp>
        <p:nvSpPr>
          <p:cNvPr id="77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72" name="2 L’amour inconditionnel de Dieu!.098.jpeg" descr="2 L’amour inconditionnel de Dieu!.09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4" name="Double-click to edit"/>
          <p:cNvSpPr txBox="1"/>
          <p:nvPr>
            <p:ph type="title"/>
          </p:nvPr>
        </p:nvSpPr>
        <p:spPr>
          <a:prstGeom prst="rect">
            <a:avLst/>
          </a:prstGeom>
        </p:spPr>
        <p:txBody>
          <a:bodyPr/>
          <a:lstStyle/>
          <a:p>
            <a:pPr/>
          </a:p>
        </p:txBody>
      </p:sp>
      <p:sp>
        <p:nvSpPr>
          <p:cNvPr id="775" name="Double-click to edit"/>
          <p:cNvSpPr txBox="1"/>
          <p:nvPr>
            <p:ph type="body" idx="1"/>
          </p:nvPr>
        </p:nvSpPr>
        <p:spPr>
          <a:prstGeom prst="rect">
            <a:avLst/>
          </a:prstGeom>
        </p:spPr>
        <p:txBody>
          <a:bodyPr/>
          <a:lstStyle/>
          <a:p>
            <a:pPr/>
          </a:p>
        </p:txBody>
      </p:sp>
      <p:sp>
        <p:nvSpPr>
          <p:cNvPr id="77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77" name="2 L’amour inconditionnel de Dieu!.099.jpeg" descr="2 L’amour inconditionnel de Dieu!.09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808080"/>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ochin"/>
        <a:ea typeface="Cochin"/>
        <a:cs typeface="Cochin"/>
      </a:majorFont>
      <a:minorFont>
        <a:latin typeface="Cochin"/>
        <a:ea typeface="Cochin"/>
        <a:cs typeface="Cochi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BBE0E3"/>
          </a:solidFill>
          <a:prstDash val="solid"/>
          <a:round/>
        </a:ln>
        <a:effectLst/>
        <a:sp3d/>
      </a:spPr>
      <a:bodyPr rot="0" spcFirstLastPara="1" vertOverflow="overflow" horzOverflow="overflow" vert="horz" wrap="square" lIns="45719" tIns="45719" rIns="45719" bIns="45719" numCol="1" spcCol="38100" rtlCol="0" anchor="t" upright="0">
        <a:spAutoFit/>
      </a:bodyPr>
      <a:lstStyle>
        <a:defPPr marL="0" marR="0" indent="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BBE0E3"/>
          </a:solidFill>
          <a:prstDash val="solid"/>
          <a:round/>
        </a:ln>
        <a:effectLst>
          <a:outerShdw sx="100000" sy="100000" kx="0" ky="0" algn="b" rotWithShape="0" blurRad="38100" dist="19999"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ochin"/>
        <a:ea typeface="Cochin"/>
        <a:cs typeface="Cochin"/>
      </a:majorFont>
      <a:minorFont>
        <a:latin typeface="Cochin"/>
        <a:ea typeface="Cochin"/>
        <a:cs typeface="Cochi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BBE0E3"/>
          </a:solidFill>
          <a:prstDash val="solid"/>
          <a:round/>
        </a:ln>
        <a:effectLst/>
        <a:sp3d/>
      </a:spPr>
      <a:bodyPr rot="0" spcFirstLastPara="1" vertOverflow="overflow" horzOverflow="overflow" vert="horz" wrap="square" lIns="45719" tIns="45719" rIns="45719" bIns="45719" numCol="1" spcCol="38100" rtlCol="0" anchor="t" upright="0">
        <a:spAutoFit/>
      </a:bodyPr>
      <a:lstStyle>
        <a:defPPr marL="0" marR="0" indent="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BBE0E3"/>
          </a:solidFill>
          <a:prstDash val="solid"/>
          <a:round/>
        </a:ln>
        <a:effectLst>
          <a:outerShdw sx="100000" sy="100000" kx="0" ky="0" algn="b" rotWithShape="0" blurRad="38100" dist="19999"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