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4" r:id="rId99"/>
    <p:sldId id="355" r:id="rId100"/>
    <p:sldId id="356" r:id="rId101"/>
    <p:sldId id="357" r:id="rId102"/>
    <p:sldId id="358" r:id="rId103"/>
    <p:sldId id="359" r:id="rId104"/>
    <p:sldId id="360" r:id="rId105"/>
    <p:sldId id="361" r:id="rId106"/>
    <p:sldId id="362" r:id="rId107"/>
    <p:sldId id="363" r:id="rId108"/>
    <p:sldId id="364" r:id="rId109"/>
    <p:sldId id="365" r:id="rId110"/>
    <p:sldId id="366" r:id="rId111"/>
    <p:sldId id="367" r:id="rId112"/>
    <p:sldId id="368" r:id="rId113"/>
    <p:sldId id="369" r:id="rId114"/>
    <p:sldId id="370" r:id="rId115"/>
    <p:sldId id="371" r:id="rId116"/>
    <p:sldId id="372" r:id="rId117"/>
    <p:sldId id="373" r:id="rId118"/>
    <p:sldId id="374" r:id="rId119"/>
    <p:sldId id="375" r:id="rId120"/>
    <p:sldId id="376" r:id="rId121"/>
    <p:sldId id="377" r:id="rId122"/>
    <p:sldId id="378" r:id="rId123"/>
    <p:sldId id="379" r:id="rId124"/>
    <p:sldId id="380" r:id="rId125"/>
    <p:sldId id="381" r:id="rId126"/>
    <p:sldId id="382" r:id="rId127"/>
    <p:sldId id="383" r:id="rId128"/>
    <p:sldId id="384" r:id="rId129"/>
    <p:sldId id="385" r:id="rId130"/>
    <p:sldId id="386" r:id="rId131"/>
    <p:sldId id="387" r:id="rId132"/>
    <p:sldId id="388" r:id="rId133"/>
    <p:sldId id="389" r:id="rId134"/>
    <p:sldId id="390" r:id="rId135"/>
    <p:sldId id="391" r:id="rId136"/>
    <p:sldId id="392" r:id="rId137"/>
    <p:sldId id="393" r:id="rId138"/>
    <p:sldId id="394" r:id="rId139"/>
    <p:sldId id="395" r:id="rId140"/>
    <p:sldId id="396" r:id="rId141"/>
    <p:sldId id="397" r:id="rId142"/>
    <p:sldId id="398" r:id="rId143"/>
    <p:sldId id="399" r:id="rId144"/>
    <p:sldId id="400" r:id="rId145"/>
    <p:sldId id="401" r:id="rId146"/>
    <p:sldId id="402" r:id="rId147"/>
    <p:sldId id="403" r:id="rId148"/>
    <p:sldId id="404" r:id="rId149"/>
    <p:sldId id="405" r:id="rId150"/>
    <p:sldId id="406" r:id="rId151"/>
    <p:sldId id="407" r:id="rId152"/>
    <p:sldId id="408" r:id="rId153"/>
    <p:sldId id="409" r:id="rId154"/>
    <p:sldId id="410" r:id="rId155"/>
    <p:sldId id="411" r:id="rId156"/>
    <p:sldId id="412" r:id="rId157"/>
    <p:sldId id="413" r:id="rId158"/>
    <p:sldId id="414" r:id="rId159"/>
    <p:sldId id="415" r:id="rId160"/>
    <p:sldId id="416" r:id="rId161"/>
    <p:sldId id="417" r:id="rId162"/>
    <p:sldId id="418" r:id="rId163"/>
    <p:sldId id="419" r:id="rId164"/>
    <p:sldId id="420" r:id="rId165"/>
    <p:sldId id="421" r:id="rId166"/>
    <p:sldId id="422" r:id="rId167"/>
    <p:sldId id="423" r:id="rId168"/>
    <p:sldId id="424" r:id="rId169"/>
    <p:sldId id="425" r:id="rId170"/>
    <p:sldId id="426" r:id="rId171"/>
    <p:sldId id="427" r:id="rId172"/>
    <p:sldId id="428" r:id="rId173"/>
    <p:sldId id="429" r:id="rId174"/>
    <p:sldId id="430" r:id="rId175"/>
    <p:sldId id="431" r:id="rId176"/>
    <p:sldId id="432" r:id="rId177"/>
    <p:sldId id="433" r:id="rId178"/>
    <p:sldId id="434" r:id="rId179"/>
    <p:sldId id="435" r:id="rId180"/>
    <p:sldId id="436" r:id="rId181"/>
    <p:sldId id="437" r:id="rId182"/>
    <p:sldId id="438" r:id="rId183"/>
    <p:sldId id="439" r:id="rId184"/>
    <p:sldId id="440" r:id="rId185"/>
    <p:sldId id="441" r:id="rId186"/>
    <p:sldId id="442" r:id="rId187"/>
    <p:sldId id="443" r:id="rId188"/>
    <p:sldId id="444" r:id="rId189"/>
    <p:sldId id="445" r:id="rId190"/>
    <p:sldId id="446" r:id="rId191"/>
    <p:sldId id="447" r:id="rId192"/>
    <p:sldId id="448" r:id="rId193"/>
    <p:sldId id="449" r:id="rId194"/>
    <p:sldId id="450" r:id="rId195"/>
    <p:sldId id="451" r:id="rId196"/>
    <p:sldId id="452" r:id="rId197"/>
    <p:sldId id="453" r:id="rId198"/>
    <p:sldId id="454" r:id="rId199"/>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1pPr>
    <a:lvl2pPr marL="0" marR="0" indent="34290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2pPr>
    <a:lvl3pPr marL="0" marR="0" indent="68580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3pPr>
    <a:lvl4pPr marL="0" marR="0" indent="102870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4pPr>
    <a:lvl5pPr marL="0" marR="0" indent="137160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5pPr>
    <a:lvl6pPr marL="0" marR="0" indent="171450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6pPr>
    <a:lvl7pPr marL="0" marR="0" indent="205740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7pPr>
    <a:lvl8pPr marL="0" marR="0" indent="240030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8pPr>
    <a:lvl9pPr marL="0" marR="0" indent="274320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n">
        <a:fontRef idx="minor">
          <a:srgbClr val="808080"/>
        </a:fontRef>
        <a:srgbClr val="80808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7F3F4"/>
          </a:solidFill>
        </a:fill>
      </a:tcStyle>
    </a:wholeTbl>
    <a:band2H>
      <a:tcTxStyle/>
      <a:tcStyle>
        <a:tcBdr/>
        <a:fill>
          <a:solidFill>
            <a:srgbClr val="F3F9FA"/>
          </a:solidFill>
        </a:fill>
      </a:tcStyle>
    </a:band2H>
    <a:firstCol>
      <a:tcTxStyle b="on" i="on">
        <a:fontRef idx="minor">
          <a:srgbClr val="FFFFFF"/>
        </a:fontRef>
        <a:srgbClr val="FFFFFF"/>
      </a:tcTxStyle>
      <a:tcStyle>
        <a:tcBdr>
          <a:left>
            <a:ln w="12700" cap="flat">
              <a:solidFill>
                <a:srgbClr val="FFFFFF"/>
              </a:solidFill>
              <a:prstDash val="solid"/>
              <a:round/>
            </a:ln>
          </a:left>
          <a:right>
            <a:ln w="381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Col>
    <a:la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lastRow>
    <a:firstRow>
      <a:tcTxStyle b="on" i="on">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BBE0E3"/>
          </a:solidFill>
        </a:fill>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30"/>
    <p:restoredTop sz="94690"/>
  </p:normalViewPr>
  <p:slideViewPr>
    <p:cSldViewPr snapToGrid="0" snapToObjects="1">
      <p:cViewPr varScale="1">
        <p:scale>
          <a:sx n="47" d="100"/>
          <a:sy n="47" d="100"/>
        </p:scale>
        <p:origin x="296" y="4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190" Type="http://schemas.openxmlformats.org/officeDocument/2006/relationships/slide" Target="slides/slide189.xml"/><Relationship Id="rId20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notesMaster" Target="notesMasters/notesMaster1.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viewProps" Target="view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xfrm>
            <a:off x="1143000" y="685800"/>
            <a:ext cx="4572000" cy="3429000"/>
          </a:xfrm>
          <a:prstGeom prst="rect">
            <a:avLst/>
          </a:prstGeom>
        </p:spPr>
        <p:txBody>
          <a:bodyPr/>
          <a:lstStyle/>
          <a:p>
            <a:endParaRPr/>
          </a:p>
        </p:txBody>
      </p:sp>
      <p:sp>
        <p:nvSpPr>
          <p:cNvPr id="257" name="Shape 25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Shape 333"/>
          <p:cNvSpPr>
            <a:spLocks noGrp="1" noRot="1" noChangeAspect="1"/>
          </p:cNvSpPr>
          <p:nvPr>
            <p:ph type="sldImg"/>
          </p:nvPr>
        </p:nvSpPr>
        <p:spPr>
          <a:prstGeom prst="rect">
            <a:avLst/>
          </a:prstGeom>
        </p:spPr>
        <p:txBody>
          <a:bodyPr/>
          <a:lstStyle/>
          <a:p>
            <a:endParaRPr/>
          </a:p>
        </p:txBody>
      </p:sp>
      <p:sp>
        <p:nvSpPr>
          <p:cNvPr id="334" name="Shape 334"/>
          <p:cNvSpPr>
            <a:spLocks noGrp="1"/>
          </p:cNvSpPr>
          <p:nvPr>
            <p:ph type="body" sz="quarter" idx="1"/>
          </p:nvPr>
        </p:nvSpPr>
        <p:spPr>
          <a:prstGeom prst="rect">
            <a:avLst/>
          </a:prstGeom>
        </p:spPr>
        <p:txBody>
          <a:bodyPr/>
          <a:lstStyle>
            <a:lvl1pPr>
              <a:lnSpc>
                <a:spcPct val="90000"/>
              </a:lnSpc>
              <a:buClr>
                <a:srgbClr val="000000"/>
              </a:buClr>
              <a:buFont typeface="Arial"/>
              <a:defRPr sz="3000"/>
            </a:lvl1pPr>
          </a:lstStyle>
          <a:p>
            <a:r>
              <a:t>Le concept de substitution dans l'Évangile ne permet pas l'idée d'un enfer éternel.</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8" name="Shape 828"/>
          <p:cNvSpPr>
            <a:spLocks noGrp="1" noRot="1" noChangeAspect="1"/>
          </p:cNvSpPr>
          <p:nvPr>
            <p:ph type="sldImg"/>
          </p:nvPr>
        </p:nvSpPr>
        <p:spPr>
          <a:xfrm>
            <a:off x="381000" y="685800"/>
            <a:ext cx="6096000" cy="3429000"/>
          </a:xfrm>
          <a:prstGeom prst="rect">
            <a:avLst/>
          </a:prstGeom>
        </p:spPr>
        <p:txBody>
          <a:bodyPr/>
          <a:lstStyle/>
          <a:p>
            <a:endParaRPr/>
          </a:p>
        </p:txBody>
      </p:sp>
      <p:sp>
        <p:nvSpPr>
          <p:cNvPr id="829" name="Shape 829"/>
          <p:cNvSpPr>
            <a:spLocks noGrp="1"/>
          </p:cNvSpPr>
          <p:nvPr>
            <p:ph type="body" sz="quarter" idx="1"/>
          </p:nvPr>
        </p:nvSpPr>
        <p:spPr>
          <a:prstGeom prst="rect">
            <a:avLst/>
          </a:prstGeom>
        </p:spPr>
        <p:txBody>
          <a:bodyPr/>
          <a:lstStyle>
            <a:lvl1pPr>
              <a:lnSpc>
                <a:spcPct val="90000"/>
              </a:lnSpc>
              <a:defRPr sz="3000" b="1"/>
            </a:lvl1pPr>
          </a:lstStyle>
          <a:p>
            <a:r>
              <a:t>5. Quel est le souhait des chrétiens alors qu’ils sont dans ce monde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Shape 835"/>
          <p:cNvSpPr>
            <a:spLocks noGrp="1" noRot="1" noChangeAspect="1"/>
          </p:cNvSpPr>
          <p:nvPr>
            <p:ph type="sldImg"/>
          </p:nvPr>
        </p:nvSpPr>
        <p:spPr>
          <a:xfrm>
            <a:off x="381000" y="685800"/>
            <a:ext cx="6096000" cy="3429000"/>
          </a:xfrm>
          <a:prstGeom prst="rect">
            <a:avLst/>
          </a:prstGeom>
        </p:spPr>
        <p:txBody>
          <a:bodyPr/>
          <a:lstStyle/>
          <a:p>
            <a:endParaRPr/>
          </a:p>
        </p:txBody>
      </p:sp>
      <p:sp>
        <p:nvSpPr>
          <p:cNvPr id="836" name="Shape 836"/>
          <p:cNvSpPr>
            <a:spLocks noGrp="1"/>
          </p:cNvSpPr>
          <p:nvPr>
            <p:ph type="body" sz="quarter" idx="1"/>
          </p:nvPr>
        </p:nvSpPr>
        <p:spPr>
          <a:prstGeom prst="rect">
            <a:avLst/>
          </a:prstGeom>
        </p:spPr>
        <p:txBody>
          <a:bodyPr/>
          <a:lstStyle>
            <a:lvl1pPr>
              <a:lnSpc>
                <a:spcPct val="90000"/>
              </a:lnSpc>
              <a:defRPr sz="3000"/>
            </a:lvl1pPr>
          </a:lstStyle>
          <a:p>
            <a:r>
              <a:t>Nous sommes citoyens du ciel, mais nous avons toujours une nature de péché et vivons dans un monde pécheur.</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7" name="Shape 867"/>
          <p:cNvSpPr>
            <a:spLocks noGrp="1" noRot="1" noChangeAspect="1"/>
          </p:cNvSpPr>
          <p:nvPr>
            <p:ph type="sldImg"/>
          </p:nvPr>
        </p:nvSpPr>
        <p:spPr>
          <a:xfrm>
            <a:off x="381000" y="685800"/>
            <a:ext cx="6096000" cy="3429000"/>
          </a:xfrm>
          <a:prstGeom prst="rect">
            <a:avLst/>
          </a:prstGeom>
        </p:spPr>
        <p:txBody>
          <a:bodyPr/>
          <a:lstStyle/>
          <a:p>
            <a:endParaRPr/>
          </a:p>
        </p:txBody>
      </p:sp>
      <p:sp>
        <p:nvSpPr>
          <p:cNvPr id="868" name="Shape 868"/>
          <p:cNvSpPr>
            <a:spLocks noGrp="1"/>
          </p:cNvSpPr>
          <p:nvPr>
            <p:ph type="body" sz="quarter" idx="1"/>
          </p:nvPr>
        </p:nvSpPr>
        <p:spPr>
          <a:prstGeom prst="rect">
            <a:avLst/>
          </a:prstGeom>
        </p:spPr>
        <p:txBody>
          <a:bodyPr/>
          <a:lstStyle>
            <a:lvl1pPr>
              <a:lnSpc>
                <a:spcPct val="90000"/>
              </a:lnSpc>
              <a:defRPr sz="3000" b="1"/>
            </a:lvl1pPr>
          </a:lstStyle>
          <a:p>
            <a:r>
              <a:t>6. A la fin que recevront les croyants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Shape 879"/>
          <p:cNvSpPr>
            <a:spLocks noGrp="1" noRot="1" noChangeAspect="1"/>
          </p:cNvSpPr>
          <p:nvPr>
            <p:ph type="sldImg"/>
          </p:nvPr>
        </p:nvSpPr>
        <p:spPr>
          <a:xfrm>
            <a:off x="381000" y="685800"/>
            <a:ext cx="6096000" cy="3429000"/>
          </a:xfrm>
          <a:prstGeom prst="rect">
            <a:avLst/>
          </a:prstGeom>
        </p:spPr>
        <p:txBody>
          <a:bodyPr/>
          <a:lstStyle/>
          <a:p>
            <a:endParaRPr/>
          </a:p>
        </p:txBody>
      </p:sp>
      <p:sp>
        <p:nvSpPr>
          <p:cNvPr id="880" name="Shape 880"/>
          <p:cNvSpPr>
            <a:spLocks noGrp="1"/>
          </p:cNvSpPr>
          <p:nvPr>
            <p:ph type="body" sz="quarter" idx="1"/>
          </p:nvPr>
        </p:nvSpPr>
        <p:spPr>
          <a:prstGeom prst="rect">
            <a:avLst/>
          </a:prstGeom>
        </p:spPr>
        <p:txBody>
          <a:bodyPr/>
          <a:lstStyle>
            <a:lvl1pPr>
              <a:lnSpc>
                <a:spcPct val="90000"/>
              </a:lnSpc>
              <a:defRPr sz="3000" b="1"/>
            </a:lvl1pPr>
          </a:lstStyle>
          <a:p>
            <a:r>
              <a:t>6. A la fin que recevront les croyants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 name="Shape 911"/>
          <p:cNvSpPr>
            <a:spLocks noGrp="1" noRot="1" noChangeAspect="1"/>
          </p:cNvSpPr>
          <p:nvPr>
            <p:ph type="sldImg"/>
          </p:nvPr>
        </p:nvSpPr>
        <p:spPr>
          <a:xfrm>
            <a:off x="381000" y="685800"/>
            <a:ext cx="6096000" cy="3429000"/>
          </a:xfrm>
          <a:prstGeom prst="rect">
            <a:avLst/>
          </a:prstGeom>
        </p:spPr>
        <p:txBody>
          <a:bodyPr/>
          <a:lstStyle/>
          <a:p>
            <a:endParaRPr/>
          </a:p>
        </p:txBody>
      </p:sp>
      <p:sp>
        <p:nvSpPr>
          <p:cNvPr id="912" name="Shape 912"/>
          <p:cNvSpPr>
            <a:spLocks noGrp="1"/>
          </p:cNvSpPr>
          <p:nvPr>
            <p:ph type="body" sz="quarter" idx="1"/>
          </p:nvPr>
        </p:nvSpPr>
        <p:spPr>
          <a:prstGeom prst="rect">
            <a:avLst/>
          </a:prstGeom>
        </p:spPr>
        <p:txBody>
          <a:bodyPr/>
          <a:lstStyle>
            <a:lvl1pPr>
              <a:lnSpc>
                <a:spcPct val="90000"/>
              </a:lnSpc>
              <a:defRPr sz="3000" b="1"/>
            </a:lvl1pPr>
          </a:lstStyle>
          <a:p>
            <a:r>
              <a:t>7. A la deuxième venue du Christ, que fera-t-il de nos corps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 name="Shape 933"/>
          <p:cNvSpPr>
            <a:spLocks noGrp="1" noRot="1" noChangeAspect="1"/>
          </p:cNvSpPr>
          <p:nvPr>
            <p:ph type="sldImg"/>
          </p:nvPr>
        </p:nvSpPr>
        <p:spPr>
          <a:xfrm>
            <a:off x="381000" y="685800"/>
            <a:ext cx="6096000" cy="3429000"/>
          </a:xfrm>
          <a:prstGeom prst="rect">
            <a:avLst/>
          </a:prstGeom>
        </p:spPr>
        <p:txBody>
          <a:bodyPr/>
          <a:lstStyle/>
          <a:p>
            <a:endParaRPr/>
          </a:p>
        </p:txBody>
      </p:sp>
      <p:sp>
        <p:nvSpPr>
          <p:cNvPr id="934" name="Shape 934"/>
          <p:cNvSpPr>
            <a:spLocks noGrp="1"/>
          </p:cNvSpPr>
          <p:nvPr>
            <p:ph type="body" sz="quarter" idx="1"/>
          </p:nvPr>
        </p:nvSpPr>
        <p:spPr>
          <a:prstGeom prst="rect">
            <a:avLst/>
          </a:prstGeom>
        </p:spPr>
        <p:txBody>
          <a:bodyPr/>
          <a:lstStyle>
            <a:lvl1pPr>
              <a:lnSpc>
                <a:spcPct val="90000"/>
              </a:lnSpc>
              <a:defRPr sz="3000"/>
            </a:lvl1pPr>
          </a:lstStyle>
          <a:p>
            <a:r>
              <a:t>Ce n'est qu'alors que les chrétiens peuvent être constitués justes (voir Romains 5: 19 b). Jusque-là, ils ne sont justes que par la foi en Christ et et cela crucifié.</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 name="Shape 945"/>
          <p:cNvSpPr>
            <a:spLocks noGrp="1" noRot="1" noChangeAspect="1"/>
          </p:cNvSpPr>
          <p:nvPr>
            <p:ph type="sldImg"/>
          </p:nvPr>
        </p:nvSpPr>
        <p:spPr>
          <a:xfrm>
            <a:off x="381000" y="685800"/>
            <a:ext cx="6096000" cy="3429000"/>
          </a:xfrm>
          <a:prstGeom prst="rect">
            <a:avLst/>
          </a:prstGeom>
        </p:spPr>
        <p:txBody>
          <a:bodyPr/>
          <a:lstStyle/>
          <a:p>
            <a:endParaRPr/>
          </a:p>
        </p:txBody>
      </p:sp>
      <p:sp>
        <p:nvSpPr>
          <p:cNvPr id="946" name="Shape 946"/>
          <p:cNvSpPr>
            <a:spLocks noGrp="1"/>
          </p:cNvSpPr>
          <p:nvPr>
            <p:ph type="body" sz="quarter" idx="1"/>
          </p:nvPr>
        </p:nvSpPr>
        <p:spPr>
          <a:prstGeom prst="rect">
            <a:avLst/>
          </a:prstGeom>
        </p:spPr>
        <p:txBody>
          <a:bodyPr/>
          <a:lstStyle/>
          <a:p>
            <a:pPr>
              <a:lnSpc>
                <a:spcPct val="90000"/>
              </a:lnSpc>
              <a:defRPr sz="3000" b="1">
                <a:solidFill>
                  <a:schemeClr val="accent3">
                    <a:satOff val="18648"/>
                    <a:lumOff val="5971"/>
                  </a:schemeClr>
                </a:solidFill>
              </a:defRPr>
            </a:pPr>
            <a:r>
              <a:t>Actes 3: 19,20</a:t>
            </a:r>
          </a:p>
          <a:p>
            <a:pPr>
              <a:lnSpc>
                <a:spcPct val="90000"/>
              </a:lnSpc>
              <a:defRPr sz="3000"/>
            </a:pPr>
            <a:r>
              <a:t>“Repentez-vous donc et convertissez-vous, pour que vos péchés soient effacés, afin que des temps de rafraîchissement viennent de la part du Seigneur, et qu’il envoie celui qui vous a été destiné, Jésus-Christ,”</a:t>
            </a:r>
          </a:p>
          <a:p>
            <a:pPr>
              <a:lnSpc>
                <a:spcPct val="90000"/>
              </a:lnSpc>
              <a:defRPr sz="3000"/>
            </a:pPr>
            <a:endParaRPr/>
          </a:p>
          <a:p>
            <a:pPr>
              <a:lnSpc>
                <a:spcPct val="90000"/>
              </a:lnSpc>
              <a:defRPr sz="3000" b="1">
                <a:solidFill>
                  <a:schemeClr val="accent3">
                    <a:satOff val="18648"/>
                    <a:lumOff val="5971"/>
                  </a:schemeClr>
                </a:solidFill>
              </a:defRPr>
            </a:pPr>
            <a:r>
              <a:t>1 Thessaloniciens 4: 14,15</a:t>
            </a:r>
          </a:p>
          <a:p>
            <a:pPr>
              <a:lnSpc>
                <a:spcPct val="90000"/>
              </a:lnSpc>
              <a:defRPr sz="3000"/>
            </a:pPr>
            <a:r>
              <a:t>“Car, si nous croyons que Jésus est mort et qu’il est ressuscité, croyons aussi que Dieu ramènera par Jésus et avec lui ceux qui sont décédés. Voici, en effet, ce que nous vous déclarons d’après la parole du Seigneur: nous les vivants, restés pour l’avènement du Seigneur, nous ne devancerons pas ceux qui sont décédés.”</a:t>
            </a:r>
          </a:p>
          <a:p>
            <a:pPr>
              <a:lnSpc>
                <a:spcPct val="90000"/>
              </a:lnSpc>
              <a:defRPr sz="3000"/>
            </a:pPr>
            <a:endParaRPr/>
          </a:p>
          <a:p>
            <a:pPr>
              <a:lnSpc>
                <a:spcPct val="90000"/>
              </a:lnSpc>
              <a:defRPr sz="3000" b="1">
                <a:solidFill>
                  <a:schemeClr val="accent3">
                    <a:satOff val="18648"/>
                    <a:lumOff val="5971"/>
                  </a:schemeClr>
                </a:solidFill>
              </a:defRPr>
            </a:pPr>
            <a:r>
              <a:t>1 Corinthiens 15: 22,23</a:t>
            </a:r>
          </a:p>
          <a:p>
            <a:pPr>
              <a:lnSpc>
                <a:spcPct val="90000"/>
              </a:lnSpc>
              <a:defRPr sz="3000"/>
            </a:pPr>
            <a:r>
              <a:t>“Et comme tous meurent en Adam, de même aussi tous revivront en Christ, mais chacun en son rang, Christ comme prémices, puis ceux qui appartiennent à Christ, lors de son avènement.”</a:t>
            </a:r>
          </a:p>
          <a:p>
            <a:pPr>
              <a:lnSpc>
                <a:spcPct val="90000"/>
              </a:lnSpc>
              <a:defRPr sz="3000"/>
            </a:pPr>
            <a:endParaRPr/>
          </a:p>
          <a:p>
            <a:pPr>
              <a:lnSpc>
                <a:spcPct val="90000"/>
              </a:lnSpc>
              <a:defRPr sz="3000" b="1">
                <a:solidFill>
                  <a:schemeClr val="accent3">
                    <a:satOff val="18648"/>
                    <a:lumOff val="5971"/>
                  </a:schemeClr>
                </a:solidFill>
              </a:defRPr>
            </a:pPr>
            <a:r>
              <a:t>Jacques 5: 7</a:t>
            </a:r>
          </a:p>
          <a:p>
            <a:pPr>
              <a:lnSpc>
                <a:spcPct val="90000"/>
              </a:lnSpc>
              <a:defRPr sz="3000"/>
            </a:pPr>
            <a:r>
              <a:t>“Soyez donc patients, frères, jusqu’à l’avènement du Seigneur. Voici, le laboureur attend le précieux fruit de la terre, prenant patience à son égard, jusqu’à ce qu’il ait reçu les pluies de la première et de l’arrière-saison.”</a:t>
            </a:r>
          </a:p>
          <a:p>
            <a:pPr>
              <a:lnSpc>
                <a:spcPct val="90000"/>
              </a:lnSpc>
              <a:defRPr sz="3000"/>
            </a:pPr>
            <a:endParaRPr/>
          </a:p>
          <a:p>
            <a:pPr>
              <a:lnSpc>
                <a:spcPct val="90000"/>
              </a:lnSpc>
              <a:defRPr sz="3000" b="1">
                <a:solidFill>
                  <a:schemeClr val="accent3">
                    <a:satOff val="18648"/>
                    <a:lumOff val="5971"/>
                  </a:schemeClr>
                </a:solidFill>
              </a:defRPr>
            </a:pPr>
            <a:r>
              <a:t>1 Pierre 4: 12,13</a:t>
            </a:r>
          </a:p>
          <a:p>
            <a:pPr>
              <a:lnSpc>
                <a:spcPct val="90000"/>
              </a:lnSpc>
              <a:defRPr sz="3000"/>
            </a:pPr>
            <a:r>
              <a:t>“Mes bien-aimés, ne trouvez pas étrange d’être dans la fournaise de l’épreuve, comme s’il vous arrivait quelque chose d’extraordinaire. Réjouissez-vous, au contraire, de la part que vous avez aux souffrances de Christ, afin que vous soyez aussi dans la joie et dans l’allégresse lorsque sa gloire apparaîtra.”</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a:spLocks noGrp="1" noRot="1" noChangeAspect="1"/>
          </p:cNvSpPr>
          <p:nvPr>
            <p:ph type="sldImg"/>
          </p:nvPr>
        </p:nvSpPr>
        <p:spPr>
          <a:xfrm>
            <a:off x="381000" y="685800"/>
            <a:ext cx="6096000" cy="3429000"/>
          </a:xfrm>
          <a:prstGeom prst="rect">
            <a:avLst/>
          </a:prstGeom>
        </p:spPr>
        <p:txBody>
          <a:bodyPr/>
          <a:lstStyle/>
          <a:p>
            <a:endParaRPr/>
          </a:p>
        </p:txBody>
      </p:sp>
      <p:sp>
        <p:nvSpPr>
          <p:cNvPr id="988" name="Shape 988"/>
          <p:cNvSpPr>
            <a:spLocks noGrp="1"/>
          </p:cNvSpPr>
          <p:nvPr>
            <p:ph type="body" sz="quarter" idx="1"/>
          </p:nvPr>
        </p:nvSpPr>
        <p:spPr>
          <a:prstGeom prst="rect">
            <a:avLst/>
          </a:prstGeom>
        </p:spPr>
        <p:txBody>
          <a:bodyPr/>
          <a:lstStyle>
            <a:lvl1pPr>
              <a:lnSpc>
                <a:spcPct val="90000"/>
              </a:lnSpc>
              <a:defRPr sz="3000" b="1"/>
            </a:lvl1pPr>
          </a:lstStyle>
          <a:p>
            <a:r>
              <a:t>9. Quel avertissement est adressé aux croyants qui sont faibles dans la foi et se retirent du Christ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 name="Shape 1014"/>
          <p:cNvSpPr>
            <a:spLocks noGrp="1" noRot="1" noChangeAspect="1"/>
          </p:cNvSpPr>
          <p:nvPr>
            <p:ph type="sldImg"/>
          </p:nvPr>
        </p:nvSpPr>
        <p:spPr>
          <a:xfrm>
            <a:off x="381000" y="685800"/>
            <a:ext cx="6096000" cy="3429000"/>
          </a:xfrm>
          <a:prstGeom prst="rect">
            <a:avLst/>
          </a:prstGeom>
        </p:spPr>
        <p:txBody>
          <a:bodyPr/>
          <a:lstStyle/>
          <a:p>
            <a:endParaRPr/>
          </a:p>
        </p:txBody>
      </p:sp>
      <p:sp>
        <p:nvSpPr>
          <p:cNvPr id="1015" name="Shape 1015"/>
          <p:cNvSpPr>
            <a:spLocks noGrp="1"/>
          </p:cNvSpPr>
          <p:nvPr>
            <p:ph type="body" sz="quarter" idx="1"/>
          </p:nvPr>
        </p:nvSpPr>
        <p:spPr>
          <a:prstGeom prst="rect">
            <a:avLst/>
          </a:prstGeom>
        </p:spPr>
        <p:txBody>
          <a:bodyPr/>
          <a:lstStyle>
            <a:lvl1pPr>
              <a:lnSpc>
                <a:spcPct val="90000"/>
              </a:lnSpc>
              <a:defRPr sz="3000" b="1"/>
            </a:lvl1pPr>
          </a:lstStyle>
          <a:p>
            <a:r>
              <a:t>10. Par quel attitude pourra-t-on être sauvé à la fin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 name="Shape 1021"/>
          <p:cNvSpPr>
            <a:spLocks noGrp="1" noRot="1" noChangeAspect="1"/>
          </p:cNvSpPr>
          <p:nvPr>
            <p:ph type="sldImg"/>
          </p:nvPr>
        </p:nvSpPr>
        <p:spPr>
          <a:xfrm>
            <a:off x="381000" y="685800"/>
            <a:ext cx="6096000" cy="3429000"/>
          </a:xfrm>
          <a:prstGeom prst="rect">
            <a:avLst/>
          </a:prstGeom>
        </p:spPr>
        <p:txBody>
          <a:bodyPr/>
          <a:lstStyle/>
          <a:p>
            <a:endParaRPr/>
          </a:p>
        </p:txBody>
      </p:sp>
      <p:sp>
        <p:nvSpPr>
          <p:cNvPr id="1022" name="Shape 1022"/>
          <p:cNvSpPr>
            <a:spLocks noGrp="1"/>
          </p:cNvSpPr>
          <p:nvPr>
            <p:ph type="body" sz="quarter" idx="1"/>
          </p:nvPr>
        </p:nvSpPr>
        <p:spPr>
          <a:prstGeom prst="rect">
            <a:avLst/>
          </a:prstGeom>
        </p:spPr>
        <p:txBody>
          <a:bodyPr/>
          <a:lstStyle>
            <a:lvl1pPr>
              <a:lnSpc>
                <a:spcPct val="90000"/>
              </a:lnSpc>
              <a:defRPr sz="3000"/>
            </a:lvl1pPr>
          </a:lstStyle>
          <a:p>
            <a:r>
              <a:t>C'est pourquoi nous ne devons pas nous concentrer sur les difficultés de notre vie actuelle, mais sur le Christ, qui nous délivrera de tout cela lors de sa seconde venue.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Shape 405"/>
          <p:cNvSpPr>
            <a:spLocks noGrp="1" noRot="1" noChangeAspect="1"/>
          </p:cNvSpPr>
          <p:nvPr>
            <p:ph type="sldImg"/>
          </p:nvPr>
        </p:nvSpPr>
        <p:spPr>
          <a:prstGeom prst="rect">
            <a:avLst/>
          </a:prstGeom>
        </p:spPr>
        <p:txBody>
          <a:bodyPr/>
          <a:lstStyle/>
          <a:p>
            <a:endParaRPr/>
          </a:p>
        </p:txBody>
      </p:sp>
      <p:sp>
        <p:nvSpPr>
          <p:cNvPr id="406" name="Shape 406"/>
          <p:cNvSpPr>
            <a:spLocks noGrp="1"/>
          </p:cNvSpPr>
          <p:nvPr>
            <p:ph type="body" sz="quarter" idx="1"/>
          </p:nvPr>
        </p:nvSpPr>
        <p:spPr>
          <a:prstGeom prst="rect">
            <a:avLst/>
          </a:prstGeom>
        </p:spPr>
        <p:txBody>
          <a:bodyPr/>
          <a:lstStyle>
            <a:lvl1pPr>
              <a:defRPr sz="3000"/>
            </a:lvl1pPr>
          </a:lstStyle>
          <a:p>
            <a:r>
              <a:t>Saint-Esprit vs. nature pécheresse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 name="Shape 1033"/>
          <p:cNvSpPr>
            <a:spLocks noGrp="1" noRot="1" noChangeAspect="1"/>
          </p:cNvSpPr>
          <p:nvPr>
            <p:ph type="sldImg"/>
          </p:nvPr>
        </p:nvSpPr>
        <p:spPr>
          <a:xfrm>
            <a:off x="381000" y="685800"/>
            <a:ext cx="6096000" cy="3429000"/>
          </a:xfrm>
          <a:prstGeom prst="rect">
            <a:avLst/>
          </a:prstGeom>
        </p:spPr>
        <p:txBody>
          <a:bodyPr/>
          <a:lstStyle/>
          <a:p>
            <a:endParaRPr/>
          </a:p>
        </p:txBody>
      </p:sp>
      <p:sp>
        <p:nvSpPr>
          <p:cNvPr id="1034" name="Shape 1034"/>
          <p:cNvSpPr>
            <a:spLocks noGrp="1"/>
          </p:cNvSpPr>
          <p:nvPr>
            <p:ph type="body" sz="quarter" idx="1"/>
          </p:nvPr>
        </p:nvSpPr>
        <p:spPr>
          <a:prstGeom prst="rect">
            <a:avLst/>
          </a:prstGeom>
        </p:spPr>
        <p:txBody>
          <a:bodyPr/>
          <a:lstStyle>
            <a:lvl1pPr>
              <a:lnSpc>
                <a:spcPct val="90000"/>
              </a:lnSpc>
              <a:defRPr sz="3000" b="1"/>
            </a:lvl1pPr>
          </a:lstStyle>
          <a:p>
            <a:r>
              <a:t>11. Quel conseil donne Jésus aux croyants au sujet de sa venue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 name="Shape 1040"/>
          <p:cNvSpPr>
            <a:spLocks noGrp="1" noRot="1" noChangeAspect="1"/>
          </p:cNvSpPr>
          <p:nvPr>
            <p:ph type="sldImg"/>
          </p:nvPr>
        </p:nvSpPr>
        <p:spPr>
          <a:xfrm>
            <a:off x="381000" y="685800"/>
            <a:ext cx="6096000" cy="3429000"/>
          </a:xfrm>
          <a:prstGeom prst="rect">
            <a:avLst/>
          </a:prstGeom>
        </p:spPr>
        <p:txBody>
          <a:bodyPr/>
          <a:lstStyle/>
          <a:p>
            <a:endParaRPr/>
          </a:p>
        </p:txBody>
      </p:sp>
      <p:sp>
        <p:nvSpPr>
          <p:cNvPr id="1041" name="Shape 1041"/>
          <p:cNvSpPr>
            <a:spLocks noGrp="1"/>
          </p:cNvSpPr>
          <p:nvPr>
            <p:ph type="body" sz="quarter" idx="1"/>
          </p:nvPr>
        </p:nvSpPr>
        <p:spPr>
          <a:prstGeom prst="rect">
            <a:avLst/>
          </a:prstGeom>
        </p:spPr>
        <p:txBody>
          <a:bodyPr/>
          <a:lstStyle>
            <a:lvl1pPr>
              <a:lnSpc>
                <a:spcPct val="90000"/>
              </a:lnSpc>
              <a:defRPr sz="3000" b="1"/>
            </a:lvl1pPr>
          </a:lstStyle>
          <a:p>
            <a:r>
              <a:t>11. Quel conseil donne Jésus aux croyants au sujet de sa venue ?</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7" name="Shape 1057"/>
          <p:cNvSpPr>
            <a:spLocks noGrp="1" noRot="1" noChangeAspect="1"/>
          </p:cNvSpPr>
          <p:nvPr>
            <p:ph type="sldImg"/>
          </p:nvPr>
        </p:nvSpPr>
        <p:spPr>
          <a:xfrm>
            <a:off x="381000" y="685800"/>
            <a:ext cx="6096000" cy="3429000"/>
          </a:xfrm>
          <a:prstGeom prst="rect">
            <a:avLst/>
          </a:prstGeom>
        </p:spPr>
        <p:txBody>
          <a:bodyPr/>
          <a:lstStyle/>
          <a:p>
            <a:endParaRPr/>
          </a:p>
        </p:txBody>
      </p:sp>
      <p:sp>
        <p:nvSpPr>
          <p:cNvPr id="1058" name="Shape 1058"/>
          <p:cNvSpPr>
            <a:spLocks noGrp="1"/>
          </p:cNvSpPr>
          <p:nvPr>
            <p:ph type="body" sz="quarter" idx="1"/>
          </p:nvPr>
        </p:nvSpPr>
        <p:spPr>
          <a:prstGeom prst="rect">
            <a:avLst/>
          </a:prstGeom>
        </p:spPr>
        <p:txBody>
          <a:bodyPr/>
          <a:lstStyle>
            <a:lvl1pPr>
              <a:lnSpc>
                <a:spcPct val="90000"/>
              </a:lnSpc>
              <a:defRPr sz="3000" b="1"/>
            </a:lvl1pPr>
          </a:lstStyle>
          <a:p>
            <a:r>
              <a:t>12. Quelle impression auront les méchants de la venue du Christ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 name="Shape 1064"/>
          <p:cNvSpPr>
            <a:spLocks noGrp="1" noRot="1" noChangeAspect="1"/>
          </p:cNvSpPr>
          <p:nvPr>
            <p:ph type="sldImg"/>
          </p:nvPr>
        </p:nvSpPr>
        <p:spPr>
          <a:xfrm>
            <a:off x="381000" y="685800"/>
            <a:ext cx="6096000" cy="3429000"/>
          </a:xfrm>
          <a:prstGeom prst="rect">
            <a:avLst/>
          </a:prstGeom>
        </p:spPr>
        <p:txBody>
          <a:bodyPr/>
          <a:lstStyle/>
          <a:p>
            <a:endParaRPr/>
          </a:p>
        </p:txBody>
      </p:sp>
      <p:sp>
        <p:nvSpPr>
          <p:cNvPr id="1065" name="Shape 1065"/>
          <p:cNvSpPr>
            <a:spLocks noGrp="1"/>
          </p:cNvSpPr>
          <p:nvPr>
            <p:ph type="body" sz="quarter" idx="1"/>
          </p:nvPr>
        </p:nvSpPr>
        <p:spPr>
          <a:prstGeom prst="rect">
            <a:avLst/>
          </a:prstGeom>
        </p:spPr>
        <p:txBody>
          <a:bodyPr/>
          <a:lstStyle>
            <a:lvl1pPr>
              <a:lnSpc>
                <a:spcPct val="90000"/>
              </a:lnSpc>
              <a:defRPr sz="3000" b="1"/>
            </a:lvl1pPr>
          </a:lstStyle>
          <a:p>
            <a:r>
              <a:t>12. Quelle impression auront les méchants de la venue du Christ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Shape 1091"/>
          <p:cNvSpPr>
            <a:spLocks noGrp="1" noRot="1" noChangeAspect="1"/>
          </p:cNvSpPr>
          <p:nvPr>
            <p:ph type="sldImg"/>
          </p:nvPr>
        </p:nvSpPr>
        <p:spPr>
          <a:xfrm>
            <a:off x="381000" y="685800"/>
            <a:ext cx="6096000" cy="3429000"/>
          </a:xfrm>
          <a:prstGeom prst="rect">
            <a:avLst/>
          </a:prstGeom>
        </p:spPr>
        <p:txBody>
          <a:bodyPr/>
          <a:lstStyle/>
          <a:p>
            <a:endParaRPr/>
          </a:p>
        </p:txBody>
      </p:sp>
      <p:sp>
        <p:nvSpPr>
          <p:cNvPr id="1092" name="Shape 1092"/>
          <p:cNvSpPr>
            <a:spLocks noGrp="1"/>
          </p:cNvSpPr>
          <p:nvPr>
            <p:ph type="body" sz="quarter" idx="1"/>
          </p:nvPr>
        </p:nvSpPr>
        <p:spPr>
          <a:prstGeom prst="rect">
            <a:avLst/>
          </a:prstGeom>
        </p:spPr>
        <p:txBody>
          <a:bodyPr/>
          <a:lstStyle>
            <a:lvl1pPr>
              <a:lnSpc>
                <a:spcPct val="90000"/>
              </a:lnSpc>
              <a:defRPr sz="3000" b="1"/>
            </a:lvl1pPr>
          </a:lstStyle>
          <a:p>
            <a:r>
              <a:t>13. Qu’adviendra-t-il des méchants qui s’exclameront « paix et sûreté » et pour quoi les croyants ne seront pas surpris ?</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Shape 1103"/>
          <p:cNvSpPr>
            <a:spLocks noGrp="1" noRot="1" noChangeAspect="1"/>
          </p:cNvSpPr>
          <p:nvPr>
            <p:ph type="sldImg"/>
          </p:nvPr>
        </p:nvSpPr>
        <p:spPr>
          <a:xfrm>
            <a:off x="381000" y="685800"/>
            <a:ext cx="6096000" cy="3429000"/>
          </a:xfrm>
          <a:prstGeom prst="rect">
            <a:avLst/>
          </a:prstGeom>
        </p:spPr>
        <p:txBody>
          <a:bodyPr/>
          <a:lstStyle/>
          <a:p>
            <a:endParaRPr/>
          </a:p>
        </p:txBody>
      </p:sp>
      <p:sp>
        <p:nvSpPr>
          <p:cNvPr id="1104" name="Shape 1104"/>
          <p:cNvSpPr>
            <a:spLocks noGrp="1"/>
          </p:cNvSpPr>
          <p:nvPr>
            <p:ph type="body" sz="quarter" idx="1"/>
          </p:nvPr>
        </p:nvSpPr>
        <p:spPr>
          <a:prstGeom prst="rect">
            <a:avLst/>
          </a:prstGeom>
        </p:spPr>
        <p:txBody>
          <a:bodyPr/>
          <a:lstStyle>
            <a:lvl1pPr>
              <a:lnSpc>
                <a:spcPct val="90000"/>
              </a:lnSpc>
              <a:defRPr sz="3000" b="1"/>
            </a:lvl1pPr>
          </a:lstStyle>
          <a:p>
            <a:r>
              <a:t>13. Qu’adviendra-t-il des méchants qui s’exclameront « paix et sûreté » et pour quoi les croyants ne seront pas surpris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0" name="Shape 1120"/>
          <p:cNvSpPr>
            <a:spLocks noGrp="1" noRot="1" noChangeAspect="1"/>
          </p:cNvSpPr>
          <p:nvPr>
            <p:ph type="sldImg"/>
          </p:nvPr>
        </p:nvSpPr>
        <p:spPr>
          <a:xfrm>
            <a:off x="381000" y="685800"/>
            <a:ext cx="6096000" cy="3429000"/>
          </a:xfrm>
          <a:prstGeom prst="rect">
            <a:avLst/>
          </a:prstGeom>
        </p:spPr>
        <p:txBody>
          <a:bodyPr/>
          <a:lstStyle/>
          <a:p>
            <a:endParaRPr/>
          </a:p>
        </p:txBody>
      </p:sp>
      <p:sp>
        <p:nvSpPr>
          <p:cNvPr id="1121" name="Shape 1121"/>
          <p:cNvSpPr>
            <a:spLocks noGrp="1"/>
          </p:cNvSpPr>
          <p:nvPr>
            <p:ph type="body" sz="quarter" idx="1"/>
          </p:nvPr>
        </p:nvSpPr>
        <p:spPr>
          <a:prstGeom prst="rect">
            <a:avLst/>
          </a:prstGeom>
        </p:spPr>
        <p:txBody>
          <a:bodyPr/>
          <a:lstStyle>
            <a:lvl1pPr>
              <a:lnSpc>
                <a:spcPct val="90000"/>
              </a:lnSpc>
              <a:defRPr sz="3000" b="1"/>
            </a:lvl1pPr>
          </a:lstStyle>
          <a:p>
            <a:r>
              <a:t>14. Compte tenu de cela, quel avertissement adresse Jésus aux croyants ? </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 name="Shape 1157"/>
          <p:cNvSpPr>
            <a:spLocks noGrp="1" noRot="1" noChangeAspect="1"/>
          </p:cNvSpPr>
          <p:nvPr>
            <p:ph type="sldImg"/>
          </p:nvPr>
        </p:nvSpPr>
        <p:spPr>
          <a:xfrm>
            <a:off x="381000" y="685800"/>
            <a:ext cx="6096000" cy="3429000"/>
          </a:xfrm>
          <a:prstGeom prst="rect">
            <a:avLst/>
          </a:prstGeom>
        </p:spPr>
        <p:txBody>
          <a:bodyPr/>
          <a:lstStyle/>
          <a:p>
            <a:endParaRPr/>
          </a:p>
        </p:txBody>
      </p:sp>
      <p:sp>
        <p:nvSpPr>
          <p:cNvPr id="1158" name="Shape 1158"/>
          <p:cNvSpPr>
            <a:spLocks noGrp="1"/>
          </p:cNvSpPr>
          <p:nvPr>
            <p:ph type="body" sz="quarter" idx="1"/>
          </p:nvPr>
        </p:nvSpPr>
        <p:spPr>
          <a:prstGeom prst="rect">
            <a:avLst/>
          </a:prstGeom>
        </p:spPr>
        <p:txBody>
          <a:bodyPr/>
          <a:lstStyle>
            <a:lvl1pPr>
              <a:lnSpc>
                <a:spcPct val="90000"/>
              </a:lnSpc>
              <a:defRPr sz="3000" b="1"/>
            </a:lvl1pPr>
          </a:lstStyle>
          <a:p>
            <a:r>
              <a:t>15. Quelle sera l’exclamation des sauvés ce jour-là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 name="Shape 477"/>
          <p:cNvSpPr>
            <a:spLocks noGrp="1" noRot="1" noChangeAspect="1"/>
          </p:cNvSpPr>
          <p:nvPr>
            <p:ph type="sldImg"/>
          </p:nvPr>
        </p:nvSpPr>
        <p:spPr>
          <a:prstGeom prst="rect">
            <a:avLst/>
          </a:prstGeom>
        </p:spPr>
        <p:txBody>
          <a:bodyPr/>
          <a:lstStyle/>
          <a:p>
            <a:endParaRPr/>
          </a:p>
        </p:txBody>
      </p:sp>
      <p:sp>
        <p:nvSpPr>
          <p:cNvPr id="478" name="Shape 478"/>
          <p:cNvSpPr>
            <a:spLocks noGrp="1"/>
          </p:cNvSpPr>
          <p:nvPr>
            <p:ph type="body" sz="quarter" idx="1"/>
          </p:nvPr>
        </p:nvSpPr>
        <p:spPr>
          <a:prstGeom prst="rect">
            <a:avLst/>
          </a:prstGeom>
        </p:spPr>
        <p:txBody>
          <a:bodyPr/>
          <a:lstStyle/>
          <a:p>
            <a:pPr>
              <a:lnSpc>
                <a:spcPct val="90000"/>
              </a:lnSpc>
              <a:defRPr sz="3000"/>
            </a:pPr>
            <a:r>
              <a:t>Si vous avez écrit un livre intitulé: Le livre de vie de Ricardo, que devrait contenir ce livre?</a:t>
            </a:r>
          </a:p>
          <a:p>
            <a:pPr>
              <a:lnSpc>
                <a:spcPct val="90000"/>
              </a:lnSpc>
              <a:defRPr sz="3000"/>
            </a:pPr>
            <a:endParaRPr/>
          </a:p>
          <a:p>
            <a:pPr>
              <a:lnSpc>
                <a:spcPct val="90000"/>
              </a:lnSpc>
              <a:defRPr sz="3000"/>
            </a:pPr>
            <a:r>
              <a:t>De toute évidence, les œuvres et les actes de Ricardo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 name="Shape 499"/>
          <p:cNvSpPr>
            <a:spLocks noGrp="1" noRot="1" noChangeAspect="1"/>
          </p:cNvSpPr>
          <p:nvPr>
            <p:ph type="sldImg"/>
          </p:nvPr>
        </p:nvSpPr>
        <p:spPr>
          <a:prstGeom prst="rect">
            <a:avLst/>
          </a:prstGeom>
        </p:spPr>
        <p:txBody>
          <a:bodyPr/>
          <a:lstStyle/>
          <a:p>
            <a:endParaRPr/>
          </a:p>
        </p:txBody>
      </p:sp>
      <p:sp>
        <p:nvSpPr>
          <p:cNvPr id="500" name="Shape 500"/>
          <p:cNvSpPr>
            <a:spLocks noGrp="1"/>
          </p:cNvSpPr>
          <p:nvPr>
            <p:ph type="body" sz="quarter" idx="1"/>
          </p:nvPr>
        </p:nvSpPr>
        <p:spPr>
          <a:prstGeom prst="rect">
            <a:avLst/>
          </a:prstGeom>
        </p:spPr>
        <p:txBody>
          <a:bodyPr/>
          <a:lstStyle>
            <a:lvl1pPr>
              <a:lnSpc>
                <a:spcPct val="90000"/>
              </a:lnSpc>
              <a:defRPr sz="3000"/>
            </a:lvl1pPr>
          </a:lstStyle>
          <a:p>
            <a:r>
              <a:t>La bonne nouvelle de l'Évangile est que ce n'est PAS notre justice, ni nos œuvres, qui garantiront notre salut éternel, mais la justice du Christ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 name="Shape 516"/>
          <p:cNvSpPr>
            <a:spLocks noGrp="1" noRot="1" noChangeAspect="1"/>
          </p:cNvSpPr>
          <p:nvPr>
            <p:ph type="sldImg"/>
          </p:nvPr>
        </p:nvSpPr>
        <p:spPr>
          <a:prstGeom prst="rect">
            <a:avLst/>
          </a:prstGeom>
        </p:spPr>
        <p:txBody>
          <a:bodyPr/>
          <a:lstStyle/>
          <a:p>
            <a:endParaRPr/>
          </a:p>
        </p:txBody>
      </p:sp>
      <p:sp>
        <p:nvSpPr>
          <p:cNvPr id="517" name="Shape 517"/>
          <p:cNvSpPr>
            <a:spLocks noGrp="1"/>
          </p:cNvSpPr>
          <p:nvPr>
            <p:ph type="body" sz="quarter" idx="1"/>
          </p:nvPr>
        </p:nvSpPr>
        <p:spPr>
          <a:prstGeom prst="rect">
            <a:avLst/>
          </a:prstGeom>
        </p:spPr>
        <p:txBody>
          <a:bodyPr/>
          <a:lstStyle>
            <a:lvl1pPr>
              <a:lnSpc>
                <a:spcPct val="90000"/>
              </a:lnSpc>
              <a:defRPr sz="3000" b="1"/>
            </a:lvl1pPr>
          </a:lstStyle>
          <a:p>
            <a:r>
              <a:t>2. Quelle espérance bénie donne Jésus à ses disciples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 name="Shape 538"/>
          <p:cNvSpPr>
            <a:spLocks noGrp="1" noRot="1" noChangeAspect="1"/>
          </p:cNvSpPr>
          <p:nvPr>
            <p:ph type="sldImg"/>
          </p:nvPr>
        </p:nvSpPr>
        <p:spPr>
          <a:prstGeom prst="rect">
            <a:avLst/>
          </a:prstGeom>
        </p:spPr>
        <p:txBody>
          <a:bodyPr/>
          <a:lstStyle/>
          <a:p>
            <a:endParaRPr/>
          </a:p>
        </p:txBody>
      </p:sp>
      <p:sp>
        <p:nvSpPr>
          <p:cNvPr id="539" name="Shape 539"/>
          <p:cNvSpPr>
            <a:spLocks noGrp="1"/>
          </p:cNvSpPr>
          <p:nvPr>
            <p:ph type="body" sz="quarter" idx="1"/>
          </p:nvPr>
        </p:nvSpPr>
        <p:spPr>
          <a:prstGeom prst="rect">
            <a:avLst/>
          </a:prstGeom>
        </p:spPr>
        <p:txBody>
          <a:bodyPr/>
          <a:lstStyle>
            <a:lvl1pPr>
              <a:lnSpc>
                <a:spcPct val="90000"/>
              </a:lnSpc>
              <a:defRPr sz="3000" b="1"/>
            </a:lvl1pPr>
          </a:lstStyle>
          <a:p>
            <a:r>
              <a:t>3. Quand Dieu accomplira-t-Il cette promesse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Shape 545"/>
          <p:cNvSpPr>
            <a:spLocks noGrp="1" noRot="1" noChangeAspect="1"/>
          </p:cNvSpPr>
          <p:nvPr>
            <p:ph type="sldImg"/>
          </p:nvPr>
        </p:nvSpPr>
        <p:spPr>
          <a:prstGeom prst="rect">
            <a:avLst/>
          </a:prstGeom>
        </p:spPr>
        <p:txBody>
          <a:bodyPr/>
          <a:lstStyle/>
          <a:p>
            <a:endParaRPr/>
          </a:p>
        </p:txBody>
      </p:sp>
      <p:sp>
        <p:nvSpPr>
          <p:cNvPr id="546" name="Shape 546"/>
          <p:cNvSpPr>
            <a:spLocks noGrp="1"/>
          </p:cNvSpPr>
          <p:nvPr>
            <p:ph type="body" sz="quarter" idx="1"/>
          </p:nvPr>
        </p:nvSpPr>
        <p:spPr>
          <a:prstGeom prst="rect">
            <a:avLst/>
          </a:prstGeom>
        </p:spPr>
        <p:txBody>
          <a:bodyPr/>
          <a:lstStyle>
            <a:lvl1pPr>
              <a:lnSpc>
                <a:spcPct val="90000"/>
              </a:lnSpc>
              <a:buClr>
                <a:srgbClr val="000000"/>
              </a:buClr>
              <a:buFont typeface="Arial"/>
              <a:defRPr sz="3000"/>
            </a:lvl1pPr>
          </a:lstStyle>
          <a:p>
            <a:r>
              <a:t>Pendant que nous sommes citoyens du ciel, nous avons toujours une nature de péché et vivons dans un monde pécheur. Nous attendons toujours notre rachat.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 name="Shape 774"/>
          <p:cNvSpPr>
            <a:spLocks noGrp="1" noRot="1" noChangeAspect="1"/>
          </p:cNvSpPr>
          <p:nvPr>
            <p:ph type="sldImg"/>
          </p:nvPr>
        </p:nvSpPr>
        <p:spPr>
          <a:xfrm>
            <a:off x="381000" y="685800"/>
            <a:ext cx="6096000" cy="3429000"/>
          </a:xfrm>
          <a:prstGeom prst="rect">
            <a:avLst/>
          </a:prstGeom>
        </p:spPr>
        <p:txBody>
          <a:bodyPr/>
          <a:lstStyle/>
          <a:p>
            <a:endParaRPr/>
          </a:p>
        </p:txBody>
      </p:sp>
      <p:sp>
        <p:nvSpPr>
          <p:cNvPr id="775" name="Shape 775"/>
          <p:cNvSpPr>
            <a:spLocks noGrp="1"/>
          </p:cNvSpPr>
          <p:nvPr>
            <p:ph type="body" sz="quarter" idx="1"/>
          </p:nvPr>
        </p:nvSpPr>
        <p:spPr>
          <a:prstGeom prst="rect">
            <a:avLst/>
          </a:prstGeom>
        </p:spPr>
        <p:txBody>
          <a:bodyPr/>
          <a:lstStyle>
            <a:lvl1pPr>
              <a:lnSpc>
                <a:spcPct val="90000"/>
              </a:lnSpc>
              <a:defRPr sz="3000" b="1"/>
            </a:lvl1pPr>
          </a:lstStyle>
          <a:p>
            <a:r>
              <a:t>4. Quelle est l’espérance de croyants et que font-ils par la grâce de Dieu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 name="Shape 791"/>
          <p:cNvSpPr>
            <a:spLocks noGrp="1" noRot="1" noChangeAspect="1"/>
          </p:cNvSpPr>
          <p:nvPr>
            <p:ph type="sldImg"/>
          </p:nvPr>
        </p:nvSpPr>
        <p:spPr>
          <a:xfrm>
            <a:off x="381000" y="685800"/>
            <a:ext cx="6096000" cy="3429000"/>
          </a:xfrm>
          <a:prstGeom prst="rect">
            <a:avLst/>
          </a:prstGeom>
        </p:spPr>
        <p:txBody>
          <a:bodyPr/>
          <a:lstStyle/>
          <a:p>
            <a:endParaRPr/>
          </a:p>
        </p:txBody>
      </p:sp>
      <p:sp>
        <p:nvSpPr>
          <p:cNvPr id="792" name="Shape 792"/>
          <p:cNvSpPr>
            <a:spLocks noGrp="1"/>
          </p:cNvSpPr>
          <p:nvPr>
            <p:ph type="body" sz="quarter" idx="1"/>
          </p:nvPr>
        </p:nvSpPr>
        <p:spPr>
          <a:prstGeom prst="rect">
            <a:avLst/>
          </a:prstGeom>
        </p:spPr>
        <p:txBody>
          <a:bodyPr/>
          <a:lstStyle>
            <a:lvl1pPr>
              <a:lnSpc>
                <a:spcPct val="90000"/>
              </a:lnSpc>
              <a:defRPr sz="3000" b="1"/>
            </a:lvl1pPr>
          </a:lstStyle>
          <a:p>
            <a:r>
              <a:t>4. Quelle est l’espérance de croyants et que font-ils par la grâce de Dieu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Default - 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828800" y="4260850"/>
            <a:ext cx="20726400" cy="3511550"/>
          </a:xfrm>
          <a:prstGeom prst="rect">
            <a:avLst/>
          </a:prstGeom>
        </p:spPr>
        <p:txBody>
          <a:bodyPr/>
          <a:lstStyle/>
          <a:p>
            <a:r>
              <a:t>Title Text</a:t>
            </a:r>
          </a:p>
        </p:txBody>
      </p:sp>
      <p:sp>
        <p:nvSpPr>
          <p:cNvPr id="12" name="Body Level One…"/>
          <p:cNvSpPr txBox="1">
            <a:spLocks noGrp="1"/>
          </p:cNvSpPr>
          <p:nvPr>
            <p:ph type="body" sz="half" idx="1"/>
          </p:nvPr>
        </p:nvSpPr>
        <p:spPr>
          <a:xfrm>
            <a:off x="3657600" y="7772400"/>
            <a:ext cx="17068800" cy="5943600"/>
          </a:xfrm>
          <a:prstGeom prst="rect">
            <a:avLst/>
          </a:prstGeom>
        </p:spPr>
        <p:txBody>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Default - Title and Vertical Text">
    <p:spTree>
      <p:nvGrpSpPr>
        <p:cNvPr id="1" name=""/>
        <p:cNvGrpSpPr/>
        <p:nvPr/>
      </p:nvGrpSpPr>
      <p:grpSpPr>
        <a:xfrm>
          <a:off x="0" y="0"/>
          <a:ext cx="0" cy="0"/>
          <a:chOff x="0" y="0"/>
          <a:chExt cx="0" cy="0"/>
        </a:xfrm>
      </p:grpSpPr>
      <p:sp>
        <p:nvSpPr>
          <p:cNvPr id="89" name="Title Text"/>
          <p:cNvSpPr txBox="1">
            <a:spLocks noGrp="1"/>
          </p:cNvSpPr>
          <p:nvPr>
            <p:ph type="title"/>
          </p:nvPr>
        </p:nvSpPr>
        <p:spPr>
          <a:prstGeom prst="rect">
            <a:avLst/>
          </a:prstGeom>
        </p:spPr>
        <p:txBody>
          <a:bodyPr/>
          <a:lstStyle/>
          <a:p>
            <a:r>
              <a:t>Title Text</a:t>
            </a:r>
          </a:p>
        </p:txBody>
      </p:sp>
      <p:sp>
        <p:nvSpPr>
          <p:cNvPr id="90"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Default - Vertical Title and Text">
    <p:spTree>
      <p:nvGrpSpPr>
        <p:cNvPr id="1" name=""/>
        <p:cNvGrpSpPr/>
        <p:nvPr/>
      </p:nvGrpSpPr>
      <p:grpSpPr>
        <a:xfrm>
          <a:off x="0" y="0"/>
          <a:ext cx="0" cy="0"/>
          <a:chOff x="0" y="0"/>
          <a:chExt cx="0" cy="0"/>
        </a:xfrm>
      </p:grpSpPr>
      <p:sp>
        <p:nvSpPr>
          <p:cNvPr id="98" name="Title Text"/>
          <p:cNvSpPr txBox="1">
            <a:spLocks noGrp="1"/>
          </p:cNvSpPr>
          <p:nvPr>
            <p:ph type="title"/>
          </p:nvPr>
        </p:nvSpPr>
        <p:spPr>
          <a:xfrm>
            <a:off x="17678400" y="549275"/>
            <a:ext cx="5486400" cy="13166725"/>
          </a:xfrm>
          <a:prstGeom prst="rect">
            <a:avLst/>
          </a:prstGeom>
        </p:spPr>
        <p:txBody>
          <a:bodyPr/>
          <a:lstStyle/>
          <a:p>
            <a:r>
              <a:t>Title Text</a:t>
            </a:r>
          </a:p>
        </p:txBody>
      </p:sp>
      <p:sp>
        <p:nvSpPr>
          <p:cNvPr id="99" name="Body Level One…"/>
          <p:cNvSpPr txBox="1">
            <a:spLocks noGrp="1"/>
          </p:cNvSpPr>
          <p:nvPr>
            <p:ph type="body" idx="1"/>
          </p:nvPr>
        </p:nvSpPr>
        <p:spPr>
          <a:xfrm>
            <a:off x="1219200" y="549275"/>
            <a:ext cx="16306800" cy="13166725"/>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 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07" name="Title Text"/>
          <p:cNvSpPr txBox="1">
            <a:spLocks noGrp="1"/>
          </p:cNvSpPr>
          <p:nvPr>
            <p:ph type="title"/>
          </p:nvPr>
        </p:nvSpPr>
        <p:spPr>
          <a:xfrm>
            <a:off x="1828800" y="831850"/>
            <a:ext cx="20726400" cy="636905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08" name="Body Level One…"/>
          <p:cNvSpPr txBox="1">
            <a:spLocks noGrp="1"/>
          </p:cNvSpPr>
          <p:nvPr>
            <p:ph type="body" sz="half" idx="1"/>
          </p:nvPr>
        </p:nvSpPr>
        <p:spPr>
          <a:xfrm>
            <a:off x="3657600" y="7200900"/>
            <a:ext cx="17068800" cy="4648200"/>
          </a:xfrm>
          <a:prstGeom prst="rect">
            <a:avLst/>
          </a:prstGeom>
        </p:spPr>
        <p:txBody>
          <a:bodyPr lIns="0" tIns="0" rIns="0" bIns="0" anchor="ctr"/>
          <a:lstStyle>
            <a:lvl1pPr marL="0" indent="0" algn="ctr">
              <a:spcBef>
                <a:spcPts val="0"/>
              </a:spcBef>
              <a:buSzTx/>
              <a:buNone/>
              <a:defRPr sz="8000">
                <a:latin typeface="Franklin Gothic Medium"/>
                <a:ea typeface="Franklin Gothic Medium"/>
                <a:cs typeface="Franklin Gothic Medium"/>
                <a:sym typeface="Franklin Gothic Medium"/>
              </a:defRPr>
            </a:lvl1pPr>
            <a:lvl2pPr marL="0" indent="457200" algn="ctr">
              <a:spcBef>
                <a:spcPts val="0"/>
              </a:spcBef>
              <a:buSzTx/>
              <a:buNone/>
              <a:defRPr sz="8000">
                <a:latin typeface="Franklin Gothic Medium"/>
                <a:ea typeface="Franklin Gothic Medium"/>
                <a:cs typeface="Franklin Gothic Medium"/>
                <a:sym typeface="Franklin Gothic Medium"/>
              </a:defRPr>
            </a:lvl2pPr>
            <a:lvl3pPr marL="0" indent="914400" algn="ctr">
              <a:spcBef>
                <a:spcPts val="0"/>
              </a:spcBef>
              <a:buSzTx/>
              <a:buNone/>
              <a:defRPr sz="8000">
                <a:latin typeface="Franklin Gothic Medium"/>
                <a:ea typeface="Franklin Gothic Medium"/>
                <a:cs typeface="Franklin Gothic Medium"/>
                <a:sym typeface="Franklin Gothic Medium"/>
              </a:defRPr>
            </a:lvl3pPr>
            <a:lvl4pPr marL="0" indent="1371600" algn="ctr">
              <a:spcBef>
                <a:spcPts val="0"/>
              </a:spcBef>
              <a:buSzTx/>
              <a:buNone/>
              <a:defRPr sz="8000">
                <a:latin typeface="Franklin Gothic Medium"/>
                <a:ea typeface="Franklin Gothic Medium"/>
                <a:cs typeface="Franklin Gothic Medium"/>
                <a:sym typeface="Franklin Gothic Medium"/>
              </a:defRPr>
            </a:lvl4pPr>
            <a:lvl5pPr marL="0" indent="1828800" algn="ctr">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09"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Default - 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25" name="Title Text"/>
          <p:cNvSpPr txBox="1">
            <a:spLocks noGrp="1"/>
          </p:cNvSpPr>
          <p:nvPr>
            <p:ph type="title"/>
          </p:nvPr>
        </p:nvSpPr>
        <p:spPr>
          <a:xfrm>
            <a:off x="1925638" y="8813800"/>
            <a:ext cx="20726401" cy="4902200"/>
          </a:xfrm>
          <a:prstGeom prst="rect">
            <a:avLst/>
          </a:prstGeom>
        </p:spPr>
        <p:txBody>
          <a:bodyPr lIns="0" tIns="0" rIns="0" bIns="0"/>
          <a:lstStyle>
            <a:lvl1pPr algn="l">
              <a:defRPr sz="4000" b="0" cap="all">
                <a:latin typeface="Franklin Gothic Medium"/>
                <a:ea typeface="Franklin Gothic Medium"/>
                <a:cs typeface="Franklin Gothic Medium"/>
                <a:sym typeface="Franklin Gothic Medium"/>
              </a:defRPr>
            </a:lvl1pPr>
          </a:lstStyle>
          <a:p>
            <a:r>
              <a:t>Title Text</a:t>
            </a:r>
          </a:p>
        </p:txBody>
      </p:sp>
      <p:sp>
        <p:nvSpPr>
          <p:cNvPr id="126" name="Body Level One…"/>
          <p:cNvSpPr txBox="1">
            <a:spLocks noGrp="1"/>
          </p:cNvSpPr>
          <p:nvPr>
            <p:ph type="body" sz="half" idx="1"/>
          </p:nvPr>
        </p:nvSpPr>
        <p:spPr>
          <a:xfrm>
            <a:off x="1925638" y="2384425"/>
            <a:ext cx="20726401" cy="6429375"/>
          </a:xfrm>
          <a:prstGeom prst="rect">
            <a:avLst/>
          </a:prstGeom>
        </p:spPr>
        <p:txBody>
          <a:bodyPr lIns="0" tIns="0" rIns="0" bIns="0" anchor="b"/>
          <a:lstStyle>
            <a:lvl1pPr marL="0" indent="0">
              <a:spcBef>
                <a:spcPts val="0"/>
              </a:spcBef>
              <a:buSzTx/>
              <a:buNone/>
              <a:defRPr sz="2000">
                <a:latin typeface="Franklin Gothic Medium"/>
                <a:ea typeface="Franklin Gothic Medium"/>
                <a:cs typeface="Franklin Gothic Medium"/>
                <a:sym typeface="Franklin Gothic Medium"/>
              </a:defRPr>
            </a:lvl1pPr>
            <a:lvl2pPr marL="0" indent="457200">
              <a:spcBef>
                <a:spcPts val="0"/>
              </a:spcBef>
              <a:buSzTx/>
              <a:buNone/>
              <a:defRPr sz="2000">
                <a:latin typeface="Franklin Gothic Medium"/>
                <a:ea typeface="Franklin Gothic Medium"/>
                <a:cs typeface="Franklin Gothic Medium"/>
                <a:sym typeface="Franklin Gothic Medium"/>
              </a:defRPr>
            </a:lvl2pPr>
            <a:lvl3pPr marL="0" indent="914400">
              <a:spcBef>
                <a:spcPts val="0"/>
              </a:spcBef>
              <a:buSzTx/>
              <a:buNone/>
              <a:defRPr sz="2000">
                <a:latin typeface="Franklin Gothic Medium"/>
                <a:ea typeface="Franklin Gothic Medium"/>
                <a:cs typeface="Franklin Gothic Medium"/>
                <a:sym typeface="Franklin Gothic Medium"/>
              </a:defRPr>
            </a:lvl3pPr>
            <a:lvl4pPr marL="0" indent="1371600">
              <a:spcBef>
                <a:spcPts val="0"/>
              </a:spcBef>
              <a:buSzTx/>
              <a:buNone/>
              <a:defRPr sz="2000">
                <a:latin typeface="Franklin Gothic Medium"/>
                <a:ea typeface="Franklin Gothic Medium"/>
                <a:cs typeface="Franklin Gothic Medium"/>
                <a:sym typeface="Franklin Gothic Medium"/>
              </a:defRPr>
            </a:lvl4pPr>
            <a:lvl5pPr marL="0" indent="1828800">
              <a:spcBef>
                <a:spcPts val="0"/>
              </a:spcBef>
              <a:buSzTx/>
              <a:buNone/>
              <a:defRPr sz="2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27"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 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34" name="Title Text"/>
          <p:cNvSpPr txBox="1">
            <a:spLocks noGrp="1"/>
          </p:cNvSpPr>
          <p:nvPr>
            <p:ph type="title"/>
          </p:nvPr>
        </p:nvSpPr>
        <p:spPr>
          <a:xfrm>
            <a:off x="10972800" y="609600"/>
            <a:ext cx="13563600" cy="9906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35" name="Body Level One…"/>
          <p:cNvSpPr txBox="1">
            <a:spLocks noGrp="1"/>
          </p:cNvSpPr>
          <p:nvPr>
            <p:ph type="body" sz="quarter" idx="1"/>
          </p:nvPr>
        </p:nvSpPr>
        <p:spPr>
          <a:xfrm>
            <a:off x="13182600" y="774700"/>
            <a:ext cx="5334000" cy="10617200"/>
          </a:xfrm>
          <a:prstGeom prst="rect">
            <a:avLst/>
          </a:prstGeom>
        </p:spPr>
        <p:txBody>
          <a:bodyPr lIns="0" tIns="0" rIns="0" bIns="0" anchor="ctr"/>
          <a:lstStyle>
            <a:lvl1pPr marL="342900" indent="-342900">
              <a:spcBef>
                <a:spcPts val="0"/>
              </a:spcBef>
              <a:buSzTx/>
              <a:buNone/>
              <a:defRPr sz="2800">
                <a:latin typeface="Franklin Gothic Medium"/>
                <a:ea typeface="Franklin Gothic Medium"/>
                <a:cs typeface="Franklin Gothic Medium"/>
                <a:sym typeface="Franklin Gothic Medium"/>
              </a:defRPr>
            </a:lvl1pPr>
            <a:lvl2pPr marL="342900" indent="114300">
              <a:spcBef>
                <a:spcPts val="0"/>
              </a:spcBef>
              <a:buSzTx/>
              <a:buNone/>
              <a:defRPr sz="2800">
                <a:latin typeface="Franklin Gothic Medium"/>
                <a:ea typeface="Franklin Gothic Medium"/>
                <a:cs typeface="Franklin Gothic Medium"/>
                <a:sym typeface="Franklin Gothic Medium"/>
              </a:defRPr>
            </a:lvl2pPr>
            <a:lvl3pPr marL="342900" indent="571500">
              <a:spcBef>
                <a:spcPts val="0"/>
              </a:spcBef>
              <a:buSzTx/>
              <a:buNone/>
              <a:defRPr sz="2800">
                <a:latin typeface="Franklin Gothic Medium"/>
                <a:ea typeface="Franklin Gothic Medium"/>
                <a:cs typeface="Franklin Gothic Medium"/>
                <a:sym typeface="Franklin Gothic Medium"/>
              </a:defRPr>
            </a:lvl3pPr>
            <a:lvl4pPr marL="342900" indent="1028700">
              <a:spcBef>
                <a:spcPts val="0"/>
              </a:spcBef>
              <a:buSzTx/>
              <a:buNone/>
              <a:defRPr sz="2800">
                <a:latin typeface="Franklin Gothic Medium"/>
                <a:ea typeface="Franklin Gothic Medium"/>
                <a:cs typeface="Franklin Gothic Medium"/>
                <a:sym typeface="Franklin Gothic Medium"/>
              </a:defRPr>
            </a:lvl4pPr>
            <a:lvl5pPr marL="342900" indent="1485900">
              <a:spcBef>
                <a:spcPts val="0"/>
              </a:spcBef>
              <a:buSzTx/>
              <a:buNone/>
              <a:defRPr sz="28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36"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Default - 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3" name="Title Text"/>
          <p:cNvSpPr txBox="1">
            <a:spLocks noGrp="1"/>
          </p:cNvSpPr>
          <p:nvPr>
            <p:ph type="title"/>
          </p:nvPr>
        </p:nvSpPr>
        <p:spPr>
          <a:xfrm>
            <a:off x="1219200" y="0"/>
            <a:ext cx="21945600" cy="2835275"/>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44" name="Body Level One…"/>
          <p:cNvSpPr txBox="1">
            <a:spLocks noGrp="1"/>
          </p:cNvSpPr>
          <p:nvPr>
            <p:ph type="body" sz="quarter" idx="1"/>
          </p:nvPr>
        </p:nvSpPr>
        <p:spPr>
          <a:xfrm>
            <a:off x="1219200" y="2835275"/>
            <a:ext cx="10774364" cy="1514475"/>
          </a:xfrm>
          <a:prstGeom prst="rect">
            <a:avLst/>
          </a:prstGeom>
        </p:spPr>
        <p:txBody>
          <a:bodyPr lIns="0" tIns="0" rIns="0" bIns="0" anchor="b"/>
          <a:lstStyle>
            <a:lvl1pPr marL="0" indent="0">
              <a:spcBef>
                <a:spcPts val="0"/>
              </a:spcBef>
              <a:buSzTx/>
              <a:buNone/>
              <a:defRPr sz="2400">
                <a:latin typeface="Franklin Gothic Medium"/>
                <a:ea typeface="Franklin Gothic Medium"/>
                <a:cs typeface="Franklin Gothic Medium"/>
                <a:sym typeface="Franklin Gothic Medium"/>
              </a:defRPr>
            </a:lvl1pPr>
            <a:lvl2pPr marL="0" indent="457200">
              <a:spcBef>
                <a:spcPts val="0"/>
              </a:spcBef>
              <a:buSzTx/>
              <a:buNone/>
              <a:defRPr sz="2400">
                <a:latin typeface="Franklin Gothic Medium"/>
                <a:ea typeface="Franklin Gothic Medium"/>
                <a:cs typeface="Franklin Gothic Medium"/>
                <a:sym typeface="Franklin Gothic Medium"/>
              </a:defRPr>
            </a:lvl2pPr>
            <a:lvl3pPr marL="0" indent="914400">
              <a:spcBef>
                <a:spcPts val="0"/>
              </a:spcBef>
              <a:buSzTx/>
              <a:buNone/>
              <a:defRPr sz="2400">
                <a:latin typeface="Franklin Gothic Medium"/>
                <a:ea typeface="Franklin Gothic Medium"/>
                <a:cs typeface="Franklin Gothic Medium"/>
                <a:sym typeface="Franklin Gothic Medium"/>
              </a:defRPr>
            </a:lvl3pPr>
            <a:lvl4pPr marL="0" indent="1371600">
              <a:spcBef>
                <a:spcPts val="0"/>
              </a:spcBef>
              <a:buSzTx/>
              <a:buNone/>
              <a:defRPr sz="2400">
                <a:latin typeface="Franklin Gothic Medium"/>
                <a:ea typeface="Franklin Gothic Medium"/>
                <a:cs typeface="Franklin Gothic Medium"/>
                <a:sym typeface="Franklin Gothic Medium"/>
              </a:defRPr>
            </a:lvl4pPr>
            <a:lvl5pPr marL="0" indent="1828800">
              <a:spcBef>
                <a:spcPts val="0"/>
              </a:spcBef>
              <a:buSzTx/>
              <a:buNone/>
              <a:defRPr sz="24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45"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Default - 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52" name="Title Text"/>
          <p:cNvSpPr txBox="1">
            <a:spLocks noGrp="1"/>
          </p:cNvSpPr>
          <p:nvPr>
            <p:ph type="title"/>
          </p:nvPr>
        </p:nvSpPr>
        <p:spPr>
          <a:xfrm>
            <a:off x="10972800" y="0"/>
            <a:ext cx="13563600" cy="16002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53"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Default - 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0"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Default - 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67" name="Title Text"/>
          <p:cNvSpPr txBox="1">
            <a:spLocks noGrp="1"/>
          </p:cNvSpPr>
          <p:nvPr>
            <p:ph type="title"/>
          </p:nvPr>
        </p:nvSpPr>
        <p:spPr>
          <a:xfrm>
            <a:off x="1219200" y="0"/>
            <a:ext cx="8021639" cy="2870200"/>
          </a:xfrm>
          <a:prstGeom prst="rect">
            <a:avLst/>
          </a:prstGeom>
        </p:spPr>
        <p:txBody>
          <a:bodyPr lIns="0" tIns="0" rIns="0" bIns="0" anchor="b"/>
          <a:lstStyle>
            <a:lvl1pPr algn="l">
              <a:defRPr sz="2000" b="0">
                <a:latin typeface="Franklin Gothic Medium"/>
                <a:ea typeface="Franklin Gothic Medium"/>
                <a:cs typeface="Franklin Gothic Medium"/>
                <a:sym typeface="Franklin Gothic Medium"/>
              </a:defRPr>
            </a:lvl1pPr>
          </a:lstStyle>
          <a:p>
            <a:r>
              <a:t>Title Text</a:t>
            </a:r>
          </a:p>
        </p:txBody>
      </p:sp>
      <p:sp>
        <p:nvSpPr>
          <p:cNvPr id="168" name="Body Level One…"/>
          <p:cNvSpPr txBox="1">
            <a:spLocks noGrp="1"/>
          </p:cNvSpPr>
          <p:nvPr>
            <p:ph type="body" idx="1"/>
          </p:nvPr>
        </p:nvSpPr>
        <p:spPr>
          <a:xfrm>
            <a:off x="9532938" y="0"/>
            <a:ext cx="13631863" cy="12798425"/>
          </a:xfrm>
          <a:prstGeom prst="rect">
            <a:avLst/>
          </a:prstGeom>
        </p:spPr>
        <p:txBody>
          <a:bodyPr lIns="0" tIns="0" rIns="0" bIns="0" anchor="ctr"/>
          <a:lstStyle>
            <a:lvl1pPr marL="342900" indent="-342900">
              <a:spcBef>
                <a:spcPts val="0"/>
              </a:spcBef>
              <a:buSzTx/>
              <a:buNone/>
              <a:defRPr sz="3200">
                <a:latin typeface="Franklin Gothic Medium"/>
                <a:ea typeface="Franklin Gothic Medium"/>
                <a:cs typeface="Franklin Gothic Medium"/>
                <a:sym typeface="Franklin Gothic Medium"/>
              </a:defRPr>
            </a:lvl1pPr>
            <a:lvl2pPr marL="342900" indent="114300">
              <a:spcBef>
                <a:spcPts val="0"/>
              </a:spcBef>
              <a:buSzTx/>
              <a:buNone/>
              <a:defRPr sz="3200">
                <a:latin typeface="Franklin Gothic Medium"/>
                <a:ea typeface="Franklin Gothic Medium"/>
                <a:cs typeface="Franklin Gothic Medium"/>
                <a:sym typeface="Franklin Gothic Medium"/>
              </a:defRPr>
            </a:lvl2pPr>
            <a:lvl3pPr marL="342900" indent="571500">
              <a:spcBef>
                <a:spcPts val="0"/>
              </a:spcBef>
              <a:buSzTx/>
              <a:buNone/>
              <a:defRPr sz="3200">
                <a:latin typeface="Franklin Gothic Medium"/>
                <a:ea typeface="Franklin Gothic Medium"/>
                <a:cs typeface="Franklin Gothic Medium"/>
                <a:sym typeface="Franklin Gothic Medium"/>
              </a:defRPr>
            </a:lvl3pPr>
            <a:lvl4pPr marL="342900" indent="1028700">
              <a:spcBef>
                <a:spcPts val="0"/>
              </a:spcBef>
              <a:buSzTx/>
              <a:buNone/>
              <a:defRPr sz="3200">
                <a:latin typeface="Franklin Gothic Medium"/>
                <a:ea typeface="Franklin Gothic Medium"/>
                <a:cs typeface="Franklin Gothic Medium"/>
                <a:sym typeface="Franklin Gothic Medium"/>
              </a:defRPr>
            </a:lvl4pPr>
            <a:lvl5pPr marL="342900" indent="1485900">
              <a:spcBef>
                <a:spcPts val="0"/>
              </a:spcBef>
              <a:buSzTx/>
              <a:buNone/>
              <a:defRPr sz="32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69"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Default - 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6" name="Title Text"/>
          <p:cNvSpPr txBox="1">
            <a:spLocks noGrp="1"/>
          </p:cNvSpPr>
          <p:nvPr>
            <p:ph type="title"/>
          </p:nvPr>
        </p:nvSpPr>
        <p:spPr>
          <a:xfrm>
            <a:off x="4779962" y="6172200"/>
            <a:ext cx="14630401" cy="4562475"/>
          </a:xfrm>
          <a:prstGeom prst="rect">
            <a:avLst/>
          </a:prstGeom>
        </p:spPr>
        <p:txBody>
          <a:bodyPr lIns="0" tIns="0" rIns="0" bIns="0" anchor="b"/>
          <a:lstStyle>
            <a:lvl1pPr algn="l">
              <a:defRPr sz="2000" b="0">
                <a:latin typeface="Franklin Gothic Medium"/>
                <a:ea typeface="Franklin Gothic Medium"/>
                <a:cs typeface="Franklin Gothic Medium"/>
                <a:sym typeface="Franklin Gothic Medium"/>
              </a:defRPr>
            </a:lvl1pPr>
          </a:lstStyle>
          <a:p>
            <a:r>
              <a:t>Title Text</a:t>
            </a:r>
          </a:p>
        </p:txBody>
      </p:sp>
      <p:sp>
        <p:nvSpPr>
          <p:cNvPr id="177" name="Body Level One…"/>
          <p:cNvSpPr txBox="1">
            <a:spLocks noGrp="1"/>
          </p:cNvSpPr>
          <p:nvPr>
            <p:ph type="body" sz="quarter" idx="1"/>
          </p:nvPr>
        </p:nvSpPr>
        <p:spPr>
          <a:xfrm>
            <a:off x="4779962" y="10734675"/>
            <a:ext cx="14630401" cy="1609725"/>
          </a:xfrm>
          <a:prstGeom prst="rect">
            <a:avLst/>
          </a:prstGeom>
        </p:spPr>
        <p:txBody>
          <a:bodyPr lIns="0" tIns="0" rIns="0" bIns="0" anchor="ctr"/>
          <a:lstStyle>
            <a:lvl1pPr marL="0" indent="0">
              <a:spcBef>
                <a:spcPts val="0"/>
              </a:spcBef>
              <a:buSzTx/>
              <a:buNone/>
              <a:defRPr sz="1400">
                <a:latin typeface="Franklin Gothic Medium"/>
                <a:ea typeface="Franklin Gothic Medium"/>
                <a:cs typeface="Franklin Gothic Medium"/>
                <a:sym typeface="Franklin Gothic Medium"/>
              </a:defRPr>
            </a:lvl1pPr>
            <a:lvl2pPr marL="0" indent="457200">
              <a:spcBef>
                <a:spcPts val="0"/>
              </a:spcBef>
              <a:buSzTx/>
              <a:buNone/>
              <a:defRPr sz="1400">
                <a:latin typeface="Franklin Gothic Medium"/>
                <a:ea typeface="Franklin Gothic Medium"/>
                <a:cs typeface="Franklin Gothic Medium"/>
                <a:sym typeface="Franklin Gothic Medium"/>
              </a:defRPr>
            </a:lvl2pPr>
            <a:lvl3pPr marL="0" indent="914400">
              <a:spcBef>
                <a:spcPts val="0"/>
              </a:spcBef>
              <a:buSzTx/>
              <a:buNone/>
              <a:defRPr sz="1400">
                <a:latin typeface="Franklin Gothic Medium"/>
                <a:ea typeface="Franklin Gothic Medium"/>
                <a:cs typeface="Franklin Gothic Medium"/>
                <a:sym typeface="Franklin Gothic Medium"/>
              </a:defRPr>
            </a:lvl3pPr>
            <a:lvl4pPr marL="0" indent="1371600">
              <a:spcBef>
                <a:spcPts val="0"/>
              </a:spcBef>
              <a:buSzTx/>
              <a:buNone/>
              <a:defRPr sz="1400">
                <a:latin typeface="Franklin Gothic Medium"/>
                <a:ea typeface="Franklin Gothic Medium"/>
                <a:cs typeface="Franklin Gothic Medium"/>
                <a:sym typeface="Franklin Gothic Medium"/>
              </a:defRPr>
            </a:lvl4pPr>
            <a:lvl5pPr marL="0" indent="1828800">
              <a:spcBef>
                <a:spcPts val="0"/>
              </a:spcBef>
              <a:buSzTx/>
              <a:buNone/>
              <a:defRPr sz="14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78"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Default - Title and Vertical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85" name="Title Text"/>
          <p:cNvSpPr txBox="1">
            <a:spLocks noGrp="1"/>
          </p:cNvSpPr>
          <p:nvPr>
            <p:ph type="title"/>
          </p:nvPr>
        </p:nvSpPr>
        <p:spPr>
          <a:xfrm>
            <a:off x="10972800" y="609600"/>
            <a:ext cx="13563600" cy="9906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86" name="Body Level One…"/>
          <p:cNvSpPr txBox="1">
            <a:spLocks noGrp="1"/>
          </p:cNvSpPr>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87"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 Vertical Title and Tex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94" name="Title Text"/>
          <p:cNvSpPr txBox="1">
            <a:spLocks noGrp="1"/>
          </p:cNvSpPr>
          <p:nvPr>
            <p:ph type="title"/>
          </p:nvPr>
        </p:nvSpPr>
        <p:spPr>
          <a:xfrm>
            <a:off x="18529300" y="0"/>
            <a:ext cx="5473700" cy="116459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195" name="Body Level One…"/>
          <p:cNvSpPr txBox="1">
            <a:spLocks noGrp="1"/>
          </p:cNvSpPr>
          <p:nvPr>
            <p:ph type="body" idx="1"/>
          </p:nvPr>
        </p:nvSpPr>
        <p:spPr>
          <a:xfrm>
            <a:off x="2108200" y="0"/>
            <a:ext cx="16268700" cy="124206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196" name="Slide Number"/>
          <p:cNvSpPr txBox="1">
            <a:spLocks noGrp="1"/>
          </p:cNvSpPr>
          <p:nvPr>
            <p:ph type="sldNum" sz="quarter" idx="2"/>
          </p:nvPr>
        </p:nvSpPr>
        <p:spPr>
          <a:xfrm>
            <a:off x="14630400" y="12712700"/>
            <a:ext cx="5689600" cy="53594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03" name="Title Text"/>
          <p:cNvSpPr txBox="1">
            <a:spLocks noGrp="1"/>
          </p:cNvSpPr>
          <p:nvPr>
            <p:ph type="title"/>
          </p:nvPr>
        </p:nvSpPr>
        <p:spPr>
          <a:prstGeom prst="rect">
            <a:avLst/>
          </a:prstGeom>
        </p:spPr>
        <p:txBody>
          <a:bodyPr/>
          <a:lstStyle/>
          <a:p>
            <a:r>
              <a:t>Title Text</a:t>
            </a:r>
          </a:p>
        </p:txBody>
      </p:sp>
      <p:sp>
        <p:nvSpPr>
          <p:cNvPr id="204"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5" name="Slide Number"/>
          <p:cNvSpPr txBox="1">
            <a:spLocks noGrp="1"/>
          </p:cNvSpPr>
          <p:nvPr>
            <p:ph type="sldNum" sz="quarter" idx="2"/>
          </p:nvPr>
        </p:nvSpPr>
        <p:spPr>
          <a:xfrm>
            <a:off x="23493634" y="12954000"/>
            <a:ext cx="499619" cy="53594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12" name="Title Text"/>
          <p:cNvSpPr txBox="1">
            <a:spLocks noGrp="1"/>
          </p:cNvSpPr>
          <p:nvPr>
            <p:ph type="title"/>
          </p:nvPr>
        </p:nvSpPr>
        <p:spPr>
          <a:xfrm>
            <a:off x="10972800" y="609600"/>
            <a:ext cx="13563600" cy="9906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213" name="Body Level One…"/>
          <p:cNvSpPr txBox="1">
            <a:spLocks noGrp="1"/>
          </p:cNvSpPr>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14" name="Slide Number"/>
          <p:cNvSpPr txBox="1">
            <a:spLocks noGrp="1"/>
          </p:cNvSpPr>
          <p:nvPr>
            <p:ph type="sldNum" sz="quarter" idx="2"/>
          </p:nvPr>
        </p:nvSpPr>
        <p:spPr>
          <a:xfrm>
            <a:off x="14630400" y="12712700"/>
            <a:ext cx="5689600" cy="736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21" name="Title Text"/>
          <p:cNvSpPr txBox="1">
            <a:spLocks noGrp="1"/>
          </p:cNvSpPr>
          <p:nvPr>
            <p:ph type="title"/>
          </p:nvPr>
        </p:nvSpPr>
        <p:spPr>
          <a:xfrm>
            <a:off x="10972800" y="609600"/>
            <a:ext cx="13563600" cy="9906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222" name="Body Level One…"/>
          <p:cNvSpPr txBox="1">
            <a:spLocks noGrp="1"/>
          </p:cNvSpPr>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23" name="Slide Number"/>
          <p:cNvSpPr txBox="1">
            <a:spLocks noGrp="1"/>
          </p:cNvSpPr>
          <p:nvPr>
            <p:ph type="sldNum" sz="quarter" idx="2"/>
          </p:nvPr>
        </p:nvSpPr>
        <p:spPr>
          <a:xfrm>
            <a:off x="14630400" y="12712700"/>
            <a:ext cx="5689600" cy="736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Default - 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230" name="Title Text"/>
          <p:cNvSpPr txBox="1">
            <a:spLocks noGrp="1"/>
          </p:cNvSpPr>
          <p:nvPr>
            <p:ph type="title"/>
          </p:nvPr>
        </p:nvSpPr>
        <p:spPr>
          <a:xfrm>
            <a:off x="10972800" y="609600"/>
            <a:ext cx="13563600" cy="990600"/>
          </a:xfrm>
          <a:prstGeom prst="rect">
            <a:avLst/>
          </a:prstGeom>
        </p:spPr>
        <p:txBody>
          <a:bodyPr lIns="0" tIns="0" rIns="0" bIns="0" anchor="b"/>
          <a:lstStyle>
            <a:lvl1pPr algn="l">
              <a:defRPr sz="8000" b="0">
                <a:latin typeface="Franklin Gothic Medium"/>
                <a:ea typeface="Franklin Gothic Medium"/>
                <a:cs typeface="Franklin Gothic Medium"/>
                <a:sym typeface="Franklin Gothic Medium"/>
              </a:defRPr>
            </a:lvl1pPr>
          </a:lstStyle>
          <a:p>
            <a:r>
              <a:t>Title Text</a:t>
            </a:r>
          </a:p>
        </p:txBody>
      </p:sp>
      <p:sp>
        <p:nvSpPr>
          <p:cNvPr id="231" name="Body Level One…"/>
          <p:cNvSpPr txBox="1">
            <a:spLocks noGrp="1"/>
          </p:cNvSpPr>
          <p:nvPr>
            <p:ph type="body" sz="half" idx="1"/>
          </p:nvPr>
        </p:nvSpPr>
        <p:spPr>
          <a:xfrm>
            <a:off x="13182600" y="774700"/>
            <a:ext cx="10820400" cy="10617200"/>
          </a:xfrm>
          <a:prstGeom prst="rect">
            <a:avLst/>
          </a:prstGeom>
        </p:spPr>
        <p:txBody>
          <a:bodyPr lIns="0" tIns="0" rIns="0" bIns="0" anchor="ctr"/>
          <a:lstStyle>
            <a:lvl1pPr marL="342900" indent="-342900">
              <a:spcBef>
                <a:spcPts val="0"/>
              </a:spcBef>
              <a:buSzTx/>
              <a:buNone/>
              <a:defRPr sz="8000">
                <a:latin typeface="Franklin Gothic Medium"/>
                <a:ea typeface="Franklin Gothic Medium"/>
                <a:cs typeface="Franklin Gothic Medium"/>
                <a:sym typeface="Franklin Gothic Medium"/>
              </a:defRPr>
            </a:lvl1pPr>
            <a:lvl2pPr marL="342900" indent="114300">
              <a:spcBef>
                <a:spcPts val="0"/>
              </a:spcBef>
              <a:buSzTx/>
              <a:buNone/>
              <a:defRPr sz="8000">
                <a:latin typeface="Franklin Gothic Medium"/>
                <a:ea typeface="Franklin Gothic Medium"/>
                <a:cs typeface="Franklin Gothic Medium"/>
                <a:sym typeface="Franklin Gothic Medium"/>
              </a:defRPr>
            </a:lvl2pPr>
            <a:lvl3pPr marL="342900" indent="571500">
              <a:spcBef>
                <a:spcPts val="0"/>
              </a:spcBef>
              <a:buSzTx/>
              <a:buNone/>
              <a:defRPr sz="8000">
                <a:latin typeface="Franklin Gothic Medium"/>
                <a:ea typeface="Franklin Gothic Medium"/>
                <a:cs typeface="Franklin Gothic Medium"/>
                <a:sym typeface="Franklin Gothic Medium"/>
              </a:defRPr>
            </a:lvl3pPr>
            <a:lvl4pPr marL="342900" indent="1028700">
              <a:spcBef>
                <a:spcPts val="0"/>
              </a:spcBef>
              <a:buSzTx/>
              <a:buNone/>
              <a:defRPr sz="8000">
                <a:latin typeface="Franklin Gothic Medium"/>
                <a:ea typeface="Franklin Gothic Medium"/>
                <a:cs typeface="Franklin Gothic Medium"/>
                <a:sym typeface="Franklin Gothic Medium"/>
              </a:defRPr>
            </a:lvl4pPr>
            <a:lvl5pPr marL="342900" indent="1485900">
              <a:spcBef>
                <a:spcPts val="0"/>
              </a:spcBef>
              <a:buSzTx/>
              <a:buNone/>
              <a:defRPr sz="8000">
                <a:latin typeface="Franklin Gothic Medium"/>
                <a:ea typeface="Franklin Gothic Medium"/>
                <a:cs typeface="Franklin Gothic Medium"/>
                <a:sym typeface="Franklin Gothic Medium"/>
              </a:defRPr>
            </a:lvl5pPr>
          </a:lstStyle>
          <a:p>
            <a:r>
              <a:t>Body Level One</a:t>
            </a:r>
          </a:p>
          <a:p>
            <a:pPr lvl="1"/>
            <a:r>
              <a:t>Body Level Two</a:t>
            </a:r>
          </a:p>
          <a:p>
            <a:pPr lvl="2"/>
            <a:r>
              <a:t>Body Level Three</a:t>
            </a:r>
          </a:p>
          <a:p>
            <a:pPr lvl="3"/>
            <a:r>
              <a:t>Body Level Four</a:t>
            </a:r>
          </a:p>
          <a:p>
            <a:pPr lvl="4"/>
            <a:r>
              <a:t>Body Level Five</a:t>
            </a:r>
          </a:p>
        </p:txBody>
      </p:sp>
      <p:sp>
        <p:nvSpPr>
          <p:cNvPr id="232" name="Slide Number"/>
          <p:cNvSpPr txBox="1">
            <a:spLocks noGrp="1"/>
          </p:cNvSpPr>
          <p:nvPr>
            <p:ph type="sldNum" sz="quarter" idx="2"/>
          </p:nvPr>
        </p:nvSpPr>
        <p:spPr>
          <a:xfrm>
            <a:off x="14630400" y="12712700"/>
            <a:ext cx="5689600" cy="736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Office Theme">
    <p:bg>
      <p:bgPr>
        <a:solidFill>
          <a:srgbClr val="FFFFFF"/>
        </a:solidFill>
        <a:effectLst/>
      </p:bgPr>
    </p:bg>
    <p:spTree>
      <p:nvGrpSpPr>
        <p:cNvPr id="1" name=""/>
        <p:cNvGrpSpPr/>
        <p:nvPr/>
      </p:nvGrpSpPr>
      <p:grpSpPr>
        <a:xfrm>
          <a:off x="0" y="0"/>
          <a:ext cx="0" cy="0"/>
          <a:chOff x="0" y="0"/>
          <a:chExt cx="0" cy="0"/>
        </a:xfrm>
      </p:grpSpPr>
      <p:sp>
        <p:nvSpPr>
          <p:cNvPr id="239" name="Title Text"/>
          <p:cNvSpPr txBox="1">
            <a:spLocks noGrp="1"/>
          </p:cNvSpPr>
          <p:nvPr>
            <p:ph type="title"/>
          </p:nvPr>
        </p:nvSpPr>
        <p:spPr>
          <a:xfrm>
            <a:off x="3962400" y="0"/>
            <a:ext cx="16459200" cy="3384550"/>
          </a:xfrm>
          <a:prstGeom prst="rect">
            <a:avLst/>
          </a:prstGeom>
        </p:spPr>
        <p:txBody>
          <a:bodyPr lIns="101600" tIns="101600" rIns="101600" bIns="101600" anchor="ctr"/>
          <a:lstStyle>
            <a:lvl1pPr marL="40639" marR="40639">
              <a:defRPr sz="8800" b="0">
                <a:solidFill>
                  <a:srgbClr val="000000"/>
                </a:solidFill>
                <a:uFill>
                  <a:solidFill>
                    <a:srgbClr val="000000"/>
                  </a:solidFill>
                </a:uFill>
                <a:latin typeface="Calibri"/>
                <a:ea typeface="Calibri"/>
                <a:cs typeface="Calibri"/>
                <a:sym typeface="Calibri"/>
              </a:defRPr>
            </a:lvl1pPr>
          </a:lstStyle>
          <a:p>
            <a:r>
              <a:t>Title Text</a:t>
            </a:r>
          </a:p>
        </p:txBody>
      </p:sp>
      <p:sp>
        <p:nvSpPr>
          <p:cNvPr id="240" name="Body Level One…"/>
          <p:cNvSpPr txBox="1">
            <a:spLocks noGrp="1"/>
          </p:cNvSpPr>
          <p:nvPr>
            <p:ph type="body" idx="1"/>
          </p:nvPr>
        </p:nvSpPr>
        <p:spPr>
          <a:xfrm>
            <a:off x="3962400" y="3200400"/>
            <a:ext cx="16459200" cy="10515600"/>
          </a:xfrm>
          <a:prstGeom prst="rect">
            <a:avLst/>
          </a:prstGeom>
        </p:spPr>
        <p:txBody>
          <a:bodyPr lIns="101600" tIns="101600" rIns="101600" bIns="101600"/>
          <a:lstStyle>
            <a:lvl1pPr marL="726440" marR="40639" indent="-685800">
              <a:spcBef>
                <a:spcPts val="700"/>
              </a:spcBef>
              <a:buClr>
                <a:srgbClr val="000000"/>
              </a:buClr>
              <a:buSzPct val="100000"/>
              <a:buFont typeface="Arial"/>
              <a:defRPr sz="6400">
                <a:solidFill>
                  <a:srgbClr val="000000"/>
                </a:solidFill>
                <a:uFill>
                  <a:solidFill>
                    <a:srgbClr val="000000"/>
                  </a:solidFill>
                </a:uFill>
                <a:latin typeface="Calibri"/>
                <a:ea typeface="Calibri"/>
                <a:cs typeface="Calibri"/>
                <a:sym typeface="Calibri"/>
              </a:defRPr>
            </a:lvl1pPr>
            <a:lvl2pPr marL="1069339" marR="40639" indent="-571499">
              <a:spcBef>
                <a:spcPts val="700"/>
              </a:spcBef>
              <a:buClr>
                <a:srgbClr val="000000"/>
              </a:buClr>
              <a:buSzPct val="100000"/>
              <a:buFont typeface="Arial"/>
              <a:buChar char="–"/>
              <a:defRPr sz="5600">
                <a:solidFill>
                  <a:srgbClr val="000000"/>
                </a:solidFill>
                <a:uFill>
                  <a:solidFill>
                    <a:srgbClr val="000000"/>
                  </a:solidFill>
                </a:uFill>
                <a:latin typeface="Calibri"/>
                <a:ea typeface="Calibri"/>
                <a:cs typeface="Calibri"/>
                <a:sym typeface="Calibri"/>
              </a:defRPr>
            </a:lvl2pPr>
            <a:lvl3pPr marL="1412239" marR="40639" indent="-457200">
              <a:spcBef>
                <a:spcPts val="500"/>
              </a:spcBef>
              <a:buClr>
                <a:srgbClr val="000000"/>
              </a:buClr>
              <a:buSzPct val="100000"/>
              <a:buFont typeface="Arial"/>
              <a:defRPr sz="4800">
                <a:solidFill>
                  <a:srgbClr val="000000"/>
                </a:solidFill>
                <a:uFill>
                  <a:solidFill>
                    <a:srgbClr val="000000"/>
                  </a:solidFill>
                </a:uFill>
                <a:latin typeface="Calibri"/>
                <a:ea typeface="Calibri"/>
                <a:cs typeface="Calibri"/>
                <a:sym typeface="Calibri"/>
              </a:defRPr>
            </a:lvl3pPr>
            <a:lvl4pPr marL="18694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4pPr>
            <a:lvl5pPr marL="2326639" marR="40639" indent="-457200">
              <a:spcBef>
                <a:spcPts val="400"/>
              </a:spcBef>
              <a:buClr>
                <a:srgbClr val="000000"/>
              </a:buClr>
              <a:buSzPct val="100000"/>
              <a:buFont typeface="Arial"/>
              <a:buChar char="»"/>
              <a:defRPr sz="4000">
                <a:solidFill>
                  <a:srgbClr val="000000"/>
                </a:solidFill>
                <a:uFill>
                  <a:solidFill>
                    <a:srgbClr val="000000"/>
                  </a:solidFill>
                </a:u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41" name="Slide Number"/>
          <p:cNvSpPr txBox="1">
            <a:spLocks noGrp="1"/>
          </p:cNvSpPr>
          <p:nvPr>
            <p:ph type="sldNum" sz="quarter" idx="2"/>
          </p:nvPr>
        </p:nvSpPr>
        <p:spPr>
          <a:xfrm>
            <a:off x="18025566" y="12792075"/>
            <a:ext cx="524868" cy="571501"/>
          </a:xfrm>
          <a:prstGeom prst="rect">
            <a:avLst/>
          </a:prstGeom>
        </p:spPr>
        <p:txBody>
          <a:bodyPr lIns="101600" tIns="101600" rIns="101600" bIns="101600" anchor="ctr"/>
          <a:lstStyle>
            <a:lvl1pPr defTabSz="584200">
              <a:defRPr sz="2400" b="0">
                <a:solidFill>
                  <a:srgbClr val="9B9B9B"/>
                </a:solidFill>
                <a:uFill>
                  <a:solidFill>
                    <a:srgbClr val="9B9B9B"/>
                  </a:solidFill>
                </a:uFill>
                <a:latin typeface="Calibri"/>
                <a:ea typeface="Calibri"/>
                <a:cs typeface="Calibri"/>
                <a:sym typeface="Calibri"/>
              </a:defRPr>
            </a:lvl1p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Default - Title and Content">
    <p:spTree>
      <p:nvGrpSpPr>
        <p:cNvPr id="1" name=""/>
        <p:cNvGrpSpPr/>
        <p:nvPr/>
      </p:nvGrpSpPr>
      <p:grpSpPr>
        <a:xfrm>
          <a:off x="0" y="0"/>
          <a:ext cx="0" cy="0"/>
          <a:chOff x="0" y="0"/>
          <a:chExt cx="0" cy="0"/>
        </a:xfrm>
      </p:grpSpPr>
      <p:sp>
        <p:nvSpPr>
          <p:cNvPr id="248" name="Title Text"/>
          <p:cNvSpPr txBox="1">
            <a:spLocks noGrp="1"/>
          </p:cNvSpPr>
          <p:nvPr>
            <p:ph type="title"/>
          </p:nvPr>
        </p:nvSpPr>
        <p:spPr>
          <a:prstGeom prst="rect">
            <a:avLst/>
          </a:prstGeom>
        </p:spPr>
        <p:txBody>
          <a:bodyPr/>
          <a:lstStyle/>
          <a:p>
            <a:r>
              <a:t>Title Text</a:t>
            </a:r>
          </a:p>
        </p:txBody>
      </p:sp>
      <p:sp>
        <p:nvSpPr>
          <p:cNvPr id="249"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Default - 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925638" y="8813800"/>
            <a:ext cx="20726401" cy="4902200"/>
          </a:xfrm>
          <a:prstGeom prst="rect">
            <a:avLst/>
          </a:prstGeom>
        </p:spPr>
        <p:txBody>
          <a:bodyPr/>
          <a:lstStyle>
            <a:lvl1pPr algn="l">
              <a:defRPr sz="4000" cap="all"/>
            </a:lvl1pPr>
          </a:lstStyle>
          <a:p>
            <a:r>
              <a:t>Title Text</a:t>
            </a:r>
          </a:p>
        </p:txBody>
      </p:sp>
      <p:sp>
        <p:nvSpPr>
          <p:cNvPr id="30" name="Body Level One…"/>
          <p:cNvSpPr txBox="1">
            <a:spLocks noGrp="1"/>
          </p:cNvSpPr>
          <p:nvPr>
            <p:ph type="body" sz="half" idx="1"/>
          </p:nvPr>
        </p:nvSpPr>
        <p:spPr>
          <a:xfrm>
            <a:off x="1925638" y="2384425"/>
            <a:ext cx="20726401" cy="6429375"/>
          </a:xfrm>
          <a:prstGeom prst="rect">
            <a:avLst/>
          </a:prstGeom>
        </p:spPr>
        <p:txBody>
          <a:bodyPr anchor="b"/>
          <a:lstStyle>
            <a:lvl1pPr marL="0" indent="0">
              <a:buSzTx/>
              <a:buNone/>
              <a:defRPr sz="2000"/>
            </a:lvl1pPr>
            <a:lvl2pPr marL="0" indent="457200">
              <a:buSzTx/>
              <a:buNone/>
              <a:defRPr sz="2000"/>
            </a:lvl2pPr>
            <a:lvl3pPr marL="0" indent="914400">
              <a:buSzTx/>
              <a:buNone/>
              <a:defRPr sz="2000"/>
            </a:lvl3pPr>
            <a:lvl4pPr marL="0" indent="1371600">
              <a:buSzTx/>
              <a:buNone/>
              <a:defRPr sz="2000"/>
            </a:lvl4pPr>
            <a:lvl5pPr marL="0" indent="1828800">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Default - 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1219200" y="3200400"/>
            <a:ext cx="10896600" cy="10515600"/>
          </a:xfrm>
          <a:prstGeom prst="rect">
            <a:avLst/>
          </a:prstGeom>
        </p:spPr>
        <p:txBody>
          <a:bodyPr/>
          <a:lstStyle>
            <a:lvl1pPr>
              <a:defRPr sz="2800"/>
            </a:lvl1pPr>
            <a:lvl2pPr marL="1174750" indent="-666750">
              <a:defRPr sz="2800"/>
            </a:lvl2pPr>
            <a:lvl3pPr marL="1625600" indent="-800100">
              <a:defRPr sz="2800"/>
            </a:lvl3pPr>
            <a:lvl4pPr marL="2032000" indent="-889000">
              <a:defRPr sz="2800"/>
            </a:lvl4pPr>
            <a:lvl5pPr marL="2413000" indent="-889000">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Default - 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1219200" y="549275"/>
            <a:ext cx="21945600" cy="2409960"/>
          </a:xfrm>
          <a:prstGeom prst="rect">
            <a:avLst/>
          </a:prstGeom>
        </p:spPr>
        <p:txBody>
          <a:bodyPr/>
          <a:lstStyle/>
          <a:p>
            <a:r>
              <a:t>Title Text</a:t>
            </a:r>
          </a:p>
        </p:txBody>
      </p:sp>
      <p:sp>
        <p:nvSpPr>
          <p:cNvPr id="48" name="Body Level One…"/>
          <p:cNvSpPr txBox="1">
            <a:spLocks noGrp="1"/>
          </p:cNvSpPr>
          <p:nvPr>
            <p:ph type="body" sz="quarter" idx="1"/>
          </p:nvPr>
        </p:nvSpPr>
        <p:spPr>
          <a:xfrm>
            <a:off x="1219200" y="2959234"/>
            <a:ext cx="10774364" cy="1390516"/>
          </a:xfrm>
          <a:prstGeom prst="rect">
            <a:avLst/>
          </a:prstGeom>
        </p:spPr>
        <p:txBody>
          <a:bodyPr anchor="b"/>
          <a:lstStyle>
            <a:lvl1pPr marL="0" indent="0">
              <a:buSzTx/>
              <a:buNone/>
              <a:defRPr sz="2400" b="1"/>
            </a:lvl1pPr>
            <a:lvl2pPr marL="0" indent="457200">
              <a:buSzTx/>
              <a:buNone/>
              <a:defRPr sz="2400" b="1"/>
            </a:lvl2pPr>
            <a:lvl3pPr marL="0" indent="914400">
              <a:buSzTx/>
              <a:buNone/>
              <a:defRPr sz="2400" b="1"/>
            </a:lvl3pPr>
            <a:lvl4pPr marL="0" indent="1371600">
              <a:buSzTx/>
              <a:buNone/>
              <a:defRPr sz="2400" b="1"/>
            </a:lvl4pPr>
            <a:lvl5pPr marL="0" indent="1828800">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Default - Title Only">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Default - Blank">
    <p:spTree>
      <p:nvGrpSpPr>
        <p:cNvPr id="1" name=""/>
        <p:cNvGrpSpPr/>
        <p:nvPr/>
      </p:nvGrpSpPr>
      <p:grpSpPr>
        <a:xfrm>
          <a:off x="0" y="0"/>
          <a:ext cx="0" cy="0"/>
          <a:chOff x="0" y="0"/>
          <a:chExt cx="0" cy="0"/>
        </a:xfrm>
      </p:grpSpPr>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Default - Content with Caption">
    <p:spTree>
      <p:nvGrpSpPr>
        <p:cNvPr id="1" name=""/>
        <p:cNvGrpSpPr/>
        <p:nvPr/>
      </p:nvGrpSpPr>
      <p:grpSpPr>
        <a:xfrm>
          <a:off x="0" y="0"/>
          <a:ext cx="0" cy="0"/>
          <a:chOff x="0" y="0"/>
          <a:chExt cx="0" cy="0"/>
        </a:xfrm>
      </p:grpSpPr>
      <p:sp>
        <p:nvSpPr>
          <p:cNvPr id="71" name="Title Text"/>
          <p:cNvSpPr txBox="1">
            <a:spLocks noGrp="1"/>
          </p:cNvSpPr>
          <p:nvPr>
            <p:ph type="title"/>
          </p:nvPr>
        </p:nvSpPr>
        <p:spPr>
          <a:xfrm>
            <a:off x="1219200" y="0"/>
            <a:ext cx="8021639" cy="2870200"/>
          </a:xfrm>
          <a:prstGeom prst="rect">
            <a:avLst/>
          </a:prstGeom>
        </p:spPr>
        <p:txBody>
          <a:bodyPr anchor="b"/>
          <a:lstStyle>
            <a:lvl1pPr algn="l">
              <a:defRPr sz="2000"/>
            </a:lvl1pPr>
          </a:lstStyle>
          <a:p>
            <a:r>
              <a:t>Title Text</a:t>
            </a:r>
          </a:p>
        </p:txBody>
      </p:sp>
      <p:sp>
        <p:nvSpPr>
          <p:cNvPr id="72" name="Body Level One…"/>
          <p:cNvSpPr txBox="1">
            <a:spLocks noGrp="1"/>
          </p:cNvSpPr>
          <p:nvPr>
            <p:ph type="body" idx="1"/>
          </p:nvPr>
        </p:nvSpPr>
        <p:spPr>
          <a:xfrm>
            <a:off x="9532938" y="546100"/>
            <a:ext cx="13631863" cy="13169900"/>
          </a:xfrm>
          <a:prstGeom prst="rect">
            <a:avLst/>
          </a:prstGeom>
        </p:spPr>
        <p:txBody>
          <a:bodyPr/>
          <a:lstStyle>
            <a:lvl1pPr>
              <a:defRPr sz="3200"/>
            </a:lvl1pPr>
            <a:lvl2pPr marL="1161142" indent="-653142">
              <a:defRPr sz="3200"/>
            </a:lvl2pPr>
            <a:lvl3pPr marL="1587500" indent="-762000">
              <a:defRPr sz="3200"/>
            </a:lvl3pPr>
            <a:lvl4pPr marL="2057400" indent="-914400">
              <a:defRPr sz="3200"/>
            </a:lvl4pPr>
            <a:lvl5pPr marL="2438400" indent="-914400">
              <a:defRPr sz="3200"/>
            </a:lvl5p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Default - Picture with Caption">
    <p:spTree>
      <p:nvGrpSpPr>
        <p:cNvPr id="1" name=""/>
        <p:cNvGrpSpPr/>
        <p:nvPr/>
      </p:nvGrpSpPr>
      <p:grpSpPr>
        <a:xfrm>
          <a:off x="0" y="0"/>
          <a:ext cx="0" cy="0"/>
          <a:chOff x="0" y="0"/>
          <a:chExt cx="0" cy="0"/>
        </a:xfrm>
      </p:grpSpPr>
      <p:sp>
        <p:nvSpPr>
          <p:cNvPr id="80" name="Title Text"/>
          <p:cNvSpPr txBox="1">
            <a:spLocks noGrp="1"/>
          </p:cNvSpPr>
          <p:nvPr>
            <p:ph type="title"/>
          </p:nvPr>
        </p:nvSpPr>
        <p:spPr>
          <a:xfrm>
            <a:off x="4779962" y="6172200"/>
            <a:ext cx="14630401" cy="4562475"/>
          </a:xfrm>
          <a:prstGeom prst="rect">
            <a:avLst/>
          </a:prstGeom>
        </p:spPr>
        <p:txBody>
          <a:bodyPr anchor="b"/>
          <a:lstStyle>
            <a:lvl1pPr algn="l">
              <a:defRPr sz="2000"/>
            </a:lvl1pPr>
          </a:lstStyle>
          <a:p>
            <a:r>
              <a:t>Title Text</a:t>
            </a:r>
          </a:p>
        </p:txBody>
      </p:sp>
      <p:sp>
        <p:nvSpPr>
          <p:cNvPr id="81" name="Body Level One…"/>
          <p:cNvSpPr txBox="1">
            <a:spLocks noGrp="1"/>
          </p:cNvSpPr>
          <p:nvPr>
            <p:ph type="body" sz="quarter" idx="1"/>
          </p:nvPr>
        </p:nvSpPr>
        <p:spPr>
          <a:xfrm>
            <a:off x="4779962" y="10734675"/>
            <a:ext cx="14630401" cy="2981325"/>
          </a:xfrm>
          <a:prstGeom prst="rect">
            <a:avLst/>
          </a:prstGeom>
        </p:spPr>
        <p:txBody>
          <a:bodyPr/>
          <a:lstStyle>
            <a:lvl1pPr marL="0" indent="0">
              <a:buSzTx/>
              <a:buNone/>
              <a:defRPr sz="1400"/>
            </a:lvl1pPr>
            <a:lvl2pPr marL="0" indent="457200">
              <a:buSzTx/>
              <a:buNone/>
              <a:defRPr sz="1400"/>
            </a:lvl2pPr>
            <a:lvl3pPr marL="0" indent="914400">
              <a:buSzTx/>
              <a:buNone/>
              <a:defRPr sz="1400"/>
            </a:lvl3pPr>
            <a:lvl4pPr marL="0" indent="1371600">
              <a:buSzTx/>
              <a:buNone/>
              <a:defRPr sz="1400"/>
            </a:lvl4pPr>
            <a:lvl5pPr marL="0" indent="1828800">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219200" y="549275"/>
            <a:ext cx="21945600" cy="26511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Title Text</a:t>
            </a:r>
          </a:p>
        </p:txBody>
      </p:sp>
      <p:sp>
        <p:nvSpPr>
          <p:cNvPr id="3" name="Body Level One…"/>
          <p:cNvSpPr txBox="1">
            <a:spLocks noGrp="1"/>
          </p:cNvSpPr>
          <p:nvPr>
            <p:ph type="body" idx="1"/>
          </p:nvPr>
        </p:nvSpPr>
        <p:spPr>
          <a:xfrm>
            <a:off x="1219200" y="3200400"/>
            <a:ext cx="21945600" cy="105156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23493634" y="12954000"/>
            <a:ext cx="499619" cy="535940"/>
          </a:xfrm>
          <a:prstGeom prst="rect">
            <a:avLst/>
          </a:prstGeom>
          <a:ln w="12700">
            <a:miter lim="400000"/>
          </a:ln>
        </p:spPr>
        <p:txBody>
          <a:bodyPr wrap="none" lIns="45719" rIns="45719">
            <a:spAutoFit/>
          </a:bodyPr>
          <a:lstStyle>
            <a:lvl1pPr>
              <a:buClrTx/>
              <a:defRPr sz="3000" b="1">
                <a:solidFill>
                  <a:srgbClr val="FFFFFF"/>
                </a:solidFill>
                <a:uFill>
                  <a:solidFill>
                    <a:srgbClr val="FFFFFF"/>
                  </a:solidFill>
                </a:uFill>
                <a:latin typeface="+mn-lt"/>
                <a:ea typeface="+mn-ea"/>
                <a:cs typeface="+mn-cs"/>
                <a:sym typeface="Cochin"/>
              </a:defRPr>
            </a:lvl1pPr>
          </a:lstStyle>
          <a:p>
            <a:fld id="{86CB4B4D-7CA3-9044-876B-883B54F8677D}" type="slidenum">
              <a:t>‹#›</a:t>
            </a:fld>
            <a:endParaRPr/>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Lst>
  <p:transition spd="med"/>
  <p:txStyles>
    <p:titleStyle>
      <a:lvl1pPr marL="0" marR="0" indent="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1pPr>
      <a:lvl2pPr marL="0" marR="0" indent="2286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2pPr>
      <a:lvl3pPr marL="0" marR="0" indent="4572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3pPr>
      <a:lvl4pPr marL="0" marR="0" indent="6858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4pPr>
      <a:lvl5pPr marL="0" marR="0" indent="9144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5pPr>
      <a:lvl6pPr marL="0" marR="0" indent="11430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6pPr>
      <a:lvl7pPr marL="0" marR="0" indent="13716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7pPr>
      <a:lvl8pPr marL="0" marR="0" indent="16002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8pPr>
      <a:lvl9pPr marL="0" marR="0" indent="1828800" algn="ctr" defTabSz="914400" rtl="0" latinLnBrk="0">
        <a:lnSpc>
          <a:spcPct val="100000"/>
        </a:lnSpc>
        <a:spcBef>
          <a:spcPts val="0"/>
        </a:spcBef>
        <a:spcAft>
          <a:spcPts val="0"/>
        </a:spcAft>
        <a:buClrTx/>
        <a:buSzTx/>
        <a:buFontTx/>
        <a:buNone/>
        <a:tabLst/>
        <a:defRPr sz="11400" b="1" i="0" u="none" strike="noStrike" cap="none" spc="0" baseline="0">
          <a:solidFill>
            <a:srgbClr val="FFFFFF"/>
          </a:solidFill>
          <a:uFill>
            <a:solidFill>
              <a:srgbClr val="FFFFFF"/>
            </a:solidFill>
          </a:uFill>
          <a:latin typeface="+mn-lt"/>
          <a:ea typeface="+mn-ea"/>
          <a:cs typeface="+mn-cs"/>
          <a:sym typeface="Cochin"/>
        </a:defRPr>
      </a:lvl9pPr>
    </p:titleStyle>
    <p:bodyStyle>
      <a:lvl1pPr marL="5715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1pPr>
      <a:lvl2pPr marL="10795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2pPr>
      <a:lvl3pPr marL="13970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3pPr>
      <a:lvl4pPr marL="17145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4pPr>
      <a:lvl5pPr marL="20955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5pPr>
      <a:lvl6pPr marL="25527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6pPr>
      <a:lvl7pPr marL="30099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7pPr>
      <a:lvl8pPr marL="34671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8pPr>
      <a:lvl9pPr marL="3924300" marR="0" indent="-571500" algn="l" defTabSz="914400" rtl="0" latinLnBrk="0">
        <a:lnSpc>
          <a:spcPct val="100000"/>
        </a:lnSpc>
        <a:spcBef>
          <a:spcPts val="3500"/>
        </a:spcBef>
        <a:spcAft>
          <a:spcPts val="0"/>
        </a:spcAft>
        <a:buClrTx/>
        <a:buSzPct val="108000"/>
        <a:buFontTx/>
        <a:buChar char="•"/>
        <a:tabLst/>
        <a:defRPr sz="5400" b="0" i="0" u="none" strike="noStrike" cap="none" spc="0" baseline="0">
          <a:solidFill>
            <a:srgbClr val="FFFFFF"/>
          </a:solidFill>
          <a:uFill>
            <a:solidFill>
              <a:srgbClr val="FFFFFF"/>
            </a:solidFill>
          </a:uFill>
          <a:latin typeface="+mn-lt"/>
          <a:ea typeface="+mn-ea"/>
          <a:cs typeface="+mn-cs"/>
          <a:sym typeface="Cochin"/>
        </a:defRPr>
      </a:lvl9pPr>
    </p:bodyStyle>
    <p:otherStyle>
      <a:lvl1pPr marL="0" marR="0" indent="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1pPr>
      <a:lvl2pPr marL="0" marR="0" indent="2286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2pPr>
      <a:lvl3pPr marL="0" marR="0" indent="4572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3pPr>
      <a:lvl4pPr marL="0" marR="0" indent="6858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4pPr>
      <a:lvl5pPr marL="0" marR="0" indent="9144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5pPr>
      <a:lvl6pPr marL="0" marR="0" indent="11430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6pPr>
      <a:lvl7pPr marL="0" marR="0" indent="13716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7pPr>
      <a:lvl8pPr marL="0" marR="0" indent="16002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8pPr>
      <a:lvl9pPr marL="0" marR="0" indent="1828800" algn="ctr" defTabSz="914400" latinLnBrk="0">
        <a:lnSpc>
          <a:spcPct val="100000"/>
        </a:lnSpc>
        <a:spcBef>
          <a:spcPts val="0"/>
        </a:spcBef>
        <a:spcAft>
          <a:spcPts val="0"/>
        </a:spcAft>
        <a:buClrTx/>
        <a:buSzTx/>
        <a:buFontTx/>
        <a:buNone/>
        <a:tabLst/>
        <a:defRPr sz="3000" b="1" i="0" u="none" strike="noStrike" cap="none" spc="0" baseline="0">
          <a:solidFill>
            <a:schemeClr val="tx1"/>
          </a:solidFill>
          <a:uFill>
            <a:solidFill>
              <a:srgbClr val="FFFFFF"/>
            </a:solidFill>
          </a:uFill>
          <a:latin typeface="+mn-lt"/>
          <a:ea typeface="+mn-ea"/>
          <a:cs typeface="+mn-cs"/>
          <a:sym typeface="Cochin"/>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35.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image" Target="../media/image167.jpeg"/><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2" Type="http://schemas.openxmlformats.org/officeDocument/2006/relationships/image" Target="../media/image168.jpeg"/><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2" Type="http://schemas.openxmlformats.org/officeDocument/2006/relationships/image" Target="../media/image175.jpeg"/><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2" Type="http://schemas.openxmlformats.org/officeDocument/2006/relationships/image" Target="../media/image176.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77.jpeg"/><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86.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198.jpe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Double-click to edit"/>
          <p:cNvSpPr txBox="1">
            <a:spLocks noGrp="1"/>
          </p:cNvSpPr>
          <p:nvPr>
            <p:ph type="title"/>
          </p:nvPr>
        </p:nvSpPr>
        <p:spPr>
          <a:prstGeom prst="rect">
            <a:avLst/>
          </a:prstGeom>
        </p:spPr>
        <p:txBody>
          <a:bodyPr/>
          <a:lstStyle/>
          <a:p>
            <a:endParaRPr/>
          </a:p>
        </p:txBody>
      </p:sp>
      <p:sp>
        <p:nvSpPr>
          <p:cNvPr id="260" name="Double-click to edit"/>
          <p:cNvSpPr txBox="1">
            <a:spLocks noGrp="1"/>
          </p:cNvSpPr>
          <p:nvPr>
            <p:ph type="body" idx="1"/>
          </p:nvPr>
        </p:nvSpPr>
        <p:spPr>
          <a:prstGeom prst="rect">
            <a:avLst/>
          </a:prstGeom>
        </p:spPr>
        <p:txBody>
          <a:bodyPr/>
          <a:lstStyle/>
          <a:p>
            <a:endParaRPr/>
          </a:p>
        </p:txBody>
      </p:sp>
      <p:sp>
        <p:nvSpPr>
          <p:cNvPr id="261"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a:t>
            </a:fld>
            <a:endParaRPr/>
          </a:p>
        </p:txBody>
      </p:sp>
      <p:pic>
        <p:nvPicPr>
          <p:cNvPr id="262" name="19 L'espérance bénie.001.jpeg" descr="19 L'espérance bénie.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 name="Double-click to edit"/>
          <p:cNvSpPr txBox="1">
            <a:spLocks noGrp="1"/>
          </p:cNvSpPr>
          <p:nvPr>
            <p:ph type="title"/>
          </p:nvPr>
        </p:nvSpPr>
        <p:spPr>
          <a:prstGeom prst="rect">
            <a:avLst/>
          </a:prstGeom>
        </p:spPr>
        <p:txBody>
          <a:bodyPr/>
          <a:lstStyle/>
          <a:p>
            <a:endParaRPr/>
          </a:p>
        </p:txBody>
      </p:sp>
      <p:sp>
        <p:nvSpPr>
          <p:cNvPr id="305" name="Double-click to edit"/>
          <p:cNvSpPr txBox="1">
            <a:spLocks noGrp="1"/>
          </p:cNvSpPr>
          <p:nvPr>
            <p:ph type="body" idx="1"/>
          </p:nvPr>
        </p:nvSpPr>
        <p:spPr>
          <a:prstGeom prst="rect">
            <a:avLst/>
          </a:prstGeom>
        </p:spPr>
        <p:txBody>
          <a:bodyPr/>
          <a:lstStyle/>
          <a:p>
            <a:endParaRPr/>
          </a:p>
        </p:txBody>
      </p:sp>
      <p:sp>
        <p:nvSpPr>
          <p:cNvPr id="30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a:t>
            </a:fld>
            <a:endParaRPr/>
          </a:p>
        </p:txBody>
      </p:sp>
      <p:pic>
        <p:nvPicPr>
          <p:cNvPr id="307" name="19 L'espérance bénie.010.jpeg" descr="19 L'espérance bénie.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 name="Double-click to edit"/>
          <p:cNvSpPr txBox="1">
            <a:spLocks noGrp="1"/>
          </p:cNvSpPr>
          <p:nvPr>
            <p:ph type="title"/>
          </p:nvPr>
        </p:nvSpPr>
        <p:spPr>
          <a:prstGeom prst="rect">
            <a:avLst/>
          </a:prstGeom>
        </p:spPr>
        <p:txBody>
          <a:bodyPr/>
          <a:lstStyle/>
          <a:p>
            <a:endParaRPr/>
          </a:p>
        </p:txBody>
      </p:sp>
      <p:sp>
        <p:nvSpPr>
          <p:cNvPr id="771" name="Double-click to edit"/>
          <p:cNvSpPr txBox="1">
            <a:spLocks noGrp="1"/>
          </p:cNvSpPr>
          <p:nvPr>
            <p:ph type="body" idx="1"/>
          </p:nvPr>
        </p:nvSpPr>
        <p:spPr>
          <a:prstGeom prst="rect">
            <a:avLst/>
          </a:prstGeom>
        </p:spPr>
        <p:txBody>
          <a:bodyPr/>
          <a:lstStyle/>
          <a:p>
            <a:endParaRPr/>
          </a:p>
        </p:txBody>
      </p:sp>
      <p:sp>
        <p:nvSpPr>
          <p:cNvPr id="77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100</a:t>
            </a:fld>
            <a:endParaRPr/>
          </a:p>
        </p:txBody>
      </p:sp>
      <p:pic>
        <p:nvPicPr>
          <p:cNvPr id="773" name="19 L'espérance bénie.104.jpeg" descr="19 L'espérance bénie.10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7" name="Double-click to edit"/>
          <p:cNvSpPr txBox="1">
            <a:spLocks noGrp="1"/>
          </p:cNvSpPr>
          <p:nvPr>
            <p:ph type="title"/>
          </p:nvPr>
        </p:nvSpPr>
        <p:spPr>
          <a:prstGeom prst="rect">
            <a:avLst/>
          </a:prstGeom>
        </p:spPr>
        <p:txBody>
          <a:bodyPr/>
          <a:lstStyle/>
          <a:p>
            <a:endParaRPr/>
          </a:p>
        </p:txBody>
      </p:sp>
      <p:sp>
        <p:nvSpPr>
          <p:cNvPr id="778" name="Double-click to edit"/>
          <p:cNvSpPr txBox="1">
            <a:spLocks noGrp="1"/>
          </p:cNvSpPr>
          <p:nvPr>
            <p:ph type="body" idx="1"/>
          </p:nvPr>
        </p:nvSpPr>
        <p:spPr>
          <a:prstGeom prst="rect">
            <a:avLst/>
          </a:prstGeom>
        </p:spPr>
        <p:txBody>
          <a:bodyPr/>
          <a:lstStyle/>
          <a:p>
            <a:endParaRPr/>
          </a:p>
        </p:txBody>
      </p:sp>
      <p:sp>
        <p:nvSpPr>
          <p:cNvPr id="77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101</a:t>
            </a:fld>
            <a:endParaRPr/>
          </a:p>
        </p:txBody>
      </p:sp>
      <p:pic>
        <p:nvPicPr>
          <p:cNvPr id="780" name="19 L'espérance bénie.105.jpeg" descr="19 L'espérance bénie.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 name="Double-click to edit"/>
          <p:cNvSpPr txBox="1">
            <a:spLocks noGrp="1"/>
          </p:cNvSpPr>
          <p:nvPr>
            <p:ph type="title"/>
          </p:nvPr>
        </p:nvSpPr>
        <p:spPr>
          <a:prstGeom prst="rect">
            <a:avLst/>
          </a:prstGeom>
        </p:spPr>
        <p:txBody>
          <a:bodyPr/>
          <a:lstStyle/>
          <a:p>
            <a:endParaRPr/>
          </a:p>
        </p:txBody>
      </p:sp>
      <p:sp>
        <p:nvSpPr>
          <p:cNvPr id="783" name="Double-click to edit"/>
          <p:cNvSpPr txBox="1">
            <a:spLocks noGrp="1"/>
          </p:cNvSpPr>
          <p:nvPr>
            <p:ph type="body" idx="1"/>
          </p:nvPr>
        </p:nvSpPr>
        <p:spPr>
          <a:prstGeom prst="rect">
            <a:avLst/>
          </a:prstGeom>
        </p:spPr>
        <p:txBody>
          <a:bodyPr/>
          <a:lstStyle/>
          <a:p>
            <a:endParaRPr/>
          </a:p>
        </p:txBody>
      </p:sp>
      <p:sp>
        <p:nvSpPr>
          <p:cNvPr id="78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102</a:t>
            </a:fld>
            <a:endParaRPr/>
          </a:p>
        </p:txBody>
      </p:sp>
      <p:pic>
        <p:nvPicPr>
          <p:cNvPr id="785" name="19 L'espérance bénie.106.jpeg" descr="19 L'espérance bénie.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Double-click to edit"/>
          <p:cNvSpPr txBox="1">
            <a:spLocks noGrp="1"/>
          </p:cNvSpPr>
          <p:nvPr>
            <p:ph type="title"/>
          </p:nvPr>
        </p:nvSpPr>
        <p:spPr>
          <a:prstGeom prst="rect">
            <a:avLst/>
          </a:prstGeom>
        </p:spPr>
        <p:txBody>
          <a:bodyPr/>
          <a:lstStyle/>
          <a:p>
            <a:endParaRPr/>
          </a:p>
        </p:txBody>
      </p:sp>
      <p:sp>
        <p:nvSpPr>
          <p:cNvPr id="788" name="Double-click to edit"/>
          <p:cNvSpPr txBox="1">
            <a:spLocks noGrp="1"/>
          </p:cNvSpPr>
          <p:nvPr>
            <p:ph type="body" idx="1"/>
          </p:nvPr>
        </p:nvSpPr>
        <p:spPr>
          <a:prstGeom prst="rect">
            <a:avLst/>
          </a:prstGeom>
        </p:spPr>
        <p:txBody>
          <a:bodyPr/>
          <a:lstStyle/>
          <a:p>
            <a:endParaRPr/>
          </a:p>
        </p:txBody>
      </p:sp>
      <p:sp>
        <p:nvSpPr>
          <p:cNvPr id="78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103</a:t>
            </a:fld>
            <a:endParaRPr/>
          </a:p>
        </p:txBody>
      </p:sp>
      <p:pic>
        <p:nvPicPr>
          <p:cNvPr id="790" name="19 L'espérance bénie.107.jpeg" descr="19 L'espérance bénie.107.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Double-click to edit"/>
          <p:cNvSpPr txBox="1">
            <a:spLocks noGrp="1"/>
          </p:cNvSpPr>
          <p:nvPr>
            <p:ph type="title"/>
          </p:nvPr>
        </p:nvSpPr>
        <p:spPr>
          <a:prstGeom prst="rect">
            <a:avLst/>
          </a:prstGeom>
        </p:spPr>
        <p:txBody>
          <a:bodyPr/>
          <a:lstStyle/>
          <a:p>
            <a:endParaRPr/>
          </a:p>
        </p:txBody>
      </p:sp>
      <p:sp>
        <p:nvSpPr>
          <p:cNvPr id="795" name="Double-click to edit"/>
          <p:cNvSpPr txBox="1">
            <a:spLocks noGrp="1"/>
          </p:cNvSpPr>
          <p:nvPr>
            <p:ph type="body" idx="1"/>
          </p:nvPr>
        </p:nvSpPr>
        <p:spPr>
          <a:prstGeom prst="rect">
            <a:avLst/>
          </a:prstGeom>
        </p:spPr>
        <p:txBody>
          <a:bodyPr/>
          <a:lstStyle/>
          <a:p>
            <a:endParaRPr/>
          </a:p>
        </p:txBody>
      </p:sp>
      <p:sp>
        <p:nvSpPr>
          <p:cNvPr id="796"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104</a:t>
            </a:fld>
            <a:endParaRPr/>
          </a:p>
        </p:txBody>
      </p:sp>
      <p:pic>
        <p:nvPicPr>
          <p:cNvPr id="797" name="19 L'espérance bénie.105.jpeg" descr="19 L'espérance bénie.1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Double-click to edit"/>
          <p:cNvSpPr txBox="1">
            <a:spLocks noGrp="1"/>
          </p:cNvSpPr>
          <p:nvPr>
            <p:ph type="title"/>
          </p:nvPr>
        </p:nvSpPr>
        <p:spPr>
          <a:prstGeom prst="rect">
            <a:avLst/>
          </a:prstGeom>
        </p:spPr>
        <p:txBody>
          <a:bodyPr/>
          <a:lstStyle/>
          <a:p>
            <a:endParaRPr/>
          </a:p>
        </p:txBody>
      </p:sp>
      <p:sp>
        <p:nvSpPr>
          <p:cNvPr id="800" name="Double-click to edit"/>
          <p:cNvSpPr txBox="1">
            <a:spLocks noGrp="1"/>
          </p:cNvSpPr>
          <p:nvPr>
            <p:ph type="body" idx="1"/>
          </p:nvPr>
        </p:nvSpPr>
        <p:spPr>
          <a:prstGeom prst="rect">
            <a:avLst/>
          </a:prstGeom>
        </p:spPr>
        <p:txBody>
          <a:bodyPr/>
          <a:lstStyle/>
          <a:p>
            <a:endParaRPr/>
          </a:p>
        </p:txBody>
      </p:sp>
      <p:sp>
        <p:nvSpPr>
          <p:cNvPr id="801"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105</a:t>
            </a:fld>
            <a:endParaRPr/>
          </a:p>
        </p:txBody>
      </p:sp>
      <p:pic>
        <p:nvPicPr>
          <p:cNvPr id="802" name="19 L'espérance bénie.106.jpeg" descr="19 L'espérance bénie.1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 name="Double-click to edit"/>
          <p:cNvSpPr txBox="1">
            <a:spLocks noGrp="1"/>
          </p:cNvSpPr>
          <p:nvPr>
            <p:ph type="title"/>
          </p:nvPr>
        </p:nvSpPr>
        <p:spPr>
          <a:prstGeom prst="rect">
            <a:avLst/>
          </a:prstGeom>
        </p:spPr>
        <p:txBody>
          <a:bodyPr/>
          <a:lstStyle/>
          <a:p>
            <a:endParaRPr/>
          </a:p>
        </p:txBody>
      </p:sp>
      <p:sp>
        <p:nvSpPr>
          <p:cNvPr id="805" name="Double-click to edit"/>
          <p:cNvSpPr txBox="1">
            <a:spLocks noGrp="1"/>
          </p:cNvSpPr>
          <p:nvPr>
            <p:ph type="body" idx="1"/>
          </p:nvPr>
        </p:nvSpPr>
        <p:spPr>
          <a:prstGeom prst="rect">
            <a:avLst/>
          </a:prstGeom>
        </p:spPr>
        <p:txBody>
          <a:bodyPr/>
          <a:lstStyle/>
          <a:p>
            <a:endParaRPr/>
          </a:p>
        </p:txBody>
      </p:sp>
      <p:sp>
        <p:nvSpPr>
          <p:cNvPr id="806"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106</a:t>
            </a:fld>
            <a:endParaRPr/>
          </a:p>
        </p:txBody>
      </p:sp>
      <p:pic>
        <p:nvPicPr>
          <p:cNvPr id="807" name="19 L'espérance bénie.110.jpeg" descr="19 L'espérance bénie.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 name="Double-click to edit"/>
          <p:cNvSpPr txBox="1">
            <a:spLocks noGrp="1"/>
          </p:cNvSpPr>
          <p:nvPr>
            <p:ph type="title"/>
          </p:nvPr>
        </p:nvSpPr>
        <p:spPr>
          <a:prstGeom prst="rect">
            <a:avLst/>
          </a:prstGeom>
        </p:spPr>
        <p:txBody>
          <a:bodyPr/>
          <a:lstStyle/>
          <a:p>
            <a:endParaRPr/>
          </a:p>
        </p:txBody>
      </p:sp>
      <p:sp>
        <p:nvSpPr>
          <p:cNvPr id="810" name="Double-click to edit"/>
          <p:cNvSpPr txBox="1">
            <a:spLocks noGrp="1"/>
          </p:cNvSpPr>
          <p:nvPr>
            <p:ph type="body" idx="1"/>
          </p:nvPr>
        </p:nvSpPr>
        <p:spPr>
          <a:prstGeom prst="rect">
            <a:avLst/>
          </a:prstGeom>
        </p:spPr>
        <p:txBody>
          <a:bodyPr/>
          <a:lstStyle/>
          <a:p>
            <a:endParaRPr/>
          </a:p>
        </p:txBody>
      </p:sp>
      <p:sp>
        <p:nvSpPr>
          <p:cNvPr id="811"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107</a:t>
            </a:fld>
            <a:endParaRPr/>
          </a:p>
        </p:txBody>
      </p:sp>
      <p:pic>
        <p:nvPicPr>
          <p:cNvPr id="812" name="19 L'espérance bénie.108.jpeg" descr="19 L'espérance bénie.10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Double-click to edit"/>
          <p:cNvSpPr txBox="1">
            <a:spLocks noGrp="1"/>
          </p:cNvSpPr>
          <p:nvPr>
            <p:ph type="title"/>
          </p:nvPr>
        </p:nvSpPr>
        <p:spPr>
          <a:prstGeom prst="rect">
            <a:avLst/>
          </a:prstGeom>
        </p:spPr>
        <p:txBody>
          <a:bodyPr/>
          <a:lstStyle/>
          <a:p>
            <a:endParaRPr/>
          </a:p>
        </p:txBody>
      </p:sp>
      <p:sp>
        <p:nvSpPr>
          <p:cNvPr id="815" name="Double-click to edit"/>
          <p:cNvSpPr txBox="1">
            <a:spLocks noGrp="1"/>
          </p:cNvSpPr>
          <p:nvPr>
            <p:ph type="body" idx="1"/>
          </p:nvPr>
        </p:nvSpPr>
        <p:spPr>
          <a:prstGeom prst="rect">
            <a:avLst/>
          </a:prstGeom>
        </p:spPr>
        <p:txBody>
          <a:bodyPr/>
          <a:lstStyle/>
          <a:p>
            <a:endParaRPr/>
          </a:p>
        </p:txBody>
      </p:sp>
      <p:sp>
        <p:nvSpPr>
          <p:cNvPr id="816"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108</a:t>
            </a:fld>
            <a:endParaRPr/>
          </a:p>
        </p:txBody>
      </p:sp>
      <p:pic>
        <p:nvPicPr>
          <p:cNvPr id="817" name="19 L'espérance bénie.109.jpeg" descr="19 L'espérance bénie.10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 name="Double-click to edit"/>
          <p:cNvSpPr txBox="1">
            <a:spLocks noGrp="1"/>
          </p:cNvSpPr>
          <p:nvPr>
            <p:ph type="title"/>
          </p:nvPr>
        </p:nvSpPr>
        <p:spPr>
          <a:prstGeom prst="rect">
            <a:avLst/>
          </a:prstGeom>
        </p:spPr>
        <p:txBody>
          <a:bodyPr/>
          <a:lstStyle/>
          <a:p>
            <a:endParaRPr/>
          </a:p>
        </p:txBody>
      </p:sp>
      <p:sp>
        <p:nvSpPr>
          <p:cNvPr id="820" name="Double-click to edit"/>
          <p:cNvSpPr txBox="1">
            <a:spLocks noGrp="1"/>
          </p:cNvSpPr>
          <p:nvPr>
            <p:ph type="body" idx="1"/>
          </p:nvPr>
        </p:nvSpPr>
        <p:spPr>
          <a:prstGeom prst="rect">
            <a:avLst/>
          </a:prstGeom>
        </p:spPr>
        <p:txBody>
          <a:bodyPr/>
          <a:lstStyle/>
          <a:p>
            <a:endParaRPr/>
          </a:p>
        </p:txBody>
      </p:sp>
      <p:sp>
        <p:nvSpPr>
          <p:cNvPr id="821"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109</a:t>
            </a:fld>
            <a:endParaRPr/>
          </a:p>
        </p:txBody>
      </p:sp>
      <p:pic>
        <p:nvPicPr>
          <p:cNvPr id="822" name="19 L'espérance bénie.110.jpeg" descr="19 L'espérance bénie.1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 name="Double-click to edit"/>
          <p:cNvSpPr txBox="1">
            <a:spLocks noGrp="1"/>
          </p:cNvSpPr>
          <p:nvPr>
            <p:ph type="title"/>
          </p:nvPr>
        </p:nvSpPr>
        <p:spPr>
          <a:prstGeom prst="rect">
            <a:avLst/>
          </a:prstGeom>
        </p:spPr>
        <p:txBody>
          <a:bodyPr/>
          <a:lstStyle/>
          <a:p>
            <a:endParaRPr/>
          </a:p>
        </p:txBody>
      </p:sp>
      <p:sp>
        <p:nvSpPr>
          <p:cNvPr id="310" name="Double-click to edit"/>
          <p:cNvSpPr txBox="1">
            <a:spLocks noGrp="1"/>
          </p:cNvSpPr>
          <p:nvPr>
            <p:ph type="body" idx="1"/>
          </p:nvPr>
        </p:nvSpPr>
        <p:spPr>
          <a:prstGeom prst="rect">
            <a:avLst/>
          </a:prstGeom>
        </p:spPr>
        <p:txBody>
          <a:bodyPr/>
          <a:lstStyle/>
          <a:p>
            <a:endParaRPr/>
          </a:p>
        </p:txBody>
      </p:sp>
      <p:sp>
        <p:nvSpPr>
          <p:cNvPr id="31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a:t>
            </a:fld>
            <a:endParaRPr/>
          </a:p>
        </p:txBody>
      </p:sp>
      <p:pic>
        <p:nvPicPr>
          <p:cNvPr id="312" name="19 L'espérance bénie.011.jpeg" descr="19 L'espérance bénie.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 name="Double-click to edit"/>
          <p:cNvSpPr txBox="1">
            <a:spLocks noGrp="1"/>
          </p:cNvSpPr>
          <p:nvPr>
            <p:ph type="title"/>
          </p:nvPr>
        </p:nvSpPr>
        <p:spPr>
          <a:prstGeom prst="rect">
            <a:avLst/>
          </a:prstGeom>
        </p:spPr>
        <p:txBody>
          <a:bodyPr/>
          <a:lstStyle/>
          <a:p>
            <a:endParaRPr/>
          </a:p>
        </p:txBody>
      </p:sp>
      <p:sp>
        <p:nvSpPr>
          <p:cNvPr id="825" name="Double-click to edit"/>
          <p:cNvSpPr txBox="1">
            <a:spLocks noGrp="1"/>
          </p:cNvSpPr>
          <p:nvPr>
            <p:ph type="body" idx="1"/>
          </p:nvPr>
        </p:nvSpPr>
        <p:spPr>
          <a:prstGeom prst="rect">
            <a:avLst/>
          </a:prstGeom>
        </p:spPr>
        <p:txBody>
          <a:bodyPr/>
          <a:lstStyle/>
          <a:p>
            <a:endParaRPr/>
          </a:p>
        </p:txBody>
      </p:sp>
      <p:sp>
        <p:nvSpPr>
          <p:cNvPr id="826"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110</a:t>
            </a:fld>
            <a:endParaRPr/>
          </a:p>
        </p:txBody>
      </p:sp>
      <p:pic>
        <p:nvPicPr>
          <p:cNvPr id="827" name="19 L'espérance bénie.111.jpeg" descr="19 L'espérance bénie.11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 name="Double-click to edit"/>
          <p:cNvSpPr txBox="1">
            <a:spLocks noGrp="1"/>
          </p:cNvSpPr>
          <p:nvPr>
            <p:ph type="title"/>
          </p:nvPr>
        </p:nvSpPr>
        <p:spPr>
          <a:prstGeom prst="rect">
            <a:avLst/>
          </a:prstGeom>
        </p:spPr>
        <p:txBody>
          <a:bodyPr/>
          <a:lstStyle/>
          <a:p>
            <a:endParaRPr/>
          </a:p>
        </p:txBody>
      </p:sp>
      <p:sp>
        <p:nvSpPr>
          <p:cNvPr id="832" name="Double-click to edit"/>
          <p:cNvSpPr txBox="1">
            <a:spLocks noGrp="1"/>
          </p:cNvSpPr>
          <p:nvPr>
            <p:ph type="body" idx="1"/>
          </p:nvPr>
        </p:nvSpPr>
        <p:spPr>
          <a:prstGeom prst="rect">
            <a:avLst/>
          </a:prstGeom>
        </p:spPr>
        <p:txBody>
          <a:bodyPr/>
          <a:lstStyle/>
          <a:p>
            <a:endParaRPr/>
          </a:p>
        </p:txBody>
      </p:sp>
      <p:sp>
        <p:nvSpPr>
          <p:cNvPr id="833"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111</a:t>
            </a:fld>
            <a:endParaRPr/>
          </a:p>
        </p:txBody>
      </p:sp>
      <p:pic>
        <p:nvPicPr>
          <p:cNvPr id="834" name="19 L'espérance bénie.112.jpeg" descr="19 L'espérance bénie.11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Double-click to edit"/>
          <p:cNvSpPr txBox="1">
            <a:spLocks noGrp="1"/>
          </p:cNvSpPr>
          <p:nvPr>
            <p:ph type="title"/>
          </p:nvPr>
        </p:nvSpPr>
        <p:spPr>
          <a:prstGeom prst="rect">
            <a:avLst/>
          </a:prstGeom>
        </p:spPr>
        <p:txBody>
          <a:bodyPr/>
          <a:lstStyle/>
          <a:p>
            <a:endParaRPr/>
          </a:p>
        </p:txBody>
      </p:sp>
      <p:sp>
        <p:nvSpPr>
          <p:cNvPr id="839" name="Double-click to edit"/>
          <p:cNvSpPr txBox="1">
            <a:spLocks noGrp="1"/>
          </p:cNvSpPr>
          <p:nvPr>
            <p:ph type="body" idx="1"/>
          </p:nvPr>
        </p:nvSpPr>
        <p:spPr>
          <a:prstGeom prst="rect">
            <a:avLst/>
          </a:prstGeom>
        </p:spPr>
        <p:txBody>
          <a:bodyPr/>
          <a:lstStyle/>
          <a:p>
            <a:endParaRPr/>
          </a:p>
        </p:txBody>
      </p:sp>
      <p:sp>
        <p:nvSpPr>
          <p:cNvPr id="84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112</a:t>
            </a:fld>
            <a:endParaRPr/>
          </a:p>
        </p:txBody>
      </p:sp>
      <p:pic>
        <p:nvPicPr>
          <p:cNvPr id="841" name="19 L'espérance bénie.116.jpeg" descr="19 L'espérance bénie.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Double-click to edit"/>
          <p:cNvSpPr txBox="1">
            <a:spLocks noGrp="1"/>
          </p:cNvSpPr>
          <p:nvPr>
            <p:ph type="title"/>
          </p:nvPr>
        </p:nvSpPr>
        <p:spPr>
          <a:prstGeom prst="rect">
            <a:avLst/>
          </a:prstGeom>
        </p:spPr>
        <p:txBody>
          <a:bodyPr/>
          <a:lstStyle/>
          <a:p>
            <a:endParaRPr/>
          </a:p>
        </p:txBody>
      </p:sp>
      <p:sp>
        <p:nvSpPr>
          <p:cNvPr id="844" name="Double-click to edit"/>
          <p:cNvSpPr txBox="1">
            <a:spLocks noGrp="1"/>
          </p:cNvSpPr>
          <p:nvPr>
            <p:ph type="body" idx="1"/>
          </p:nvPr>
        </p:nvSpPr>
        <p:spPr>
          <a:prstGeom prst="rect">
            <a:avLst/>
          </a:prstGeom>
        </p:spPr>
        <p:txBody>
          <a:bodyPr/>
          <a:lstStyle/>
          <a:p>
            <a:endParaRPr/>
          </a:p>
        </p:txBody>
      </p:sp>
      <p:sp>
        <p:nvSpPr>
          <p:cNvPr id="84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113</a:t>
            </a:fld>
            <a:endParaRPr/>
          </a:p>
        </p:txBody>
      </p:sp>
      <p:pic>
        <p:nvPicPr>
          <p:cNvPr id="846" name="19 L'espérance bénie.114.jpeg" descr="19 L'espérance bénie.11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8" name="Double-click to edit"/>
          <p:cNvSpPr txBox="1">
            <a:spLocks noGrp="1"/>
          </p:cNvSpPr>
          <p:nvPr>
            <p:ph type="title"/>
          </p:nvPr>
        </p:nvSpPr>
        <p:spPr>
          <a:prstGeom prst="rect">
            <a:avLst/>
          </a:prstGeom>
        </p:spPr>
        <p:txBody>
          <a:bodyPr/>
          <a:lstStyle/>
          <a:p>
            <a:endParaRPr/>
          </a:p>
        </p:txBody>
      </p:sp>
      <p:sp>
        <p:nvSpPr>
          <p:cNvPr id="849" name="Double-click to edit"/>
          <p:cNvSpPr txBox="1">
            <a:spLocks noGrp="1"/>
          </p:cNvSpPr>
          <p:nvPr>
            <p:ph type="body" idx="1"/>
          </p:nvPr>
        </p:nvSpPr>
        <p:spPr>
          <a:prstGeom prst="rect">
            <a:avLst/>
          </a:prstGeom>
        </p:spPr>
        <p:txBody>
          <a:bodyPr/>
          <a:lstStyle/>
          <a:p>
            <a:endParaRPr/>
          </a:p>
        </p:txBody>
      </p:sp>
      <p:sp>
        <p:nvSpPr>
          <p:cNvPr id="85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114</a:t>
            </a:fld>
            <a:endParaRPr/>
          </a:p>
        </p:txBody>
      </p:sp>
      <p:pic>
        <p:nvPicPr>
          <p:cNvPr id="851" name="19 L'espérance bénie.115.jpeg" descr="19 L'espérance bénie.11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Double-click to edit"/>
          <p:cNvSpPr txBox="1">
            <a:spLocks noGrp="1"/>
          </p:cNvSpPr>
          <p:nvPr>
            <p:ph type="title"/>
          </p:nvPr>
        </p:nvSpPr>
        <p:spPr>
          <a:prstGeom prst="rect">
            <a:avLst/>
          </a:prstGeom>
        </p:spPr>
        <p:txBody>
          <a:bodyPr/>
          <a:lstStyle/>
          <a:p>
            <a:endParaRPr/>
          </a:p>
        </p:txBody>
      </p:sp>
      <p:sp>
        <p:nvSpPr>
          <p:cNvPr id="854" name="Double-click to edit"/>
          <p:cNvSpPr txBox="1">
            <a:spLocks noGrp="1"/>
          </p:cNvSpPr>
          <p:nvPr>
            <p:ph type="body" idx="1"/>
          </p:nvPr>
        </p:nvSpPr>
        <p:spPr>
          <a:prstGeom prst="rect">
            <a:avLst/>
          </a:prstGeom>
        </p:spPr>
        <p:txBody>
          <a:bodyPr/>
          <a:lstStyle/>
          <a:p>
            <a:endParaRPr/>
          </a:p>
        </p:txBody>
      </p:sp>
      <p:sp>
        <p:nvSpPr>
          <p:cNvPr id="85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115</a:t>
            </a:fld>
            <a:endParaRPr/>
          </a:p>
        </p:txBody>
      </p:sp>
      <p:pic>
        <p:nvPicPr>
          <p:cNvPr id="856" name="19 L'espérance bénie.116.jpeg" descr="19 L'espérance bénie.1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 name="Double-click to edit"/>
          <p:cNvSpPr txBox="1">
            <a:spLocks noGrp="1"/>
          </p:cNvSpPr>
          <p:nvPr>
            <p:ph type="title"/>
          </p:nvPr>
        </p:nvSpPr>
        <p:spPr>
          <a:prstGeom prst="rect">
            <a:avLst/>
          </a:prstGeom>
        </p:spPr>
        <p:txBody>
          <a:bodyPr/>
          <a:lstStyle/>
          <a:p>
            <a:endParaRPr/>
          </a:p>
        </p:txBody>
      </p:sp>
      <p:sp>
        <p:nvSpPr>
          <p:cNvPr id="859" name="Double-click to edit"/>
          <p:cNvSpPr txBox="1">
            <a:spLocks noGrp="1"/>
          </p:cNvSpPr>
          <p:nvPr>
            <p:ph type="body" idx="1"/>
          </p:nvPr>
        </p:nvSpPr>
        <p:spPr>
          <a:prstGeom prst="rect">
            <a:avLst/>
          </a:prstGeom>
        </p:spPr>
        <p:txBody>
          <a:bodyPr/>
          <a:lstStyle/>
          <a:p>
            <a:endParaRPr/>
          </a:p>
        </p:txBody>
      </p:sp>
      <p:sp>
        <p:nvSpPr>
          <p:cNvPr id="86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116</a:t>
            </a:fld>
            <a:endParaRPr/>
          </a:p>
        </p:txBody>
      </p:sp>
      <p:pic>
        <p:nvPicPr>
          <p:cNvPr id="861" name="19 L'espérance bénie.117.jpeg" descr="19 L'espérance bénie.1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3" name="Double-click to edit"/>
          <p:cNvSpPr txBox="1">
            <a:spLocks noGrp="1"/>
          </p:cNvSpPr>
          <p:nvPr>
            <p:ph type="title"/>
          </p:nvPr>
        </p:nvSpPr>
        <p:spPr>
          <a:prstGeom prst="rect">
            <a:avLst/>
          </a:prstGeom>
        </p:spPr>
        <p:txBody>
          <a:bodyPr/>
          <a:lstStyle/>
          <a:p>
            <a:endParaRPr/>
          </a:p>
        </p:txBody>
      </p:sp>
      <p:sp>
        <p:nvSpPr>
          <p:cNvPr id="864" name="Double-click to edit"/>
          <p:cNvSpPr txBox="1">
            <a:spLocks noGrp="1"/>
          </p:cNvSpPr>
          <p:nvPr>
            <p:ph type="body" idx="1"/>
          </p:nvPr>
        </p:nvSpPr>
        <p:spPr>
          <a:prstGeom prst="rect">
            <a:avLst/>
          </a:prstGeom>
        </p:spPr>
        <p:txBody>
          <a:bodyPr/>
          <a:lstStyle/>
          <a:p>
            <a:endParaRPr/>
          </a:p>
        </p:txBody>
      </p:sp>
      <p:sp>
        <p:nvSpPr>
          <p:cNvPr id="86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117</a:t>
            </a:fld>
            <a:endParaRPr/>
          </a:p>
        </p:txBody>
      </p:sp>
      <p:pic>
        <p:nvPicPr>
          <p:cNvPr id="866" name="19 L'espérance bénie.118.jpeg" descr="19 L'espérance bénie.11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 name="Double-click to edit"/>
          <p:cNvSpPr txBox="1">
            <a:spLocks noGrp="1"/>
          </p:cNvSpPr>
          <p:nvPr>
            <p:ph type="title"/>
          </p:nvPr>
        </p:nvSpPr>
        <p:spPr>
          <a:prstGeom prst="rect">
            <a:avLst/>
          </a:prstGeom>
        </p:spPr>
        <p:txBody>
          <a:bodyPr/>
          <a:lstStyle/>
          <a:p>
            <a:endParaRPr/>
          </a:p>
        </p:txBody>
      </p:sp>
      <p:sp>
        <p:nvSpPr>
          <p:cNvPr id="871" name="Double-click to edit"/>
          <p:cNvSpPr txBox="1">
            <a:spLocks noGrp="1"/>
          </p:cNvSpPr>
          <p:nvPr>
            <p:ph type="body" idx="1"/>
          </p:nvPr>
        </p:nvSpPr>
        <p:spPr>
          <a:prstGeom prst="rect">
            <a:avLst/>
          </a:prstGeom>
        </p:spPr>
        <p:txBody>
          <a:bodyPr/>
          <a:lstStyle/>
          <a:p>
            <a:endParaRPr/>
          </a:p>
        </p:txBody>
      </p:sp>
      <p:sp>
        <p:nvSpPr>
          <p:cNvPr id="87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118</a:t>
            </a:fld>
            <a:endParaRPr/>
          </a:p>
        </p:txBody>
      </p:sp>
      <p:pic>
        <p:nvPicPr>
          <p:cNvPr id="873" name="19 L'espérance bénie.119.jpeg" descr="19 L'espérance bénie.11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 name="Double-click to edit"/>
          <p:cNvSpPr txBox="1">
            <a:spLocks noGrp="1"/>
          </p:cNvSpPr>
          <p:nvPr>
            <p:ph type="title"/>
          </p:nvPr>
        </p:nvSpPr>
        <p:spPr>
          <a:prstGeom prst="rect">
            <a:avLst/>
          </a:prstGeom>
        </p:spPr>
        <p:txBody>
          <a:bodyPr/>
          <a:lstStyle/>
          <a:p>
            <a:endParaRPr/>
          </a:p>
        </p:txBody>
      </p:sp>
      <p:sp>
        <p:nvSpPr>
          <p:cNvPr id="876" name="Double-click to edit"/>
          <p:cNvSpPr txBox="1">
            <a:spLocks noGrp="1"/>
          </p:cNvSpPr>
          <p:nvPr>
            <p:ph type="body" idx="1"/>
          </p:nvPr>
        </p:nvSpPr>
        <p:spPr>
          <a:prstGeom prst="rect">
            <a:avLst/>
          </a:prstGeom>
        </p:spPr>
        <p:txBody>
          <a:bodyPr/>
          <a:lstStyle/>
          <a:p>
            <a:endParaRPr/>
          </a:p>
        </p:txBody>
      </p:sp>
      <p:sp>
        <p:nvSpPr>
          <p:cNvPr id="87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119</a:t>
            </a:fld>
            <a:endParaRPr/>
          </a:p>
        </p:txBody>
      </p:sp>
      <p:pic>
        <p:nvPicPr>
          <p:cNvPr id="878" name="19 L'espérance bénie.120.jpeg" descr="19 L'espérance bénie.12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Double-click to edit"/>
          <p:cNvSpPr txBox="1">
            <a:spLocks noGrp="1"/>
          </p:cNvSpPr>
          <p:nvPr>
            <p:ph type="title"/>
          </p:nvPr>
        </p:nvSpPr>
        <p:spPr>
          <a:prstGeom prst="rect">
            <a:avLst/>
          </a:prstGeom>
        </p:spPr>
        <p:txBody>
          <a:bodyPr/>
          <a:lstStyle/>
          <a:p>
            <a:endParaRPr/>
          </a:p>
        </p:txBody>
      </p:sp>
      <p:sp>
        <p:nvSpPr>
          <p:cNvPr id="315" name="Double-click to edit"/>
          <p:cNvSpPr txBox="1">
            <a:spLocks noGrp="1"/>
          </p:cNvSpPr>
          <p:nvPr>
            <p:ph type="body" idx="1"/>
          </p:nvPr>
        </p:nvSpPr>
        <p:spPr>
          <a:prstGeom prst="rect">
            <a:avLst/>
          </a:prstGeom>
        </p:spPr>
        <p:txBody>
          <a:bodyPr/>
          <a:lstStyle/>
          <a:p>
            <a:endParaRPr/>
          </a:p>
        </p:txBody>
      </p:sp>
      <p:sp>
        <p:nvSpPr>
          <p:cNvPr id="31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a:t>
            </a:fld>
            <a:endParaRPr/>
          </a:p>
        </p:txBody>
      </p:sp>
      <p:pic>
        <p:nvPicPr>
          <p:cNvPr id="317" name="19 L'espérance bénie.016.jpeg" descr="19 L'espérance bénie.01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2" name="Double-click to edit"/>
          <p:cNvSpPr txBox="1">
            <a:spLocks noGrp="1"/>
          </p:cNvSpPr>
          <p:nvPr>
            <p:ph type="title"/>
          </p:nvPr>
        </p:nvSpPr>
        <p:spPr>
          <a:prstGeom prst="rect">
            <a:avLst/>
          </a:prstGeom>
        </p:spPr>
        <p:txBody>
          <a:bodyPr/>
          <a:lstStyle/>
          <a:p>
            <a:endParaRPr/>
          </a:p>
        </p:txBody>
      </p:sp>
      <p:sp>
        <p:nvSpPr>
          <p:cNvPr id="883" name="Double-click to edit"/>
          <p:cNvSpPr txBox="1">
            <a:spLocks noGrp="1"/>
          </p:cNvSpPr>
          <p:nvPr>
            <p:ph type="body" idx="1"/>
          </p:nvPr>
        </p:nvSpPr>
        <p:spPr>
          <a:prstGeom prst="rect">
            <a:avLst/>
          </a:prstGeom>
        </p:spPr>
        <p:txBody>
          <a:bodyPr/>
          <a:lstStyle/>
          <a:p>
            <a:endParaRPr/>
          </a:p>
        </p:txBody>
      </p:sp>
      <p:sp>
        <p:nvSpPr>
          <p:cNvPr id="88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120</a:t>
            </a:fld>
            <a:endParaRPr/>
          </a:p>
        </p:txBody>
      </p:sp>
      <p:pic>
        <p:nvPicPr>
          <p:cNvPr id="885" name="19 L'espérance bénie.121.jpeg" descr="19 L'espérance bénie.1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Double-click to edit"/>
          <p:cNvSpPr txBox="1">
            <a:spLocks noGrp="1"/>
          </p:cNvSpPr>
          <p:nvPr>
            <p:ph type="title"/>
          </p:nvPr>
        </p:nvSpPr>
        <p:spPr>
          <a:prstGeom prst="rect">
            <a:avLst/>
          </a:prstGeom>
        </p:spPr>
        <p:txBody>
          <a:bodyPr/>
          <a:lstStyle/>
          <a:p>
            <a:endParaRPr/>
          </a:p>
        </p:txBody>
      </p:sp>
      <p:sp>
        <p:nvSpPr>
          <p:cNvPr id="888" name="Double-click to edit"/>
          <p:cNvSpPr txBox="1">
            <a:spLocks noGrp="1"/>
          </p:cNvSpPr>
          <p:nvPr>
            <p:ph type="body" idx="1"/>
          </p:nvPr>
        </p:nvSpPr>
        <p:spPr>
          <a:prstGeom prst="rect">
            <a:avLst/>
          </a:prstGeom>
        </p:spPr>
        <p:txBody>
          <a:bodyPr/>
          <a:lstStyle/>
          <a:p>
            <a:endParaRPr/>
          </a:p>
        </p:txBody>
      </p:sp>
      <p:sp>
        <p:nvSpPr>
          <p:cNvPr id="88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121</a:t>
            </a:fld>
            <a:endParaRPr/>
          </a:p>
        </p:txBody>
      </p:sp>
      <p:pic>
        <p:nvPicPr>
          <p:cNvPr id="890" name="19 L'espérance bénie.122.jpeg" descr="19 L'espérance bénie.1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Double-click to edit"/>
          <p:cNvSpPr txBox="1">
            <a:spLocks noGrp="1"/>
          </p:cNvSpPr>
          <p:nvPr>
            <p:ph type="title"/>
          </p:nvPr>
        </p:nvSpPr>
        <p:spPr>
          <a:prstGeom prst="rect">
            <a:avLst/>
          </a:prstGeom>
        </p:spPr>
        <p:txBody>
          <a:bodyPr/>
          <a:lstStyle/>
          <a:p>
            <a:endParaRPr/>
          </a:p>
        </p:txBody>
      </p:sp>
      <p:sp>
        <p:nvSpPr>
          <p:cNvPr id="893" name="Double-click to edit"/>
          <p:cNvSpPr txBox="1">
            <a:spLocks noGrp="1"/>
          </p:cNvSpPr>
          <p:nvPr>
            <p:ph type="body" idx="1"/>
          </p:nvPr>
        </p:nvSpPr>
        <p:spPr>
          <a:prstGeom prst="rect">
            <a:avLst/>
          </a:prstGeom>
        </p:spPr>
        <p:txBody>
          <a:bodyPr/>
          <a:lstStyle/>
          <a:p>
            <a:endParaRPr/>
          </a:p>
        </p:txBody>
      </p:sp>
      <p:sp>
        <p:nvSpPr>
          <p:cNvPr id="89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122</a:t>
            </a:fld>
            <a:endParaRPr/>
          </a:p>
        </p:txBody>
      </p:sp>
      <p:pic>
        <p:nvPicPr>
          <p:cNvPr id="895" name="19 L'espérance bénie.123.jpeg" descr="19 L'espérance bénie.1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Double-click to edit"/>
          <p:cNvSpPr txBox="1">
            <a:spLocks noGrp="1"/>
          </p:cNvSpPr>
          <p:nvPr>
            <p:ph type="title"/>
          </p:nvPr>
        </p:nvSpPr>
        <p:spPr>
          <a:prstGeom prst="rect">
            <a:avLst/>
          </a:prstGeom>
        </p:spPr>
        <p:txBody>
          <a:bodyPr/>
          <a:lstStyle/>
          <a:p>
            <a:endParaRPr/>
          </a:p>
        </p:txBody>
      </p:sp>
      <p:sp>
        <p:nvSpPr>
          <p:cNvPr id="898" name="Double-click to edit"/>
          <p:cNvSpPr txBox="1">
            <a:spLocks noGrp="1"/>
          </p:cNvSpPr>
          <p:nvPr>
            <p:ph type="body" idx="1"/>
          </p:nvPr>
        </p:nvSpPr>
        <p:spPr>
          <a:prstGeom prst="rect">
            <a:avLst/>
          </a:prstGeom>
        </p:spPr>
        <p:txBody>
          <a:bodyPr/>
          <a:lstStyle/>
          <a:p>
            <a:endParaRPr/>
          </a:p>
        </p:txBody>
      </p:sp>
      <p:sp>
        <p:nvSpPr>
          <p:cNvPr id="89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123</a:t>
            </a:fld>
            <a:endParaRPr/>
          </a:p>
        </p:txBody>
      </p:sp>
      <p:pic>
        <p:nvPicPr>
          <p:cNvPr id="900" name="19 L'espérance bénie.124.jpeg" descr="19 L'espérance bénie.12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 name="Double-click to edit"/>
          <p:cNvSpPr txBox="1">
            <a:spLocks noGrp="1"/>
          </p:cNvSpPr>
          <p:nvPr>
            <p:ph type="title"/>
          </p:nvPr>
        </p:nvSpPr>
        <p:spPr>
          <a:prstGeom prst="rect">
            <a:avLst/>
          </a:prstGeom>
        </p:spPr>
        <p:txBody>
          <a:bodyPr/>
          <a:lstStyle/>
          <a:p>
            <a:endParaRPr/>
          </a:p>
        </p:txBody>
      </p:sp>
      <p:sp>
        <p:nvSpPr>
          <p:cNvPr id="903" name="Double-click to edit"/>
          <p:cNvSpPr txBox="1">
            <a:spLocks noGrp="1"/>
          </p:cNvSpPr>
          <p:nvPr>
            <p:ph type="body" idx="1"/>
          </p:nvPr>
        </p:nvSpPr>
        <p:spPr>
          <a:prstGeom prst="rect">
            <a:avLst/>
          </a:prstGeom>
        </p:spPr>
        <p:txBody>
          <a:bodyPr/>
          <a:lstStyle/>
          <a:p>
            <a:endParaRPr/>
          </a:p>
        </p:txBody>
      </p:sp>
      <p:sp>
        <p:nvSpPr>
          <p:cNvPr id="90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124</a:t>
            </a:fld>
            <a:endParaRPr/>
          </a:p>
        </p:txBody>
      </p:sp>
      <p:pic>
        <p:nvPicPr>
          <p:cNvPr id="905" name="19 L'espérance bénie.125.jpeg" descr="19 L'espérance bénie.12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Double-click to edit"/>
          <p:cNvSpPr txBox="1">
            <a:spLocks noGrp="1"/>
          </p:cNvSpPr>
          <p:nvPr>
            <p:ph type="title"/>
          </p:nvPr>
        </p:nvSpPr>
        <p:spPr>
          <a:prstGeom prst="rect">
            <a:avLst/>
          </a:prstGeom>
        </p:spPr>
        <p:txBody>
          <a:bodyPr/>
          <a:lstStyle/>
          <a:p>
            <a:endParaRPr/>
          </a:p>
        </p:txBody>
      </p:sp>
      <p:sp>
        <p:nvSpPr>
          <p:cNvPr id="908" name="Double-click to edit"/>
          <p:cNvSpPr txBox="1">
            <a:spLocks noGrp="1"/>
          </p:cNvSpPr>
          <p:nvPr>
            <p:ph type="body" idx="1"/>
          </p:nvPr>
        </p:nvSpPr>
        <p:spPr>
          <a:prstGeom prst="rect">
            <a:avLst/>
          </a:prstGeom>
        </p:spPr>
        <p:txBody>
          <a:bodyPr/>
          <a:lstStyle/>
          <a:p>
            <a:endParaRPr/>
          </a:p>
        </p:txBody>
      </p:sp>
      <p:sp>
        <p:nvSpPr>
          <p:cNvPr id="90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125</a:t>
            </a:fld>
            <a:endParaRPr/>
          </a:p>
        </p:txBody>
      </p:sp>
      <p:pic>
        <p:nvPicPr>
          <p:cNvPr id="910" name="19 L'espérance bénie.129.jpeg" descr="19 L'espérance bénie.12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 name="Double-click to edit"/>
          <p:cNvSpPr txBox="1">
            <a:spLocks noGrp="1"/>
          </p:cNvSpPr>
          <p:nvPr>
            <p:ph type="title"/>
          </p:nvPr>
        </p:nvSpPr>
        <p:spPr>
          <a:prstGeom prst="rect">
            <a:avLst/>
          </a:prstGeom>
        </p:spPr>
        <p:txBody>
          <a:bodyPr/>
          <a:lstStyle/>
          <a:p>
            <a:endParaRPr/>
          </a:p>
        </p:txBody>
      </p:sp>
      <p:sp>
        <p:nvSpPr>
          <p:cNvPr id="915" name="Double-click to edit"/>
          <p:cNvSpPr txBox="1">
            <a:spLocks noGrp="1"/>
          </p:cNvSpPr>
          <p:nvPr>
            <p:ph type="body" idx="1"/>
          </p:nvPr>
        </p:nvSpPr>
        <p:spPr>
          <a:prstGeom prst="rect">
            <a:avLst/>
          </a:prstGeom>
        </p:spPr>
        <p:txBody>
          <a:bodyPr/>
          <a:lstStyle/>
          <a:p>
            <a:endParaRPr/>
          </a:p>
        </p:txBody>
      </p:sp>
      <p:sp>
        <p:nvSpPr>
          <p:cNvPr id="916"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126</a:t>
            </a:fld>
            <a:endParaRPr/>
          </a:p>
        </p:txBody>
      </p:sp>
      <p:pic>
        <p:nvPicPr>
          <p:cNvPr id="917" name="19 L'espérance bénie.130.jpeg" descr="19 L'espérance bénie.1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Double-click to edit"/>
          <p:cNvSpPr txBox="1">
            <a:spLocks noGrp="1"/>
          </p:cNvSpPr>
          <p:nvPr>
            <p:ph type="title"/>
          </p:nvPr>
        </p:nvSpPr>
        <p:spPr>
          <a:prstGeom prst="rect">
            <a:avLst/>
          </a:prstGeom>
        </p:spPr>
        <p:txBody>
          <a:bodyPr/>
          <a:lstStyle/>
          <a:p>
            <a:endParaRPr/>
          </a:p>
        </p:txBody>
      </p:sp>
      <p:sp>
        <p:nvSpPr>
          <p:cNvPr id="920" name="Double-click to edit"/>
          <p:cNvSpPr txBox="1">
            <a:spLocks noGrp="1"/>
          </p:cNvSpPr>
          <p:nvPr>
            <p:ph type="body" idx="1"/>
          </p:nvPr>
        </p:nvSpPr>
        <p:spPr>
          <a:prstGeom prst="rect">
            <a:avLst/>
          </a:prstGeom>
        </p:spPr>
        <p:txBody>
          <a:bodyPr/>
          <a:lstStyle/>
          <a:p>
            <a:endParaRPr/>
          </a:p>
        </p:txBody>
      </p:sp>
      <p:sp>
        <p:nvSpPr>
          <p:cNvPr id="921"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127</a:t>
            </a:fld>
            <a:endParaRPr/>
          </a:p>
        </p:txBody>
      </p:sp>
      <p:pic>
        <p:nvPicPr>
          <p:cNvPr id="922" name="19 L'espérance bénie.128.jpeg" descr="19 L'espérance bénie.1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 name="Double-click to edit"/>
          <p:cNvSpPr txBox="1">
            <a:spLocks noGrp="1"/>
          </p:cNvSpPr>
          <p:nvPr>
            <p:ph type="title"/>
          </p:nvPr>
        </p:nvSpPr>
        <p:spPr>
          <a:prstGeom prst="rect">
            <a:avLst/>
          </a:prstGeom>
        </p:spPr>
        <p:txBody>
          <a:bodyPr/>
          <a:lstStyle/>
          <a:p>
            <a:endParaRPr/>
          </a:p>
        </p:txBody>
      </p:sp>
      <p:sp>
        <p:nvSpPr>
          <p:cNvPr id="925" name="Double-click to edit"/>
          <p:cNvSpPr txBox="1">
            <a:spLocks noGrp="1"/>
          </p:cNvSpPr>
          <p:nvPr>
            <p:ph type="body" idx="1"/>
          </p:nvPr>
        </p:nvSpPr>
        <p:spPr>
          <a:prstGeom prst="rect">
            <a:avLst/>
          </a:prstGeom>
        </p:spPr>
        <p:txBody>
          <a:bodyPr/>
          <a:lstStyle/>
          <a:p>
            <a:endParaRPr/>
          </a:p>
        </p:txBody>
      </p:sp>
      <p:sp>
        <p:nvSpPr>
          <p:cNvPr id="926"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128</a:t>
            </a:fld>
            <a:endParaRPr/>
          </a:p>
        </p:txBody>
      </p:sp>
      <p:pic>
        <p:nvPicPr>
          <p:cNvPr id="927" name="19 L'espérance bénie.132.jpeg" descr="19 L'espérance bénie.1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Double-click to edit"/>
          <p:cNvSpPr txBox="1">
            <a:spLocks noGrp="1"/>
          </p:cNvSpPr>
          <p:nvPr>
            <p:ph type="title"/>
          </p:nvPr>
        </p:nvSpPr>
        <p:spPr>
          <a:prstGeom prst="rect">
            <a:avLst/>
          </a:prstGeom>
        </p:spPr>
        <p:txBody>
          <a:bodyPr/>
          <a:lstStyle/>
          <a:p>
            <a:endParaRPr/>
          </a:p>
        </p:txBody>
      </p:sp>
      <p:sp>
        <p:nvSpPr>
          <p:cNvPr id="930" name="Double-click to edit"/>
          <p:cNvSpPr txBox="1">
            <a:spLocks noGrp="1"/>
          </p:cNvSpPr>
          <p:nvPr>
            <p:ph type="body" idx="1"/>
          </p:nvPr>
        </p:nvSpPr>
        <p:spPr>
          <a:prstGeom prst="rect">
            <a:avLst/>
          </a:prstGeom>
        </p:spPr>
        <p:txBody>
          <a:bodyPr/>
          <a:lstStyle/>
          <a:p>
            <a:endParaRPr/>
          </a:p>
        </p:txBody>
      </p:sp>
      <p:sp>
        <p:nvSpPr>
          <p:cNvPr id="931"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129</a:t>
            </a:fld>
            <a:endParaRPr/>
          </a:p>
        </p:txBody>
      </p:sp>
      <p:pic>
        <p:nvPicPr>
          <p:cNvPr id="932" name="19 L'espérance bénie.133.jpeg" descr="19 L'espérance bénie.13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 name="Double-click to edit"/>
          <p:cNvSpPr txBox="1">
            <a:spLocks noGrp="1"/>
          </p:cNvSpPr>
          <p:nvPr>
            <p:ph type="title"/>
          </p:nvPr>
        </p:nvSpPr>
        <p:spPr>
          <a:prstGeom prst="rect">
            <a:avLst/>
          </a:prstGeom>
        </p:spPr>
        <p:txBody>
          <a:bodyPr/>
          <a:lstStyle/>
          <a:p>
            <a:endParaRPr/>
          </a:p>
        </p:txBody>
      </p:sp>
      <p:sp>
        <p:nvSpPr>
          <p:cNvPr id="320" name="Double-click to edit"/>
          <p:cNvSpPr txBox="1">
            <a:spLocks noGrp="1"/>
          </p:cNvSpPr>
          <p:nvPr>
            <p:ph type="body" idx="1"/>
          </p:nvPr>
        </p:nvSpPr>
        <p:spPr>
          <a:prstGeom prst="rect">
            <a:avLst/>
          </a:prstGeom>
        </p:spPr>
        <p:txBody>
          <a:bodyPr/>
          <a:lstStyle/>
          <a:p>
            <a:endParaRPr/>
          </a:p>
        </p:txBody>
      </p:sp>
      <p:sp>
        <p:nvSpPr>
          <p:cNvPr id="32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a:t>
            </a:fld>
            <a:endParaRPr/>
          </a:p>
        </p:txBody>
      </p:sp>
      <p:pic>
        <p:nvPicPr>
          <p:cNvPr id="322" name="19 L'espérance bénie.013.jpeg" descr="19 L'espérance bénie.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Double-click to edit"/>
          <p:cNvSpPr txBox="1">
            <a:spLocks noGrp="1"/>
          </p:cNvSpPr>
          <p:nvPr>
            <p:ph type="title"/>
          </p:nvPr>
        </p:nvSpPr>
        <p:spPr>
          <a:prstGeom prst="rect">
            <a:avLst/>
          </a:prstGeom>
        </p:spPr>
        <p:txBody>
          <a:bodyPr/>
          <a:lstStyle/>
          <a:p>
            <a:endParaRPr/>
          </a:p>
        </p:txBody>
      </p:sp>
      <p:sp>
        <p:nvSpPr>
          <p:cNvPr id="937" name="Double-click to edit"/>
          <p:cNvSpPr txBox="1">
            <a:spLocks noGrp="1"/>
          </p:cNvSpPr>
          <p:nvPr>
            <p:ph type="body" idx="1"/>
          </p:nvPr>
        </p:nvSpPr>
        <p:spPr>
          <a:prstGeom prst="rect">
            <a:avLst/>
          </a:prstGeom>
        </p:spPr>
        <p:txBody>
          <a:bodyPr/>
          <a:lstStyle/>
          <a:p>
            <a:endParaRPr/>
          </a:p>
        </p:txBody>
      </p:sp>
      <p:sp>
        <p:nvSpPr>
          <p:cNvPr id="938"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130</a:t>
            </a:fld>
            <a:endParaRPr/>
          </a:p>
        </p:txBody>
      </p:sp>
      <p:pic>
        <p:nvPicPr>
          <p:cNvPr id="939" name="19 L'espérance bénie.134.jpeg" descr="19 L'espérance bénie.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Double-click to edit"/>
          <p:cNvSpPr txBox="1">
            <a:spLocks noGrp="1"/>
          </p:cNvSpPr>
          <p:nvPr>
            <p:ph type="title"/>
          </p:nvPr>
        </p:nvSpPr>
        <p:spPr>
          <a:prstGeom prst="rect">
            <a:avLst/>
          </a:prstGeom>
        </p:spPr>
        <p:txBody>
          <a:bodyPr/>
          <a:lstStyle/>
          <a:p>
            <a:endParaRPr/>
          </a:p>
        </p:txBody>
      </p:sp>
      <p:sp>
        <p:nvSpPr>
          <p:cNvPr id="942" name="Double-click to edit"/>
          <p:cNvSpPr txBox="1">
            <a:spLocks noGrp="1"/>
          </p:cNvSpPr>
          <p:nvPr>
            <p:ph type="body" idx="1"/>
          </p:nvPr>
        </p:nvSpPr>
        <p:spPr>
          <a:prstGeom prst="rect">
            <a:avLst/>
          </a:prstGeom>
        </p:spPr>
        <p:txBody>
          <a:bodyPr/>
          <a:lstStyle/>
          <a:p>
            <a:endParaRPr/>
          </a:p>
        </p:txBody>
      </p:sp>
      <p:sp>
        <p:nvSpPr>
          <p:cNvPr id="943"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131</a:t>
            </a:fld>
            <a:endParaRPr/>
          </a:p>
        </p:txBody>
      </p:sp>
      <p:pic>
        <p:nvPicPr>
          <p:cNvPr id="944" name="19 L'espérance bénie.135.jpeg" descr="19 L'espérance bénie.13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Double-click to edit"/>
          <p:cNvSpPr txBox="1">
            <a:spLocks noGrp="1"/>
          </p:cNvSpPr>
          <p:nvPr>
            <p:ph type="title"/>
          </p:nvPr>
        </p:nvSpPr>
        <p:spPr>
          <a:prstGeom prst="rect">
            <a:avLst/>
          </a:prstGeom>
        </p:spPr>
        <p:txBody>
          <a:bodyPr/>
          <a:lstStyle/>
          <a:p>
            <a:endParaRPr/>
          </a:p>
        </p:txBody>
      </p:sp>
      <p:sp>
        <p:nvSpPr>
          <p:cNvPr id="949" name="Double-click to edit"/>
          <p:cNvSpPr txBox="1">
            <a:spLocks noGrp="1"/>
          </p:cNvSpPr>
          <p:nvPr>
            <p:ph type="body" idx="1"/>
          </p:nvPr>
        </p:nvSpPr>
        <p:spPr>
          <a:prstGeom prst="rect">
            <a:avLst/>
          </a:prstGeom>
        </p:spPr>
        <p:txBody>
          <a:bodyPr/>
          <a:lstStyle/>
          <a:p>
            <a:endParaRPr/>
          </a:p>
        </p:txBody>
      </p:sp>
      <p:sp>
        <p:nvSpPr>
          <p:cNvPr id="95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132</a:t>
            </a:fld>
            <a:endParaRPr/>
          </a:p>
        </p:txBody>
      </p:sp>
      <p:pic>
        <p:nvPicPr>
          <p:cNvPr id="951" name="19 L'espérance bénie.133.jpeg" descr="19 L'espérance bénie.13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 name="Double-click to edit"/>
          <p:cNvSpPr txBox="1">
            <a:spLocks noGrp="1"/>
          </p:cNvSpPr>
          <p:nvPr>
            <p:ph type="title"/>
          </p:nvPr>
        </p:nvSpPr>
        <p:spPr>
          <a:prstGeom prst="rect">
            <a:avLst/>
          </a:prstGeom>
        </p:spPr>
        <p:txBody>
          <a:bodyPr/>
          <a:lstStyle/>
          <a:p>
            <a:endParaRPr/>
          </a:p>
        </p:txBody>
      </p:sp>
      <p:sp>
        <p:nvSpPr>
          <p:cNvPr id="954" name="Double-click to edit"/>
          <p:cNvSpPr txBox="1">
            <a:spLocks noGrp="1"/>
          </p:cNvSpPr>
          <p:nvPr>
            <p:ph type="body" idx="1"/>
          </p:nvPr>
        </p:nvSpPr>
        <p:spPr>
          <a:prstGeom prst="rect">
            <a:avLst/>
          </a:prstGeom>
        </p:spPr>
        <p:txBody>
          <a:bodyPr/>
          <a:lstStyle/>
          <a:p>
            <a:endParaRPr/>
          </a:p>
        </p:txBody>
      </p:sp>
      <p:sp>
        <p:nvSpPr>
          <p:cNvPr id="95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133</a:t>
            </a:fld>
            <a:endParaRPr/>
          </a:p>
        </p:txBody>
      </p:sp>
      <p:pic>
        <p:nvPicPr>
          <p:cNvPr id="956" name="19 L'espérance bénie.134.jpeg" descr="19 L'espérance bénie.13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Double-click to edit"/>
          <p:cNvSpPr txBox="1">
            <a:spLocks noGrp="1"/>
          </p:cNvSpPr>
          <p:nvPr>
            <p:ph type="title"/>
          </p:nvPr>
        </p:nvSpPr>
        <p:spPr>
          <a:prstGeom prst="rect">
            <a:avLst/>
          </a:prstGeom>
        </p:spPr>
        <p:txBody>
          <a:bodyPr/>
          <a:lstStyle/>
          <a:p>
            <a:endParaRPr/>
          </a:p>
        </p:txBody>
      </p:sp>
      <p:sp>
        <p:nvSpPr>
          <p:cNvPr id="959" name="Double-click to edit"/>
          <p:cNvSpPr txBox="1">
            <a:spLocks noGrp="1"/>
          </p:cNvSpPr>
          <p:nvPr>
            <p:ph type="body" idx="1"/>
          </p:nvPr>
        </p:nvSpPr>
        <p:spPr>
          <a:prstGeom prst="rect">
            <a:avLst/>
          </a:prstGeom>
        </p:spPr>
        <p:txBody>
          <a:bodyPr/>
          <a:lstStyle/>
          <a:p>
            <a:endParaRPr/>
          </a:p>
        </p:txBody>
      </p:sp>
      <p:sp>
        <p:nvSpPr>
          <p:cNvPr id="96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134</a:t>
            </a:fld>
            <a:endParaRPr/>
          </a:p>
        </p:txBody>
      </p:sp>
      <p:pic>
        <p:nvPicPr>
          <p:cNvPr id="961" name="19 L'espérance bénie.138.jpeg" descr="19 L'espérance bénie.1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Double-click to edit"/>
          <p:cNvSpPr txBox="1">
            <a:spLocks noGrp="1"/>
          </p:cNvSpPr>
          <p:nvPr>
            <p:ph type="title"/>
          </p:nvPr>
        </p:nvSpPr>
        <p:spPr>
          <a:prstGeom prst="rect">
            <a:avLst/>
          </a:prstGeom>
        </p:spPr>
        <p:txBody>
          <a:bodyPr/>
          <a:lstStyle/>
          <a:p>
            <a:endParaRPr/>
          </a:p>
        </p:txBody>
      </p:sp>
      <p:sp>
        <p:nvSpPr>
          <p:cNvPr id="964" name="Double-click to edit"/>
          <p:cNvSpPr txBox="1">
            <a:spLocks noGrp="1"/>
          </p:cNvSpPr>
          <p:nvPr>
            <p:ph type="body" idx="1"/>
          </p:nvPr>
        </p:nvSpPr>
        <p:spPr>
          <a:prstGeom prst="rect">
            <a:avLst/>
          </a:prstGeom>
        </p:spPr>
        <p:txBody>
          <a:bodyPr/>
          <a:lstStyle/>
          <a:p>
            <a:endParaRPr/>
          </a:p>
        </p:txBody>
      </p:sp>
      <p:sp>
        <p:nvSpPr>
          <p:cNvPr id="96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135</a:t>
            </a:fld>
            <a:endParaRPr/>
          </a:p>
        </p:txBody>
      </p:sp>
      <p:pic>
        <p:nvPicPr>
          <p:cNvPr id="966" name="19 L'espérance bénie.139.jpeg" descr="19 L'espérance bénie.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Double-click to edit"/>
          <p:cNvSpPr txBox="1">
            <a:spLocks noGrp="1"/>
          </p:cNvSpPr>
          <p:nvPr>
            <p:ph type="title"/>
          </p:nvPr>
        </p:nvSpPr>
        <p:spPr>
          <a:prstGeom prst="rect">
            <a:avLst/>
          </a:prstGeom>
        </p:spPr>
        <p:txBody>
          <a:bodyPr/>
          <a:lstStyle/>
          <a:p>
            <a:endParaRPr/>
          </a:p>
        </p:txBody>
      </p:sp>
      <p:sp>
        <p:nvSpPr>
          <p:cNvPr id="969" name="Double-click to edit"/>
          <p:cNvSpPr txBox="1">
            <a:spLocks noGrp="1"/>
          </p:cNvSpPr>
          <p:nvPr>
            <p:ph type="body" idx="1"/>
          </p:nvPr>
        </p:nvSpPr>
        <p:spPr>
          <a:prstGeom prst="rect">
            <a:avLst/>
          </a:prstGeom>
        </p:spPr>
        <p:txBody>
          <a:bodyPr/>
          <a:lstStyle/>
          <a:p>
            <a:endParaRPr/>
          </a:p>
        </p:txBody>
      </p:sp>
      <p:sp>
        <p:nvSpPr>
          <p:cNvPr id="97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136</a:t>
            </a:fld>
            <a:endParaRPr/>
          </a:p>
        </p:txBody>
      </p:sp>
      <p:pic>
        <p:nvPicPr>
          <p:cNvPr id="971" name="19 L'espérance bénie.140.jpeg" descr="19 L'espérance bénie.1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 name="Double-click to edit"/>
          <p:cNvSpPr txBox="1">
            <a:spLocks noGrp="1"/>
          </p:cNvSpPr>
          <p:nvPr>
            <p:ph type="title"/>
          </p:nvPr>
        </p:nvSpPr>
        <p:spPr>
          <a:prstGeom prst="rect">
            <a:avLst/>
          </a:prstGeom>
        </p:spPr>
        <p:txBody>
          <a:bodyPr/>
          <a:lstStyle/>
          <a:p>
            <a:endParaRPr/>
          </a:p>
        </p:txBody>
      </p:sp>
      <p:sp>
        <p:nvSpPr>
          <p:cNvPr id="974" name="Double-click to edit"/>
          <p:cNvSpPr txBox="1">
            <a:spLocks noGrp="1"/>
          </p:cNvSpPr>
          <p:nvPr>
            <p:ph type="body" idx="1"/>
          </p:nvPr>
        </p:nvSpPr>
        <p:spPr>
          <a:prstGeom prst="rect">
            <a:avLst/>
          </a:prstGeom>
        </p:spPr>
        <p:txBody>
          <a:bodyPr/>
          <a:lstStyle/>
          <a:p>
            <a:endParaRPr/>
          </a:p>
        </p:txBody>
      </p:sp>
      <p:sp>
        <p:nvSpPr>
          <p:cNvPr id="97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137</a:t>
            </a:fld>
            <a:endParaRPr/>
          </a:p>
        </p:txBody>
      </p:sp>
      <p:pic>
        <p:nvPicPr>
          <p:cNvPr id="976" name="19 L'espérance bénie.138.jpeg" descr="19 L'espérance bénie.1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Double-click to edit"/>
          <p:cNvSpPr txBox="1">
            <a:spLocks noGrp="1"/>
          </p:cNvSpPr>
          <p:nvPr>
            <p:ph type="title"/>
          </p:nvPr>
        </p:nvSpPr>
        <p:spPr>
          <a:prstGeom prst="rect">
            <a:avLst/>
          </a:prstGeom>
        </p:spPr>
        <p:txBody>
          <a:bodyPr/>
          <a:lstStyle/>
          <a:p>
            <a:endParaRPr/>
          </a:p>
        </p:txBody>
      </p:sp>
      <p:sp>
        <p:nvSpPr>
          <p:cNvPr id="979" name="Double-click to edit"/>
          <p:cNvSpPr txBox="1">
            <a:spLocks noGrp="1"/>
          </p:cNvSpPr>
          <p:nvPr>
            <p:ph type="body" idx="1"/>
          </p:nvPr>
        </p:nvSpPr>
        <p:spPr>
          <a:prstGeom prst="rect">
            <a:avLst/>
          </a:prstGeom>
        </p:spPr>
        <p:txBody>
          <a:bodyPr/>
          <a:lstStyle/>
          <a:p>
            <a:endParaRPr/>
          </a:p>
        </p:txBody>
      </p:sp>
      <p:sp>
        <p:nvSpPr>
          <p:cNvPr id="98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138</a:t>
            </a:fld>
            <a:endParaRPr/>
          </a:p>
        </p:txBody>
      </p:sp>
      <p:pic>
        <p:nvPicPr>
          <p:cNvPr id="981" name="19 L'espérance bénie.139.jpeg" descr="19 L'espérance bénie.1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 name="Double-click to edit"/>
          <p:cNvSpPr txBox="1">
            <a:spLocks noGrp="1"/>
          </p:cNvSpPr>
          <p:nvPr>
            <p:ph type="title"/>
          </p:nvPr>
        </p:nvSpPr>
        <p:spPr>
          <a:prstGeom prst="rect">
            <a:avLst/>
          </a:prstGeom>
        </p:spPr>
        <p:txBody>
          <a:bodyPr/>
          <a:lstStyle/>
          <a:p>
            <a:endParaRPr/>
          </a:p>
        </p:txBody>
      </p:sp>
      <p:sp>
        <p:nvSpPr>
          <p:cNvPr id="984" name="Double-click to edit"/>
          <p:cNvSpPr txBox="1">
            <a:spLocks noGrp="1"/>
          </p:cNvSpPr>
          <p:nvPr>
            <p:ph type="body" idx="1"/>
          </p:nvPr>
        </p:nvSpPr>
        <p:spPr>
          <a:prstGeom prst="rect">
            <a:avLst/>
          </a:prstGeom>
        </p:spPr>
        <p:txBody>
          <a:bodyPr/>
          <a:lstStyle/>
          <a:p>
            <a:endParaRPr/>
          </a:p>
        </p:txBody>
      </p:sp>
      <p:sp>
        <p:nvSpPr>
          <p:cNvPr id="98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139</a:t>
            </a:fld>
            <a:endParaRPr/>
          </a:p>
        </p:txBody>
      </p:sp>
      <p:pic>
        <p:nvPicPr>
          <p:cNvPr id="986" name="19 L'espérance bénie.140.jpeg" descr="19 L'espérance bénie.140.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 name="Double-click to edit"/>
          <p:cNvSpPr txBox="1">
            <a:spLocks noGrp="1"/>
          </p:cNvSpPr>
          <p:nvPr>
            <p:ph type="title"/>
          </p:nvPr>
        </p:nvSpPr>
        <p:spPr>
          <a:prstGeom prst="rect">
            <a:avLst/>
          </a:prstGeom>
        </p:spPr>
        <p:txBody>
          <a:bodyPr/>
          <a:lstStyle/>
          <a:p>
            <a:endParaRPr/>
          </a:p>
        </p:txBody>
      </p:sp>
      <p:sp>
        <p:nvSpPr>
          <p:cNvPr id="325" name="Double-click to edit"/>
          <p:cNvSpPr txBox="1">
            <a:spLocks noGrp="1"/>
          </p:cNvSpPr>
          <p:nvPr>
            <p:ph type="body" idx="1"/>
          </p:nvPr>
        </p:nvSpPr>
        <p:spPr>
          <a:prstGeom prst="rect">
            <a:avLst/>
          </a:prstGeom>
        </p:spPr>
        <p:txBody>
          <a:bodyPr/>
          <a:lstStyle/>
          <a:p>
            <a:endParaRPr/>
          </a:p>
        </p:txBody>
      </p:sp>
      <p:sp>
        <p:nvSpPr>
          <p:cNvPr id="32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a:t>
            </a:fld>
            <a:endParaRPr/>
          </a:p>
        </p:txBody>
      </p:sp>
      <p:pic>
        <p:nvPicPr>
          <p:cNvPr id="327" name="19 L'espérance bénie.018.jpeg" descr="19 L'espérance bénie.01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Double-click to edit"/>
          <p:cNvSpPr txBox="1">
            <a:spLocks noGrp="1"/>
          </p:cNvSpPr>
          <p:nvPr>
            <p:ph type="title"/>
          </p:nvPr>
        </p:nvSpPr>
        <p:spPr>
          <a:prstGeom prst="rect">
            <a:avLst/>
          </a:prstGeom>
        </p:spPr>
        <p:txBody>
          <a:bodyPr/>
          <a:lstStyle/>
          <a:p>
            <a:endParaRPr/>
          </a:p>
        </p:txBody>
      </p:sp>
      <p:sp>
        <p:nvSpPr>
          <p:cNvPr id="991" name="Double-click to edit"/>
          <p:cNvSpPr txBox="1">
            <a:spLocks noGrp="1"/>
          </p:cNvSpPr>
          <p:nvPr>
            <p:ph type="body" idx="1"/>
          </p:nvPr>
        </p:nvSpPr>
        <p:spPr>
          <a:prstGeom prst="rect">
            <a:avLst/>
          </a:prstGeom>
        </p:spPr>
        <p:txBody>
          <a:bodyPr/>
          <a:lstStyle/>
          <a:p>
            <a:endParaRPr/>
          </a:p>
        </p:txBody>
      </p:sp>
      <p:sp>
        <p:nvSpPr>
          <p:cNvPr id="99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140</a:t>
            </a:fld>
            <a:endParaRPr/>
          </a:p>
        </p:txBody>
      </p:sp>
      <p:pic>
        <p:nvPicPr>
          <p:cNvPr id="993" name="19 L'espérance bénie.141.jpeg" descr="19 L'espérance bénie.1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 name="Double-click to edit"/>
          <p:cNvSpPr txBox="1">
            <a:spLocks noGrp="1"/>
          </p:cNvSpPr>
          <p:nvPr>
            <p:ph type="title"/>
          </p:nvPr>
        </p:nvSpPr>
        <p:spPr>
          <a:prstGeom prst="rect">
            <a:avLst/>
          </a:prstGeom>
        </p:spPr>
        <p:txBody>
          <a:bodyPr/>
          <a:lstStyle/>
          <a:p>
            <a:endParaRPr/>
          </a:p>
        </p:txBody>
      </p:sp>
      <p:sp>
        <p:nvSpPr>
          <p:cNvPr id="996" name="Double-click to edit"/>
          <p:cNvSpPr txBox="1">
            <a:spLocks noGrp="1"/>
          </p:cNvSpPr>
          <p:nvPr>
            <p:ph type="body" idx="1"/>
          </p:nvPr>
        </p:nvSpPr>
        <p:spPr>
          <a:prstGeom prst="rect">
            <a:avLst/>
          </a:prstGeom>
        </p:spPr>
        <p:txBody>
          <a:bodyPr/>
          <a:lstStyle/>
          <a:p>
            <a:endParaRPr/>
          </a:p>
        </p:txBody>
      </p:sp>
      <p:sp>
        <p:nvSpPr>
          <p:cNvPr id="99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141</a:t>
            </a:fld>
            <a:endParaRPr/>
          </a:p>
        </p:txBody>
      </p:sp>
      <p:pic>
        <p:nvPicPr>
          <p:cNvPr id="998" name="19 L'espérance bénie.142.jpeg" descr="19 L'espérance bénie.1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 name="Double-click to edit"/>
          <p:cNvSpPr txBox="1">
            <a:spLocks noGrp="1"/>
          </p:cNvSpPr>
          <p:nvPr>
            <p:ph type="title"/>
          </p:nvPr>
        </p:nvSpPr>
        <p:spPr>
          <a:prstGeom prst="rect">
            <a:avLst/>
          </a:prstGeom>
        </p:spPr>
        <p:txBody>
          <a:bodyPr/>
          <a:lstStyle/>
          <a:p>
            <a:endParaRPr/>
          </a:p>
        </p:txBody>
      </p:sp>
      <p:sp>
        <p:nvSpPr>
          <p:cNvPr id="1001" name="Double-click to edit"/>
          <p:cNvSpPr txBox="1">
            <a:spLocks noGrp="1"/>
          </p:cNvSpPr>
          <p:nvPr>
            <p:ph type="body" idx="1"/>
          </p:nvPr>
        </p:nvSpPr>
        <p:spPr>
          <a:prstGeom prst="rect">
            <a:avLst/>
          </a:prstGeom>
        </p:spPr>
        <p:txBody>
          <a:bodyPr/>
          <a:lstStyle/>
          <a:p>
            <a:endParaRPr/>
          </a:p>
        </p:txBody>
      </p:sp>
      <p:sp>
        <p:nvSpPr>
          <p:cNvPr id="100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142</a:t>
            </a:fld>
            <a:endParaRPr/>
          </a:p>
        </p:txBody>
      </p:sp>
      <p:pic>
        <p:nvPicPr>
          <p:cNvPr id="1003" name="19 L'espérance bénie.146.jpeg" descr="19 L'espérance bénie.1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5" name="Double-click to edit"/>
          <p:cNvSpPr txBox="1">
            <a:spLocks noGrp="1"/>
          </p:cNvSpPr>
          <p:nvPr>
            <p:ph type="title"/>
          </p:nvPr>
        </p:nvSpPr>
        <p:spPr>
          <a:prstGeom prst="rect">
            <a:avLst/>
          </a:prstGeom>
        </p:spPr>
        <p:txBody>
          <a:bodyPr/>
          <a:lstStyle/>
          <a:p>
            <a:endParaRPr/>
          </a:p>
        </p:txBody>
      </p:sp>
      <p:sp>
        <p:nvSpPr>
          <p:cNvPr id="1006" name="Double-click to edit"/>
          <p:cNvSpPr txBox="1">
            <a:spLocks noGrp="1"/>
          </p:cNvSpPr>
          <p:nvPr>
            <p:ph type="body" idx="1"/>
          </p:nvPr>
        </p:nvSpPr>
        <p:spPr>
          <a:prstGeom prst="rect">
            <a:avLst/>
          </a:prstGeom>
        </p:spPr>
        <p:txBody>
          <a:bodyPr/>
          <a:lstStyle/>
          <a:p>
            <a:endParaRPr/>
          </a:p>
        </p:txBody>
      </p:sp>
      <p:sp>
        <p:nvSpPr>
          <p:cNvPr id="100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143</a:t>
            </a:fld>
            <a:endParaRPr/>
          </a:p>
        </p:txBody>
      </p:sp>
      <p:pic>
        <p:nvPicPr>
          <p:cNvPr id="1008" name="19 L'espérance bénie.147.jpeg" descr="19 L'espérance bénie.1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 name="Double-click to edit"/>
          <p:cNvSpPr txBox="1">
            <a:spLocks noGrp="1"/>
          </p:cNvSpPr>
          <p:nvPr>
            <p:ph type="title"/>
          </p:nvPr>
        </p:nvSpPr>
        <p:spPr>
          <a:prstGeom prst="rect">
            <a:avLst/>
          </a:prstGeom>
        </p:spPr>
        <p:txBody>
          <a:bodyPr/>
          <a:lstStyle/>
          <a:p>
            <a:endParaRPr/>
          </a:p>
        </p:txBody>
      </p:sp>
      <p:sp>
        <p:nvSpPr>
          <p:cNvPr id="1011" name="Double-click to edit"/>
          <p:cNvSpPr txBox="1">
            <a:spLocks noGrp="1"/>
          </p:cNvSpPr>
          <p:nvPr>
            <p:ph type="body" idx="1"/>
          </p:nvPr>
        </p:nvSpPr>
        <p:spPr>
          <a:prstGeom prst="rect">
            <a:avLst/>
          </a:prstGeom>
        </p:spPr>
        <p:txBody>
          <a:bodyPr/>
          <a:lstStyle/>
          <a:p>
            <a:endParaRPr/>
          </a:p>
        </p:txBody>
      </p:sp>
      <p:sp>
        <p:nvSpPr>
          <p:cNvPr id="101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144</a:t>
            </a:fld>
            <a:endParaRPr/>
          </a:p>
        </p:txBody>
      </p:sp>
      <p:pic>
        <p:nvPicPr>
          <p:cNvPr id="1013" name="19 L'espérance bénie.148.jpeg" descr="19 L'espérance bénie.14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7" name="Double-click to edit"/>
          <p:cNvSpPr txBox="1">
            <a:spLocks noGrp="1"/>
          </p:cNvSpPr>
          <p:nvPr>
            <p:ph type="title"/>
          </p:nvPr>
        </p:nvSpPr>
        <p:spPr>
          <a:prstGeom prst="rect">
            <a:avLst/>
          </a:prstGeom>
        </p:spPr>
        <p:txBody>
          <a:bodyPr/>
          <a:lstStyle/>
          <a:p>
            <a:endParaRPr/>
          </a:p>
        </p:txBody>
      </p:sp>
      <p:sp>
        <p:nvSpPr>
          <p:cNvPr id="1018" name="Double-click to edit"/>
          <p:cNvSpPr txBox="1">
            <a:spLocks noGrp="1"/>
          </p:cNvSpPr>
          <p:nvPr>
            <p:ph type="body" idx="1"/>
          </p:nvPr>
        </p:nvSpPr>
        <p:spPr>
          <a:prstGeom prst="rect">
            <a:avLst/>
          </a:prstGeom>
        </p:spPr>
        <p:txBody>
          <a:bodyPr/>
          <a:lstStyle/>
          <a:p>
            <a:endParaRPr/>
          </a:p>
        </p:txBody>
      </p:sp>
      <p:sp>
        <p:nvSpPr>
          <p:cNvPr id="101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145</a:t>
            </a:fld>
            <a:endParaRPr/>
          </a:p>
        </p:txBody>
      </p:sp>
      <p:pic>
        <p:nvPicPr>
          <p:cNvPr id="1020" name="19 L'espérance bénie.149.jpeg" descr="19 L'espérance bénie.14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 name="Double-click to edit"/>
          <p:cNvSpPr txBox="1">
            <a:spLocks noGrp="1"/>
          </p:cNvSpPr>
          <p:nvPr>
            <p:ph type="title"/>
          </p:nvPr>
        </p:nvSpPr>
        <p:spPr>
          <a:prstGeom prst="rect">
            <a:avLst/>
          </a:prstGeom>
        </p:spPr>
        <p:txBody>
          <a:bodyPr/>
          <a:lstStyle/>
          <a:p>
            <a:endParaRPr/>
          </a:p>
        </p:txBody>
      </p:sp>
      <p:sp>
        <p:nvSpPr>
          <p:cNvPr id="1025" name="Double-click to edit"/>
          <p:cNvSpPr txBox="1">
            <a:spLocks noGrp="1"/>
          </p:cNvSpPr>
          <p:nvPr>
            <p:ph type="body" idx="1"/>
          </p:nvPr>
        </p:nvSpPr>
        <p:spPr>
          <a:prstGeom prst="rect">
            <a:avLst/>
          </a:prstGeom>
        </p:spPr>
        <p:txBody>
          <a:bodyPr/>
          <a:lstStyle/>
          <a:p>
            <a:endParaRPr/>
          </a:p>
        </p:txBody>
      </p:sp>
      <p:sp>
        <p:nvSpPr>
          <p:cNvPr id="1026"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146</a:t>
            </a:fld>
            <a:endParaRPr/>
          </a:p>
        </p:txBody>
      </p:sp>
      <p:pic>
        <p:nvPicPr>
          <p:cNvPr id="1027" name="19 L'espérance bénie.147.jpeg" descr="19 L'espérance bénie.14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 name="Double-click to edit"/>
          <p:cNvSpPr txBox="1">
            <a:spLocks noGrp="1"/>
          </p:cNvSpPr>
          <p:nvPr>
            <p:ph type="title"/>
          </p:nvPr>
        </p:nvSpPr>
        <p:spPr>
          <a:prstGeom prst="rect">
            <a:avLst/>
          </a:prstGeom>
        </p:spPr>
        <p:txBody>
          <a:bodyPr/>
          <a:lstStyle/>
          <a:p>
            <a:endParaRPr/>
          </a:p>
        </p:txBody>
      </p:sp>
      <p:sp>
        <p:nvSpPr>
          <p:cNvPr id="1030" name="Double-click to edit"/>
          <p:cNvSpPr txBox="1">
            <a:spLocks noGrp="1"/>
          </p:cNvSpPr>
          <p:nvPr>
            <p:ph type="body" idx="1"/>
          </p:nvPr>
        </p:nvSpPr>
        <p:spPr>
          <a:prstGeom prst="rect">
            <a:avLst/>
          </a:prstGeom>
        </p:spPr>
        <p:txBody>
          <a:bodyPr/>
          <a:lstStyle/>
          <a:p>
            <a:endParaRPr/>
          </a:p>
        </p:txBody>
      </p:sp>
      <p:sp>
        <p:nvSpPr>
          <p:cNvPr id="1031"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147</a:t>
            </a:fld>
            <a:endParaRPr/>
          </a:p>
        </p:txBody>
      </p:sp>
      <p:pic>
        <p:nvPicPr>
          <p:cNvPr id="1032" name="19 L'espérance bénie.151.jpeg" descr="19 L'espérance bénie.15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 name="Double-click to edit"/>
          <p:cNvSpPr txBox="1">
            <a:spLocks noGrp="1"/>
          </p:cNvSpPr>
          <p:nvPr>
            <p:ph type="title"/>
          </p:nvPr>
        </p:nvSpPr>
        <p:spPr>
          <a:prstGeom prst="rect">
            <a:avLst/>
          </a:prstGeom>
        </p:spPr>
        <p:txBody>
          <a:bodyPr/>
          <a:lstStyle/>
          <a:p>
            <a:endParaRPr/>
          </a:p>
        </p:txBody>
      </p:sp>
      <p:sp>
        <p:nvSpPr>
          <p:cNvPr id="1037" name="Double-click to edit"/>
          <p:cNvSpPr txBox="1">
            <a:spLocks noGrp="1"/>
          </p:cNvSpPr>
          <p:nvPr>
            <p:ph type="body" idx="1"/>
          </p:nvPr>
        </p:nvSpPr>
        <p:spPr>
          <a:prstGeom prst="rect">
            <a:avLst/>
          </a:prstGeom>
        </p:spPr>
        <p:txBody>
          <a:bodyPr/>
          <a:lstStyle/>
          <a:p>
            <a:endParaRPr/>
          </a:p>
        </p:txBody>
      </p:sp>
      <p:sp>
        <p:nvSpPr>
          <p:cNvPr id="1038"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148</a:t>
            </a:fld>
            <a:endParaRPr/>
          </a:p>
        </p:txBody>
      </p:sp>
      <p:pic>
        <p:nvPicPr>
          <p:cNvPr id="1039" name="19 L'espérance bénie.152.jpeg" descr="19 L'espérance bénie.152.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 name="Double-click to edit"/>
          <p:cNvSpPr txBox="1">
            <a:spLocks noGrp="1"/>
          </p:cNvSpPr>
          <p:nvPr>
            <p:ph type="title"/>
          </p:nvPr>
        </p:nvSpPr>
        <p:spPr>
          <a:prstGeom prst="rect">
            <a:avLst/>
          </a:prstGeom>
        </p:spPr>
        <p:txBody>
          <a:bodyPr/>
          <a:lstStyle/>
          <a:p>
            <a:endParaRPr/>
          </a:p>
        </p:txBody>
      </p:sp>
      <p:sp>
        <p:nvSpPr>
          <p:cNvPr id="1044" name="Double-click to edit"/>
          <p:cNvSpPr txBox="1">
            <a:spLocks noGrp="1"/>
          </p:cNvSpPr>
          <p:nvPr>
            <p:ph type="body" idx="1"/>
          </p:nvPr>
        </p:nvSpPr>
        <p:spPr>
          <a:prstGeom prst="rect">
            <a:avLst/>
          </a:prstGeom>
        </p:spPr>
        <p:txBody>
          <a:bodyPr/>
          <a:lstStyle/>
          <a:p>
            <a:endParaRPr/>
          </a:p>
        </p:txBody>
      </p:sp>
      <p:sp>
        <p:nvSpPr>
          <p:cNvPr id="104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149</a:t>
            </a:fld>
            <a:endParaRPr/>
          </a:p>
        </p:txBody>
      </p:sp>
      <p:pic>
        <p:nvPicPr>
          <p:cNvPr id="1046" name="19 L'espérance bénie.150.jpeg" descr="19 L'espérance bénie.15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Double-click to edit"/>
          <p:cNvSpPr txBox="1">
            <a:spLocks noGrp="1"/>
          </p:cNvSpPr>
          <p:nvPr>
            <p:ph type="title"/>
          </p:nvPr>
        </p:nvSpPr>
        <p:spPr>
          <a:prstGeom prst="rect">
            <a:avLst/>
          </a:prstGeom>
        </p:spPr>
        <p:txBody>
          <a:bodyPr/>
          <a:lstStyle/>
          <a:p>
            <a:endParaRPr/>
          </a:p>
        </p:txBody>
      </p:sp>
      <p:sp>
        <p:nvSpPr>
          <p:cNvPr id="330" name="Double-click to edit"/>
          <p:cNvSpPr txBox="1">
            <a:spLocks noGrp="1"/>
          </p:cNvSpPr>
          <p:nvPr>
            <p:ph type="body" idx="1"/>
          </p:nvPr>
        </p:nvSpPr>
        <p:spPr>
          <a:prstGeom prst="rect">
            <a:avLst/>
          </a:prstGeom>
        </p:spPr>
        <p:txBody>
          <a:bodyPr/>
          <a:lstStyle/>
          <a:p>
            <a:endParaRPr/>
          </a:p>
        </p:txBody>
      </p:sp>
      <p:sp>
        <p:nvSpPr>
          <p:cNvPr id="3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a:t>
            </a:fld>
            <a:endParaRPr/>
          </a:p>
        </p:txBody>
      </p:sp>
      <p:pic>
        <p:nvPicPr>
          <p:cNvPr id="332" name="19 L'espérance bénie.015.jpeg" descr="19 L'espérance bénie.01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 name="Double-click to edit"/>
          <p:cNvSpPr txBox="1">
            <a:spLocks noGrp="1"/>
          </p:cNvSpPr>
          <p:nvPr>
            <p:ph type="title"/>
          </p:nvPr>
        </p:nvSpPr>
        <p:spPr>
          <a:prstGeom prst="rect">
            <a:avLst/>
          </a:prstGeom>
        </p:spPr>
        <p:txBody>
          <a:bodyPr/>
          <a:lstStyle/>
          <a:p>
            <a:endParaRPr/>
          </a:p>
        </p:txBody>
      </p:sp>
      <p:sp>
        <p:nvSpPr>
          <p:cNvPr id="1049" name="Double-click to edit"/>
          <p:cNvSpPr txBox="1">
            <a:spLocks noGrp="1"/>
          </p:cNvSpPr>
          <p:nvPr>
            <p:ph type="body" idx="1"/>
          </p:nvPr>
        </p:nvSpPr>
        <p:spPr>
          <a:prstGeom prst="rect">
            <a:avLst/>
          </a:prstGeom>
        </p:spPr>
        <p:txBody>
          <a:bodyPr/>
          <a:lstStyle/>
          <a:p>
            <a:endParaRPr/>
          </a:p>
        </p:txBody>
      </p:sp>
      <p:sp>
        <p:nvSpPr>
          <p:cNvPr id="105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150</a:t>
            </a:fld>
            <a:endParaRPr/>
          </a:p>
        </p:txBody>
      </p:sp>
      <p:pic>
        <p:nvPicPr>
          <p:cNvPr id="1051" name="19 L'espérance bénie.154.jpeg" descr="19 L'espérance bénie.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 name="Double-click to edit"/>
          <p:cNvSpPr txBox="1">
            <a:spLocks noGrp="1"/>
          </p:cNvSpPr>
          <p:nvPr>
            <p:ph type="title"/>
          </p:nvPr>
        </p:nvSpPr>
        <p:spPr>
          <a:prstGeom prst="rect">
            <a:avLst/>
          </a:prstGeom>
        </p:spPr>
        <p:txBody>
          <a:bodyPr/>
          <a:lstStyle/>
          <a:p>
            <a:endParaRPr/>
          </a:p>
        </p:txBody>
      </p:sp>
      <p:sp>
        <p:nvSpPr>
          <p:cNvPr id="1054" name="Double-click to edit"/>
          <p:cNvSpPr txBox="1">
            <a:spLocks noGrp="1"/>
          </p:cNvSpPr>
          <p:nvPr>
            <p:ph type="body" idx="1"/>
          </p:nvPr>
        </p:nvSpPr>
        <p:spPr>
          <a:prstGeom prst="rect">
            <a:avLst/>
          </a:prstGeom>
        </p:spPr>
        <p:txBody>
          <a:bodyPr/>
          <a:lstStyle/>
          <a:p>
            <a:endParaRPr/>
          </a:p>
        </p:txBody>
      </p:sp>
      <p:sp>
        <p:nvSpPr>
          <p:cNvPr id="105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151</a:t>
            </a:fld>
            <a:endParaRPr/>
          </a:p>
        </p:txBody>
      </p:sp>
      <p:pic>
        <p:nvPicPr>
          <p:cNvPr id="1056" name="19 L'espérance bénie.155.jpeg" descr="19 L'espérance bénie.155.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 name="Double-click to edit"/>
          <p:cNvSpPr txBox="1">
            <a:spLocks noGrp="1"/>
          </p:cNvSpPr>
          <p:nvPr>
            <p:ph type="title"/>
          </p:nvPr>
        </p:nvSpPr>
        <p:spPr>
          <a:prstGeom prst="rect">
            <a:avLst/>
          </a:prstGeom>
        </p:spPr>
        <p:txBody>
          <a:bodyPr/>
          <a:lstStyle/>
          <a:p>
            <a:endParaRPr/>
          </a:p>
        </p:txBody>
      </p:sp>
      <p:sp>
        <p:nvSpPr>
          <p:cNvPr id="1061" name="Double-click to edit"/>
          <p:cNvSpPr txBox="1">
            <a:spLocks noGrp="1"/>
          </p:cNvSpPr>
          <p:nvPr>
            <p:ph type="body" idx="1"/>
          </p:nvPr>
        </p:nvSpPr>
        <p:spPr>
          <a:prstGeom prst="rect">
            <a:avLst/>
          </a:prstGeom>
        </p:spPr>
        <p:txBody>
          <a:bodyPr/>
          <a:lstStyle/>
          <a:p>
            <a:endParaRPr/>
          </a:p>
        </p:txBody>
      </p:sp>
      <p:sp>
        <p:nvSpPr>
          <p:cNvPr id="106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152</a:t>
            </a:fld>
            <a:endParaRPr/>
          </a:p>
        </p:txBody>
      </p:sp>
      <p:pic>
        <p:nvPicPr>
          <p:cNvPr id="1063" name="19 L'espérance bénie.156.jpeg" descr="19 L'espérance bénie.15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 name="Double-click to edit"/>
          <p:cNvSpPr txBox="1">
            <a:spLocks noGrp="1"/>
          </p:cNvSpPr>
          <p:nvPr>
            <p:ph type="title"/>
          </p:nvPr>
        </p:nvSpPr>
        <p:spPr>
          <a:prstGeom prst="rect">
            <a:avLst/>
          </a:prstGeom>
        </p:spPr>
        <p:txBody>
          <a:bodyPr/>
          <a:lstStyle/>
          <a:p>
            <a:endParaRPr/>
          </a:p>
        </p:txBody>
      </p:sp>
      <p:sp>
        <p:nvSpPr>
          <p:cNvPr id="1068" name="Double-click to edit"/>
          <p:cNvSpPr txBox="1">
            <a:spLocks noGrp="1"/>
          </p:cNvSpPr>
          <p:nvPr>
            <p:ph type="body" idx="1"/>
          </p:nvPr>
        </p:nvSpPr>
        <p:spPr>
          <a:prstGeom prst="rect">
            <a:avLst/>
          </a:prstGeom>
        </p:spPr>
        <p:txBody>
          <a:bodyPr/>
          <a:lstStyle/>
          <a:p>
            <a:endParaRPr/>
          </a:p>
        </p:txBody>
      </p:sp>
      <p:sp>
        <p:nvSpPr>
          <p:cNvPr id="106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153</a:t>
            </a:fld>
            <a:endParaRPr/>
          </a:p>
        </p:txBody>
      </p:sp>
      <p:pic>
        <p:nvPicPr>
          <p:cNvPr id="1070" name="19 L'espérance bénie.154.jpeg" descr="19 L'espérance bénie.15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Double-click to edit"/>
          <p:cNvSpPr txBox="1">
            <a:spLocks noGrp="1"/>
          </p:cNvSpPr>
          <p:nvPr>
            <p:ph type="title"/>
          </p:nvPr>
        </p:nvSpPr>
        <p:spPr>
          <a:prstGeom prst="rect">
            <a:avLst/>
          </a:prstGeom>
        </p:spPr>
        <p:txBody>
          <a:bodyPr/>
          <a:lstStyle/>
          <a:p>
            <a:endParaRPr/>
          </a:p>
        </p:txBody>
      </p:sp>
      <p:sp>
        <p:nvSpPr>
          <p:cNvPr id="1073" name="Double-click to edit"/>
          <p:cNvSpPr txBox="1">
            <a:spLocks noGrp="1"/>
          </p:cNvSpPr>
          <p:nvPr>
            <p:ph type="body" idx="1"/>
          </p:nvPr>
        </p:nvSpPr>
        <p:spPr>
          <a:prstGeom prst="rect">
            <a:avLst/>
          </a:prstGeom>
        </p:spPr>
        <p:txBody>
          <a:bodyPr/>
          <a:lstStyle/>
          <a:p>
            <a:endParaRPr/>
          </a:p>
        </p:txBody>
      </p:sp>
      <p:sp>
        <p:nvSpPr>
          <p:cNvPr id="107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154</a:t>
            </a:fld>
            <a:endParaRPr/>
          </a:p>
        </p:txBody>
      </p:sp>
      <p:pic>
        <p:nvPicPr>
          <p:cNvPr id="1075" name="19 L'espérance bénie.158.jpeg" descr="19 L'espérance bénie.15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Double-click to edit"/>
          <p:cNvSpPr txBox="1">
            <a:spLocks noGrp="1"/>
          </p:cNvSpPr>
          <p:nvPr>
            <p:ph type="title"/>
          </p:nvPr>
        </p:nvSpPr>
        <p:spPr>
          <a:prstGeom prst="rect">
            <a:avLst/>
          </a:prstGeom>
        </p:spPr>
        <p:txBody>
          <a:bodyPr/>
          <a:lstStyle/>
          <a:p>
            <a:endParaRPr/>
          </a:p>
        </p:txBody>
      </p:sp>
      <p:sp>
        <p:nvSpPr>
          <p:cNvPr id="1078" name="Double-click to edit"/>
          <p:cNvSpPr txBox="1">
            <a:spLocks noGrp="1"/>
          </p:cNvSpPr>
          <p:nvPr>
            <p:ph type="body" idx="1"/>
          </p:nvPr>
        </p:nvSpPr>
        <p:spPr>
          <a:prstGeom prst="rect">
            <a:avLst/>
          </a:prstGeom>
        </p:spPr>
        <p:txBody>
          <a:bodyPr/>
          <a:lstStyle/>
          <a:p>
            <a:endParaRPr/>
          </a:p>
        </p:txBody>
      </p:sp>
      <p:sp>
        <p:nvSpPr>
          <p:cNvPr id="107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155</a:t>
            </a:fld>
            <a:endParaRPr/>
          </a:p>
        </p:txBody>
      </p:sp>
      <p:pic>
        <p:nvPicPr>
          <p:cNvPr id="1080" name="19 L'espérance bénie.156.jpeg" descr="19 L'espérance bénie.1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Double-click to edit"/>
          <p:cNvSpPr txBox="1">
            <a:spLocks noGrp="1"/>
          </p:cNvSpPr>
          <p:nvPr>
            <p:ph type="title"/>
          </p:nvPr>
        </p:nvSpPr>
        <p:spPr>
          <a:prstGeom prst="rect">
            <a:avLst/>
          </a:prstGeom>
        </p:spPr>
        <p:txBody>
          <a:bodyPr/>
          <a:lstStyle/>
          <a:p>
            <a:endParaRPr/>
          </a:p>
        </p:txBody>
      </p:sp>
      <p:sp>
        <p:nvSpPr>
          <p:cNvPr id="1083" name="Double-click to edit"/>
          <p:cNvSpPr txBox="1">
            <a:spLocks noGrp="1"/>
          </p:cNvSpPr>
          <p:nvPr>
            <p:ph type="body" idx="1"/>
          </p:nvPr>
        </p:nvSpPr>
        <p:spPr>
          <a:prstGeom prst="rect">
            <a:avLst/>
          </a:prstGeom>
        </p:spPr>
        <p:txBody>
          <a:bodyPr/>
          <a:lstStyle/>
          <a:p>
            <a:endParaRPr/>
          </a:p>
        </p:txBody>
      </p:sp>
      <p:sp>
        <p:nvSpPr>
          <p:cNvPr id="1084"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156</a:t>
            </a:fld>
            <a:endParaRPr/>
          </a:p>
        </p:txBody>
      </p:sp>
      <p:pic>
        <p:nvPicPr>
          <p:cNvPr id="1085" name="19 L'espérance bénie.157.jpeg" descr="19 L'espérance bénie.15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Double-click to edit"/>
          <p:cNvSpPr txBox="1">
            <a:spLocks noGrp="1"/>
          </p:cNvSpPr>
          <p:nvPr>
            <p:ph type="title"/>
          </p:nvPr>
        </p:nvSpPr>
        <p:spPr>
          <a:prstGeom prst="rect">
            <a:avLst/>
          </a:prstGeom>
        </p:spPr>
        <p:txBody>
          <a:bodyPr/>
          <a:lstStyle/>
          <a:p>
            <a:endParaRPr/>
          </a:p>
        </p:txBody>
      </p:sp>
      <p:sp>
        <p:nvSpPr>
          <p:cNvPr id="1088" name="Double-click to edit"/>
          <p:cNvSpPr txBox="1">
            <a:spLocks noGrp="1"/>
          </p:cNvSpPr>
          <p:nvPr>
            <p:ph type="body" idx="1"/>
          </p:nvPr>
        </p:nvSpPr>
        <p:spPr>
          <a:prstGeom prst="rect">
            <a:avLst/>
          </a:prstGeom>
        </p:spPr>
        <p:txBody>
          <a:bodyPr/>
          <a:lstStyle/>
          <a:p>
            <a:endParaRPr/>
          </a:p>
        </p:txBody>
      </p:sp>
      <p:sp>
        <p:nvSpPr>
          <p:cNvPr id="1089"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157</a:t>
            </a:fld>
            <a:endParaRPr/>
          </a:p>
        </p:txBody>
      </p:sp>
      <p:pic>
        <p:nvPicPr>
          <p:cNvPr id="1090" name="19 L'espérance bénie.161.jpeg" descr="19 L'espérance bénie.16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Double-click to edit"/>
          <p:cNvSpPr txBox="1">
            <a:spLocks noGrp="1"/>
          </p:cNvSpPr>
          <p:nvPr>
            <p:ph type="title"/>
          </p:nvPr>
        </p:nvSpPr>
        <p:spPr>
          <a:prstGeom prst="rect">
            <a:avLst/>
          </a:prstGeom>
        </p:spPr>
        <p:txBody>
          <a:bodyPr/>
          <a:lstStyle/>
          <a:p>
            <a:endParaRPr/>
          </a:p>
        </p:txBody>
      </p:sp>
      <p:sp>
        <p:nvSpPr>
          <p:cNvPr id="1095" name="Double-click to edit"/>
          <p:cNvSpPr txBox="1">
            <a:spLocks noGrp="1"/>
          </p:cNvSpPr>
          <p:nvPr>
            <p:ph type="body" idx="1"/>
          </p:nvPr>
        </p:nvSpPr>
        <p:spPr>
          <a:prstGeom prst="rect">
            <a:avLst/>
          </a:prstGeom>
        </p:spPr>
        <p:txBody>
          <a:bodyPr/>
          <a:lstStyle/>
          <a:p>
            <a:endParaRPr/>
          </a:p>
        </p:txBody>
      </p:sp>
      <p:sp>
        <p:nvSpPr>
          <p:cNvPr id="1096"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158</a:t>
            </a:fld>
            <a:endParaRPr/>
          </a:p>
        </p:txBody>
      </p:sp>
      <p:pic>
        <p:nvPicPr>
          <p:cNvPr id="1097" name="19 L'espérance bénie.159.jpeg" descr="19 L'espérance bénie.15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 name="Double-click to edit"/>
          <p:cNvSpPr txBox="1">
            <a:spLocks noGrp="1"/>
          </p:cNvSpPr>
          <p:nvPr>
            <p:ph type="title"/>
          </p:nvPr>
        </p:nvSpPr>
        <p:spPr>
          <a:prstGeom prst="rect">
            <a:avLst/>
          </a:prstGeom>
        </p:spPr>
        <p:txBody>
          <a:bodyPr/>
          <a:lstStyle/>
          <a:p>
            <a:endParaRPr/>
          </a:p>
        </p:txBody>
      </p:sp>
      <p:sp>
        <p:nvSpPr>
          <p:cNvPr id="1100" name="Double-click to edit"/>
          <p:cNvSpPr txBox="1">
            <a:spLocks noGrp="1"/>
          </p:cNvSpPr>
          <p:nvPr>
            <p:ph type="body" idx="1"/>
          </p:nvPr>
        </p:nvSpPr>
        <p:spPr>
          <a:prstGeom prst="rect">
            <a:avLst/>
          </a:prstGeom>
        </p:spPr>
        <p:txBody>
          <a:bodyPr/>
          <a:lstStyle/>
          <a:p>
            <a:endParaRPr/>
          </a:p>
        </p:txBody>
      </p:sp>
      <p:sp>
        <p:nvSpPr>
          <p:cNvPr id="1101"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159</a:t>
            </a:fld>
            <a:endParaRPr/>
          </a:p>
        </p:txBody>
      </p:sp>
      <p:pic>
        <p:nvPicPr>
          <p:cNvPr id="1102" name="19 L'espérance bénie.163.jpeg" descr="19 L'espérance bénie.16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Double-click to edit"/>
          <p:cNvSpPr txBox="1">
            <a:spLocks noGrp="1"/>
          </p:cNvSpPr>
          <p:nvPr>
            <p:ph type="title"/>
          </p:nvPr>
        </p:nvSpPr>
        <p:spPr>
          <a:prstGeom prst="rect">
            <a:avLst/>
          </a:prstGeom>
        </p:spPr>
        <p:txBody>
          <a:bodyPr/>
          <a:lstStyle/>
          <a:p>
            <a:endParaRPr/>
          </a:p>
        </p:txBody>
      </p:sp>
      <p:sp>
        <p:nvSpPr>
          <p:cNvPr id="337" name="Double-click to edit"/>
          <p:cNvSpPr txBox="1">
            <a:spLocks noGrp="1"/>
          </p:cNvSpPr>
          <p:nvPr>
            <p:ph type="body" idx="1"/>
          </p:nvPr>
        </p:nvSpPr>
        <p:spPr>
          <a:prstGeom prst="rect">
            <a:avLst/>
          </a:prstGeom>
        </p:spPr>
        <p:txBody>
          <a:bodyPr/>
          <a:lstStyle/>
          <a:p>
            <a:endParaRPr/>
          </a:p>
        </p:txBody>
      </p:sp>
      <p:sp>
        <p:nvSpPr>
          <p:cNvPr id="33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a:t>
            </a:fld>
            <a:endParaRPr/>
          </a:p>
        </p:txBody>
      </p:sp>
      <p:pic>
        <p:nvPicPr>
          <p:cNvPr id="339" name="19 L'espérance bénie.020.jpeg" descr="19 L'espérance bénie.0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 name="Double-click to edit"/>
          <p:cNvSpPr txBox="1">
            <a:spLocks noGrp="1"/>
          </p:cNvSpPr>
          <p:nvPr>
            <p:ph type="title"/>
          </p:nvPr>
        </p:nvSpPr>
        <p:spPr>
          <a:prstGeom prst="rect">
            <a:avLst/>
          </a:prstGeom>
        </p:spPr>
        <p:txBody>
          <a:bodyPr/>
          <a:lstStyle/>
          <a:p>
            <a:endParaRPr/>
          </a:p>
        </p:txBody>
      </p:sp>
      <p:sp>
        <p:nvSpPr>
          <p:cNvPr id="1107" name="Double-click to edit"/>
          <p:cNvSpPr txBox="1">
            <a:spLocks noGrp="1"/>
          </p:cNvSpPr>
          <p:nvPr>
            <p:ph type="body" idx="1"/>
          </p:nvPr>
        </p:nvSpPr>
        <p:spPr>
          <a:prstGeom prst="rect">
            <a:avLst/>
          </a:prstGeom>
        </p:spPr>
        <p:txBody>
          <a:bodyPr/>
          <a:lstStyle/>
          <a:p>
            <a:endParaRPr/>
          </a:p>
        </p:txBody>
      </p:sp>
      <p:sp>
        <p:nvSpPr>
          <p:cNvPr id="1108"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160</a:t>
            </a:fld>
            <a:endParaRPr/>
          </a:p>
        </p:txBody>
      </p:sp>
      <p:pic>
        <p:nvPicPr>
          <p:cNvPr id="1109" name="19 L'espérance bénie.164.jpeg" descr="19 L'espérance bénie.1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 name="Double-click to edit"/>
          <p:cNvSpPr txBox="1">
            <a:spLocks noGrp="1"/>
          </p:cNvSpPr>
          <p:nvPr>
            <p:ph type="title"/>
          </p:nvPr>
        </p:nvSpPr>
        <p:spPr>
          <a:prstGeom prst="rect">
            <a:avLst/>
          </a:prstGeom>
        </p:spPr>
        <p:txBody>
          <a:bodyPr/>
          <a:lstStyle/>
          <a:p>
            <a:endParaRPr/>
          </a:p>
        </p:txBody>
      </p:sp>
      <p:sp>
        <p:nvSpPr>
          <p:cNvPr id="1112" name="Double-click to edit"/>
          <p:cNvSpPr txBox="1">
            <a:spLocks noGrp="1"/>
          </p:cNvSpPr>
          <p:nvPr>
            <p:ph type="body" idx="1"/>
          </p:nvPr>
        </p:nvSpPr>
        <p:spPr>
          <a:prstGeom prst="rect">
            <a:avLst/>
          </a:prstGeom>
        </p:spPr>
        <p:txBody>
          <a:bodyPr/>
          <a:lstStyle/>
          <a:p>
            <a:endParaRPr/>
          </a:p>
        </p:txBody>
      </p:sp>
      <p:sp>
        <p:nvSpPr>
          <p:cNvPr id="1113"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161</a:t>
            </a:fld>
            <a:endParaRPr/>
          </a:p>
        </p:txBody>
      </p:sp>
      <p:pic>
        <p:nvPicPr>
          <p:cNvPr id="1114" name="19 L'espérance bénie.162.jpeg" descr="19 L'espérance bénie.1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 name="Double-click to edit"/>
          <p:cNvSpPr txBox="1">
            <a:spLocks noGrp="1"/>
          </p:cNvSpPr>
          <p:nvPr>
            <p:ph type="title"/>
          </p:nvPr>
        </p:nvSpPr>
        <p:spPr>
          <a:prstGeom prst="rect">
            <a:avLst/>
          </a:prstGeom>
        </p:spPr>
        <p:txBody>
          <a:bodyPr/>
          <a:lstStyle/>
          <a:p>
            <a:endParaRPr/>
          </a:p>
        </p:txBody>
      </p:sp>
      <p:sp>
        <p:nvSpPr>
          <p:cNvPr id="1117" name="Double-click to edit"/>
          <p:cNvSpPr txBox="1">
            <a:spLocks noGrp="1"/>
          </p:cNvSpPr>
          <p:nvPr>
            <p:ph type="body" idx="1"/>
          </p:nvPr>
        </p:nvSpPr>
        <p:spPr>
          <a:prstGeom prst="rect">
            <a:avLst/>
          </a:prstGeom>
        </p:spPr>
        <p:txBody>
          <a:bodyPr/>
          <a:lstStyle/>
          <a:p>
            <a:endParaRPr/>
          </a:p>
        </p:txBody>
      </p:sp>
      <p:sp>
        <p:nvSpPr>
          <p:cNvPr id="1118"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162</a:t>
            </a:fld>
            <a:endParaRPr/>
          </a:p>
        </p:txBody>
      </p:sp>
      <p:pic>
        <p:nvPicPr>
          <p:cNvPr id="1119" name="19 L'espérance bénie.166.jpeg" descr="19 L'espérance bénie.166.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 name="Double-click to edit"/>
          <p:cNvSpPr txBox="1">
            <a:spLocks noGrp="1"/>
          </p:cNvSpPr>
          <p:nvPr>
            <p:ph type="title"/>
          </p:nvPr>
        </p:nvSpPr>
        <p:spPr>
          <a:prstGeom prst="rect">
            <a:avLst/>
          </a:prstGeom>
        </p:spPr>
        <p:txBody>
          <a:bodyPr/>
          <a:lstStyle/>
          <a:p>
            <a:endParaRPr/>
          </a:p>
        </p:txBody>
      </p:sp>
      <p:sp>
        <p:nvSpPr>
          <p:cNvPr id="1124" name="Double-click to edit"/>
          <p:cNvSpPr txBox="1">
            <a:spLocks noGrp="1"/>
          </p:cNvSpPr>
          <p:nvPr>
            <p:ph type="body" idx="1"/>
          </p:nvPr>
        </p:nvSpPr>
        <p:spPr>
          <a:prstGeom prst="rect">
            <a:avLst/>
          </a:prstGeom>
        </p:spPr>
        <p:txBody>
          <a:bodyPr/>
          <a:lstStyle/>
          <a:p>
            <a:endParaRPr/>
          </a:p>
        </p:txBody>
      </p:sp>
      <p:sp>
        <p:nvSpPr>
          <p:cNvPr id="112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163</a:t>
            </a:fld>
            <a:endParaRPr/>
          </a:p>
        </p:txBody>
      </p:sp>
      <p:pic>
        <p:nvPicPr>
          <p:cNvPr id="1126" name="19 L'espérance bénie.167.jpeg" descr="19 L'espérance bénie.1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8" name="Double-click to edit"/>
          <p:cNvSpPr txBox="1">
            <a:spLocks noGrp="1"/>
          </p:cNvSpPr>
          <p:nvPr>
            <p:ph type="title"/>
          </p:nvPr>
        </p:nvSpPr>
        <p:spPr>
          <a:prstGeom prst="rect">
            <a:avLst/>
          </a:prstGeom>
        </p:spPr>
        <p:txBody>
          <a:bodyPr/>
          <a:lstStyle/>
          <a:p>
            <a:endParaRPr/>
          </a:p>
        </p:txBody>
      </p:sp>
      <p:sp>
        <p:nvSpPr>
          <p:cNvPr id="1129" name="Double-click to edit"/>
          <p:cNvSpPr txBox="1">
            <a:spLocks noGrp="1"/>
          </p:cNvSpPr>
          <p:nvPr>
            <p:ph type="body" idx="1"/>
          </p:nvPr>
        </p:nvSpPr>
        <p:spPr>
          <a:prstGeom prst="rect">
            <a:avLst/>
          </a:prstGeom>
        </p:spPr>
        <p:txBody>
          <a:bodyPr/>
          <a:lstStyle/>
          <a:p>
            <a:endParaRPr/>
          </a:p>
        </p:txBody>
      </p:sp>
      <p:sp>
        <p:nvSpPr>
          <p:cNvPr id="113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164</a:t>
            </a:fld>
            <a:endParaRPr/>
          </a:p>
        </p:txBody>
      </p:sp>
      <p:pic>
        <p:nvPicPr>
          <p:cNvPr id="1131" name="19 L'espérance bénie.168.jpeg" descr="19 L'espérance bénie.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 name="Double-click to edit"/>
          <p:cNvSpPr txBox="1">
            <a:spLocks noGrp="1"/>
          </p:cNvSpPr>
          <p:nvPr>
            <p:ph type="title"/>
          </p:nvPr>
        </p:nvSpPr>
        <p:spPr>
          <a:prstGeom prst="rect">
            <a:avLst/>
          </a:prstGeom>
        </p:spPr>
        <p:txBody>
          <a:bodyPr/>
          <a:lstStyle/>
          <a:p>
            <a:endParaRPr/>
          </a:p>
        </p:txBody>
      </p:sp>
      <p:sp>
        <p:nvSpPr>
          <p:cNvPr id="1134" name="Double-click to edit"/>
          <p:cNvSpPr txBox="1">
            <a:spLocks noGrp="1"/>
          </p:cNvSpPr>
          <p:nvPr>
            <p:ph type="body" idx="1"/>
          </p:nvPr>
        </p:nvSpPr>
        <p:spPr>
          <a:prstGeom prst="rect">
            <a:avLst/>
          </a:prstGeom>
        </p:spPr>
        <p:txBody>
          <a:bodyPr/>
          <a:lstStyle/>
          <a:p>
            <a:endParaRPr/>
          </a:p>
        </p:txBody>
      </p:sp>
      <p:sp>
        <p:nvSpPr>
          <p:cNvPr id="113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165</a:t>
            </a:fld>
            <a:endParaRPr/>
          </a:p>
        </p:txBody>
      </p:sp>
      <p:pic>
        <p:nvPicPr>
          <p:cNvPr id="1136" name="19 L'espérance bénie.169.jpeg" descr="19 L'espérance bénie.1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8" name="Double-click to edit"/>
          <p:cNvSpPr txBox="1">
            <a:spLocks noGrp="1"/>
          </p:cNvSpPr>
          <p:nvPr>
            <p:ph type="title"/>
          </p:nvPr>
        </p:nvSpPr>
        <p:spPr>
          <a:prstGeom prst="rect">
            <a:avLst/>
          </a:prstGeom>
        </p:spPr>
        <p:txBody>
          <a:bodyPr/>
          <a:lstStyle/>
          <a:p>
            <a:endParaRPr/>
          </a:p>
        </p:txBody>
      </p:sp>
      <p:sp>
        <p:nvSpPr>
          <p:cNvPr id="1139" name="Double-click to edit"/>
          <p:cNvSpPr txBox="1">
            <a:spLocks noGrp="1"/>
          </p:cNvSpPr>
          <p:nvPr>
            <p:ph type="body" idx="1"/>
          </p:nvPr>
        </p:nvSpPr>
        <p:spPr>
          <a:prstGeom prst="rect">
            <a:avLst/>
          </a:prstGeom>
        </p:spPr>
        <p:txBody>
          <a:bodyPr/>
          <a:lstStyle/>
          <a:p>
            <a:endParaRPr/>
          </a:p>
        </p:txBody>
      </p:sp>
      <p:sp>
        <p:nvSpPr>
          <p:cNvPr id="114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166</a:t>
            </a:fld>
            <a:endParaRPr/>
          </a:p>
        </p:txBody>
      </p:sp>
      <p:pic>
        <p:nvPicPr>
          <p:cNvPr id="1141" name="19 L'espérance bénie.170.jpeg" descr="19 L'espérance bénie.1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 name="Double-click to edit"/>
          <p:cNvSpPr txBox="1">
            <a:spLocks noGrp="1"/>
          </p:cNvSpPr>
          <p:nvPr>
            <p:ph type="title"/>
          </p:nvPr>
        </p:nvSpPr>
        <p:spPr>
          <a:prstGeom prst="rect">
            <a:avLst/>
          </a:prstGeom>
        </p:spPr>
        <p:txBody>
          <a:bodyPr/>
          <a:lstStyle/>
          <a:p>
            <a:endParaRPr/>
          </a:p>
        </p:txBody>
      </p:sp>
      <p:sp>
        <p:nvSpPr>
          <p:cNvPr id="1144" name="Double-click to edit"/>
          <p:cNvSpPr txBox="1">
            <a:spLocks noGrp="1"/>
          </p:cNvSpPr>
          <p:nvPr>
            <p:ph type="body" idx="1"/>
          </p:nvPr>
        </p:nvSpPr>
        <p:spPr>
          <a:prstGeom prst="rect">
            <a:avLst/>
          </a:prstGeom>
        </p:spPr>
        <p:txBody>
          <a:bodyPr/>
          <a:lstStyle/>
          <a:p>
            <a:endParaRPr/>
          </a:p>
        </p:txBody>
      </p:sp>
      <p:sp>
        <p:nvSpPr>
          <p:cNvPr id="114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167</a:t>
            </a:fld>
            <a:endParaRPr/>
          </a:p>
        </p:txBody>
      </p:sp>
      <p:pic>
        <p:nvPicPr>
          <p:cNvPr id="1146" name="19 L'espérance bénie.168.jpeg" descr="19 L'espérance bénie.1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 name="Double-click to edit"/>
          <p:cNvSpPr txBox="1">
            <a:spLocks noGrp="1"/>
          </p:cNvSpPr>
          <p:nvPr>
            <p:ph type="title"/>
          </p:nvPr>
        </p:nvSpPr>
        <p:spPr>
          <a:prstGeom prst="rect">
            <a:avLst/>
          </a:prstGeom>
        </p:spPr>
        <p:txBody>
          <a:bodyPr/>
          <a:lstStyle/>
          <a:p>
            <a:endParaRPr/>
          </a:p>
        </p:txBody>
      </p:sp>
      <p:sp>
        <p:nvSpPr>
          <p:cNvPr id="1149" name="Double-click to edit"/>
          <p:cNvSpPr txBox="1">
            <a:spLocks noGrp="1"/>
          </p:cNvSpPr>
          <p:nvPr>
            <p:ph type="body" idx="1"/>
          </p:nvPr>
        </p:nvSpPr>
        <p:spPr>
          <a:prstGeom prst="rect">
            <a:avLst/>
          </a:prstGeom>
        </p:spPr>
        <p:txBody>
          <a:bodyPr/>
          <a:lstStyle/>
          <a:p>
            <a:endParaRPr/>
          </a:p>
        </p:txBody>
      </p:sp>
      <p:sp>
        <p:nvSpPr>
          <p:cNvPr id="1150"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168</a:t>
            </a:fld>
            <a:endParaRPr/>
          </a:p>
        </p:txBody>
      </p:sp>
      <p:pic>
        <p:nvPicPr>
          <p:cNvPr id="1151" name="19 L'espérance bénie.172.jpeg" descr="19 L'espérance bénie.1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 name="Double-click to edit"/>
          <p:cNvSpPr txBox="1">
            <a:spLocks noGrp="1"/>
          </p:cNvSpPr>
          <p:nvPr>
            <p:ph type="title"/>
          </p:nvPr>
        </p:nvSpPr>
        <p:spPr>
          <a:prstGeom prst="rect">
            <a:avLst/>
          </a:prstGeom>
        </p:spPr>
        <p:txBody>
          <a:bodyPr/>
          <a:lstStyle/>
          <a:p>
            <a:endParaRPr/>
          </a:p>
        </p:txBody>
      </p:sp>
      <p:sp>
        <p:nvSpPr>
          <p:cNvPr id="1154" name="Double-click to edit"/>
          <p:cNvSpPr txBox="1">
            <a:spLocks noGrp="1"/>
          </p:cNvSpPr>
          <p:nvPr>
            <p:ph type="body" idx="1"/>
          </p:nvPr>
        </p:nvSpPr>
        <p:spPr>
          <a:prstGeom prst="rect">
            <a:avLst/>
          </a:prstGeom>
        </p:spPr>
        <p:txBody>
          <a:bodyPr/>
          <a:lstStyle/>
          <a:p>
            <a:endParaRPr/>
          </a:p>
        </p:txBody>
      </p:sp>
      <p:sp>
        <p:nvSpPr>
          <p:cNvPr id="1155"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169</a:t>
            </a:fld>
            <a:endParaRPr/>
          </a:p>
        </p:txBody>
      </p:sp>
      <p:pic>
        <p:nvPicPr>
          <p:cNvPr id="1156" name="19 L'espérance bénie.173.jpeg" descr="19 L'espérance bénie.17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Double-click to edit"/>
          <p:cNvSpPr txBox="1">
            <a:spLocks noGrp="1"/>
          </p:cNvSpPr>
          <p:nvPr>
            <p:ph type="title"/>
          </p:nvPr>
        </p:nvSpPr>
        <p:spPr>
          <a:prstGeom prst="rect">
            <a:avLst/>
          </a:prstGeom>
        </p:spPr>
        <p:txBody>
          <a:bodyPr/>
          <a:lstStyle/>
          <a:p>
            <a:endParaRPr/>
          </a:p>
        </p:txBody>
      </p:sp>
      <p:sp>
        <p:nvSpPr>
          <p:cNvPr id="342" name="Double-click to edit"/>
          <p:cNvSpPr txBox="1">
            <a:spLocks noGrp="1"/>
          </p:cNvSpPr>
          <p:nvPr>
            <p:ph type="body" idx="1"/>
          </p:nvPr>
        </p:nvSpPr>
        <p:spPr>
          <a:prstGeom prst="rect">
            <a:avLst/>
          </a:prstGeom>
        </p:spPr>
        <p:txBody>
          <a:bodyPr/>
          <a:lstStyle/>
          <a:p>
            <a:endParaRPr/>
          </a:p>
        </p:txBody>
      </p:sp>
      <p:sp>
        <p:nvSpPr>
          <p:cNvPr id="3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a:t>
            </a:fld>
            <a:endParaRPr/>
          </a:p>
        </p:txBody>
      </p:sp>
      <p:pic>
        <p:nvPicPr>
          <p:cNvPr id="344" name="19 L'espérance bénie.021.jpeg" descr="19 L'espérance bénie.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 name="Double-click to edit"/>
          <p:cNvSpPr txBox="1">
            <a:spLocks noGrp="1"/>
          </p:cNvSpPr>
          <p:nvPr>
            <p:ph type="title"/>
          </p:nvPr>
        </p:nvSpPr>
        <p:spPr>
          <a:prstGeom prst="rect">
            <a:avLst/>
          </a:prstGeom>
        </p:spPr>
        <p:txBody>
          <a:bodyPr/>
          <a:lstStyle/>
          <a:p>
            <a:endParaRPr/>
          </a:p>
        </p:txBody>
      </p:sp>
      <p:sp>
        <p:nvSpPr>
          <p:cNvPr id="1161" name="Double-click to edit"/>
          <p:cNvSpPr txBox="1">
            <a:spLocks noGrp="1"/>
          </p:cNvSpPr>
          <p:nvPr>
            <p:ph type="body" idx="1"/>
          </p:nvPr>
        </p:nvSpPr>
        <p:spPr>
          <a:prstGeom prst="rect">
            <a:avLst/>
          </a:prstGeom>
        </p:spPr>
        <p:txBody>
          <a:bodyPr/>
          <a:lstStyle/>
          <a:p>
            <a:endParaRPr/>
          </a:p>
        </p:txBody>
      </p:sp>
      <p:sp>
        <p:nvSpPr>
          <p:cNvPr id="116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170</a:t>
            </a:fld>
            <a:endParaRPr/>
          </a:p>
        </p:txBody>
      </p:sp>
      <p:pic>
        <p:nvPicPr>
          <p:cNvPr id="1163" name="19 L'espérance bénie.171.jpeg" descr="19 L'espérance bénie.1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 name="Double-click to edit"/>
          <p:cNvSpPr txBox="1">
            <a:spLocks noGrp="1"/>
          </p:cNvSpPr>
          <p:nvPr>
            <p:ph type="title"/>
          </p:nvPr>
        </p:nvSpPr>
        <p:spPr>
          <a:prstGeom prst="rect">
            <a:avLst/>
          </a:prstGeom>
        </p:spPr>
        <p:txBody>
          <a:bodyPr/>
          <a:lstStyle/>
          <a:p>
            <a:endParaRPr/>
          </a:p>
        </p:txBody>
      </p:sp>
      <p:sp>
        <p:nvSpPr>
          <p:cNvPr id="1166" name="Double-click to edit"/>
          <p:cNvSpPr txBox="1">
            <a:spLocks noGrp="1"/>
          </p:cNvSpPr>
          <p:nvPr>
            <p:ph type="body" idx="1"/>
          </p:nvPr>
        </p:nvSpPr>
        <p:spPr>
          <a:prstGeom prst="rect">
            <a:avLst/>
          </a:prstGeom>
        </p:spPr>
        <p:txBody>
          <a:bodyPr/>
          <a:lstStyle/>
          <a:p>
            <a:endParaRPr/>
          </a:p>
        </p:txBody>
      </p:sp>
      <p:sp>
        <p:nvSpPr>
          <p:cNvPr id="116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171</a:t>
            </a:fld>
            <a:endParaRPr/>
          </a:p>
        </p:txBody>
      </p:sp>
      <p:pic>
        <p:nvPicPr>
          <p:cNvPr id="1168" name="19 L'espérance bénie.175.jpeg" descr="19 L'espérance bénie.1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Double-click to edit"/>
          <p:cNvSpPr txBox="1">
            <a:spLocks noGrp="1"/>
          </p:cNvSpPr>
          <p:nvPr>
            <p:ph type="title"/>
          </p:nvPr>
        </p:nvSpPr>
        <p:spPr>
          <a:prstGeom prst="rect">
            <a:avLst/>
          </a:prstGeom>
        </p:spPr>
        <p:txBody>
          <a:bodyPr/>
          <a:lstStyle/>
          <a:p>
            <a:endParaRPr/>
          </a:p>
        </p:txBody>
      </p:sp>
      <p:sp>
        <p:nvSpPr>
          <p:cNvPr id="1171" name="Double-click to edit"/>
          <p:cNvSpPr txBox="1">
            <a:spLocks noGrp="1"/>
          </p:cNvSpPr>
          <p:nvPr>
            <p:ph type="body" idx="1"/>
          </p:nvPr>
        </p:nvSpPr>
        <p:spPr>
          <a:prstGeom prst="rect">
            <a:avLst/>
          </a:prstGeom>
        </p:spPr>
        <p:txBody>
          <a:bodyPr/>
          <a:lstStyle/>
          <a:p>
            <a:endParaRPr/>
          </a:p>
        </p:txBody>
      </p:sp>
      <p:sp>
        <p:nvSpPr>
          <p:cNvPr id="117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172</a:t>
            </a:fld>
            <a:endParaRPr/>
          </a:p>
        </p:txBody>
      </p:sp>
      <p:pic>
        <p:nvPicPr>
          <p:cNvPr id="1173" name="19 L'espérance bénie.173.jpeg" descr="19 L'espérance bénie.1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5" name="Double-click to edit"/>
          <p:cNvSpPr txBox="1">
            <a:spLocks noGrp="1"/>
          </p:cNvSpPr>
          <p:nvPr>
            <p:ph type="title"/>
          </p:nvPr>
        </p:nvSpPr>
        <p:spPr>
          <a:prstGeom prst="rect">
            <a:avLst/>
          </a:prstGeom>
        </p:spPr>
        <p:txBody>
          <a:bodyPr/>
          <a:lstStyle/>
          <a:p>
            <a:endParaRPr/>
          </a:p>
        </p:txBody>
      </p:sp>
      <p:sp>
        <p:nvSpPr>
          <p:cNvPr id="1176" name="Double-click to edit"/>
          <p:cNvSpPr txBox="1">
            <a:spLocks noGrp="1"/>
          </p:cNvSpPr>
          <p:nvPr>
            <p:ph type="body" idx="1"/>
          </p:nvPr>
        </p:nvSpPr>
        <p:spPr>
          <a:prstGeom prst="rect">
            <a:avLst/>
          </a:prstGeom>
        </p:spPr>
        <p:txBody>
          <a:bodyPr/>
          <a:lstStyle/>
          <a:p>
            <a:endParaRPr/>
          </a:p>
        </p:txBody>
      </p:sp>
      <p:sp>
        <p:nvSpPr>
          <p:cNvPr id="117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173</a:t>
            </a:fld>
            <a:endParaRPr/>
          </a:p>
        </p:txBody>
      </p:sp>
      <p:pic>
        <p:nvPicPr>
          <p:cNvPr id="1178" name="19 L'espérance bénie.174.jpeg" descr="19 L'espérance bénie.1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 name="Double-click to edit"/>
          <p:cNvSpPr txBox="1">
            <a:spLocks noGrp="1"/>
          </p:cNvSpPr>
          <p:nvPr>
            <p:ph type="title"/>
          </p:nvPr>
        </p:nvSpPr>
        <p:spPr>
          <a:prstGeom prst="rect">
            <a:avLst/>
          </a:prstGeom>
        </p:spPr>
        <p:txBody>
          <a:bodyPr/>
          <a:lstStyle/>
          <a:p>
            <a:endParaRPr/>
          </a:p>
        </p:txBody>
      </p:sp>
      <p:sp>
        <p:nvSpPr>
          <p:cNvPr id="1181" name="Double-click to edit"/>
          <p:cNvSpPr txBox="1">
            <a:spLocks noGrp="1"/>
          </p:cNvSpPr>
          <p:nvPr>
            <p:ph type="body" idx="1"/>
          </p:nvPr>
        </p:nvSpPr>
        <p:spPr>
          <a:prstGeom prst="rect">
            <a:avLst/>
          </a:prstGeom>
        </p:spPr>
        <p:txBody>
          <a:bodyPr/>
          <a:lstStyle/>
          <a:p>
            <a:endParaRPr/>
          </a:p>
        </p:txBody>
      </p:sp>
      <p:sp>
        <p:nvSpPr>
          <p:cNvPr id="118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174</a:t>
            </a:fld>
            <a:endParaRPr/>
          </a:p>
        </p:txBody>
      </p:sp>
      <p:pic>
        <p:nvPicPr>
          <p:cNvPr id="1183" name="19 L'espérance bénie.175.jpeg" descr="19 L'espérance bénie.1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5" name="Double-click to edit"/>
          <p:cNvSpPr txBox="1">
            <a:spLocks noGrp="1"/>
          </p:cNvSpPr>
          <p:nvPr>
            <p:ph type="title"/>
          </p:nvPr>
        </p:nvSpPr>
        <p:spPr>
          <a:prstGeom prst="rect">
            <a:avLst/>
          </a:prstGeom>
        </p:spPr>
        <p:txBody>
          <a:bodyPr/>
          <a:lstStyle/>
          <a:p>
            <a:endParaRPr/>
          </a:p>
        </p:txBody>
      </p:sp>
      <p:sp>
        <p:nvSpPr>
          <p:cNvPr id="1186" name="Double-click to edit"/>
          <p:cNvSpPr txBox="1">
            <a:spLocks noGrp="1"/>
          </p:cNvSpPr>
          <p:nvPr>
            <p:ph type="body" idx="1"/>
          </p:nvPr>
        </p:nvSpPr>
        <p:spPr>
          <a:prstGeom prst="rect">
            <a:avLst/>
          </a:prstGeom>
        </p:spPr>
        <p:txBody>
          <a:bodyPr/>
          <a:lstStyle/>
          <a:p>
            <a:endParaRPr/>
          </a:p>
        </p:txBody>
      </p:sp>
      <p:sp>
        <p:nvSpPr>
          <p:cNvPr id="118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175</a:t>
            </a:fld>
            <a:endParaRPr/>
          </a:p>
        </p:txBody>
      </p:sp>
      <p:pic>
        <p:nvPicPr>
          <p:cNvPr id="1188" name="19 L'espérance bénie.176.jpeg" descr="19 L'espérance bénie.1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 name="Double-click to edit"/>
          <p:cNvSpPr txBox="1">
            <a:spLocks noGrp="1"/>
          </p:cNvSpPr>
          <p:nvPr>
            <p:ph type="title"/>
          </p:nvPr>
        </p:nvSpPr>
        <p:spPr>
          <a:prstGeom prst="rect">
            <a:avLst/>
          </a:prstGeom>
        </p:spPr>
        <p:txBody>
          <a:bodyPr/>
          <a:lstStyle/>
          <a:p>
            <a:endParaRPr/>
          </a:p>
        </p:txBody>
      </p:sp>
      <p:sp>
        <p:nvSpPr>
          <p:cNvPr id="1191" name="Double-click to edit"/>
          <p:cNvSpPr txBox="1">
            <a:spLocks noGrp="1"/>
          </p:cNvSpPr>
          <p:nvPr>
            <p:ph type="body" idx="1"/>
          </p:nvPr>
        </p:nvSpPr>
        <p:spPr>
          <a:prstGeom prst="rect">
            <a:avLst/>
          </a:prstGeom>
        </p:spPr>
        <p:txBody>
          <a:bodyPr/>
          <a:lstStyle/>
          <a:p>
            <a:endParaRPr/>
          </a:p>
        </p:txBody>
      </p:sp>
      <p:sp>
        <p:nvSpPr>
          <p:cNvPr id="119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176</a:t>
            </a:fld>
            <a:endParaRPr/>
          </a:p>
        </p:txBody>
      </p:sp>
      <p:pic>
        <p:nvPicPr>
          <p:cNvPr id="1193" name="19 L'espérance bénie.177.jpeg" descr="19 L'espérance bénie.1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 name="Double-click to edit"/>
          <p:cNvSpPr txBox="1">
            <a:spLocks noGrp="1"/>
          </p:cNvSpPr>
          <p:nvPr>
            <p:ph type="title"/>
          </p:nvPr>
        </p:nvSpPr>
        <p:spPr>
          <a:prstGeom prst="rect">
            <a:avLst/>
          </a:prstGeom>
        </p:spPr>
        <p:txBody>
          <a:bodyPr/>
          <a:lstStyle/>
          <a:p>
            <a:endParaRPr/>
          </a:p>
        </p:txBody>
      </p:sp>
      <p:sp>
        <p:nvSpPr>
          <p:cNvPr id="1196" name="Double-click to edit"/>
          <p:cNvSpPr txBox="1">
            <a:spLocks noGrp="1"/>
          </p:cNvSpPr>
          <p:nvPr>
            <p:ph type="body" idx="1"/>
          </p:nvPr>
        </p:nvSpPr>
        <p:spPr>
          <a:prstGeom prst="rect">
            <a:avLst/>
          </a:prstGeom>
        </p:spPr>
        <p:txBody>
          <a:bodyPr/>
          <a:lstStyle/>
          <a:p>
            <a:endParaRPr/>
          </a:p>
        </p:txBody>
      </p:sp>
      <p:sp>
        <p:nvSpPr>
          <p:cNvPr id="119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177</a:t>
            </a:fld>
            <a:endParaRPr/>
          </a:p>
        </p:txBody>
      </p:sp>
      <p:pic>
        <p:nvPicPr>
          <p:cNvPr id="1198" name="19 L'espérance bénie.178.jpeg" descr="19 L'espérance bénie.17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0" name="Double-click to edit"/>
          <p:cNvSpPr txBox="1">
            <a:spLocks noGrp="1"/>
          </p:cNvSpPr>
          <p:nvPr>
            <p:ph type="title"/>
          </p:nvPr>
        </p:nvSpPr>
        <p:spPr>
          <a:prstGeom prst="rect">
            <a:avLst/>
          </a:prstGeom>
        </p:spPr>
        <p:txBody>
          <a:bodyPr/>
          <a:lstStyle/>
          <a:p>
            <a:endParaRPr/>
          </a:p>
        </p:txBody>
      </p:sp>
      <p:sp>
        <p:nvSpPr>
          <p:cNvPr id="1201" name="Double-click to edit"/>
          <p:cNvSpPr txBox="1">
            <a:spLocks noGrp="1"/>
          </p:cNvSpPr>
          <p:nvPr>
            <p:ph type="body" idx="1"/>
          </p:nvPr>
        </p:nvSpPr>
        <p:spPr>
          <a:prstGeom prst="rect">
            <a:avLst/>
          </a:prstGeom>
        </p:spPr>
        <p:txBody>
          <a:bodyPr/>
          <a:lstStyle/>
          <a:p>
            <a:endParaRPr/>
          </a:p>
        </p:txBody>
      </p:sp>
      <p:sp>
        <p:nvSpPr>
          <p:cNvPr id="120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178</a:t>
            </a:fld>
            <a:endParaRPr/>
          </a:p>
        </p:txBody>
      </p:sp>
      <p:pic>
        <p:nvPicPr>
          <p:cNvPr id="1203" name="19 L'espérance bénie.179.jpeg" descr="19 L'espérance bénie.17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 name="Double-click to edit"/>
          <p:cNvSpPr txBox="1">
            <a:spLocks noGrp="1"/>
          </p:cNvSpPr>
          <p:nvPr>
            <p:ph type="title"/>
          </p:nvPr>
        </p:nvSpPr>
        <p:spPr>
          <a:prstGeom prst="rect">
            <a:avLst/>
          </a:prstGeom>
        </p:spPr>
        <p:txBody>
          <a:bodyPr/>
          <a:lstStyle/>
          <a:p>
            <a:endParaRPr/>
          </a:p>
        </p:txBody>
      </p:sp>
      <p:sp>
        <p:nvSpPr>
          <p:cNvPr id="1206" name="Double-click to edit"/>
          <p:cNvSpPr txBox="1">
            <a:spLocks noGrp="1"/>
          </p:cNvSpPr>
          <p:nvPr>
            <p:ph type="body" idx="1"/>
          </p:nvPr>
        </p:nvSpPr>
        <p:spPr>
          <a:prstGeom prst="rect">
            <a:avLst/>
          </a:prstGeom>
        </p:spPr>
        <p:txBody>
          <a:bodyPr/>
          <a:lstStyle/>
          <a:p>
            <a:endParaRPr/>
          </a:p>
        </p:txBody>
      </p:sp>
      <p:sp>
        <p:nvSpPr>
          <p:cNvPr id="120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179</a:t>
            </a:fld>
            <a:endParaRPr/>
          </a:p>
        </p:txBody>
      </p:sp>
      <p:pic>
        <p:nvPicPr>
          <p:cNvPr id="1208" name="19 L'espérance bénie.183.jpeg" descr="19 L'espérance bénie.1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Double-click to edit"/>
          <p:cNvSpPr txBox="1">
            <a:spLocks noGrp="1"/>
          </p:cNvSpPr>
          <p:nvPr>
            <p:ph type="title"/>
          </p:nvPr>
        </p:nvSpPr>
        <p:spPr>
          <a:prstGeom prst="rect">
            <a:avLst/>
          </a:prstGeom>
        </p:spPr>
        <p:txBody>
          <a:bodyPr/>
          <a:lstStyle/>
          <a:p>
            <a:endParaRPr/>
          </a:p>
        </p:txBody>
      </p:sp>
      <p:sp>
        <p:nvSpPr>
          <p:cNvPr id="347" name="Double-click to edit"/>
          <p:cNvSpPr txBox="1">
            <a:spLocks noGrp="1"/>
          </p:cNvSpPr>
          <p:nvPr>
            <p:ph type="body" idx="1"/>
          </p:nvPr>
        </p:nvSpPr>
        <p:spPr>
          <a:prstGeom prst="rect">
            <a:avLst/>
          </a:prstGeom>
        </p:spPr>
        <p:txBody>
          <a:bodyPr/>
          <a:lstStyle/>
          <a:p>
            <a:endParaRPr/>
          </a:p>
        </p:txBody>
      </p:sp>
      <p:sp>
        <p:nvSpPr>
          <p:cNvPr id="34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a:t>
            </a:fld>
            <a:endParaRPr/>
          </a:p>
        </p:txBody>
      </p:sp>
      <p:pic>
        <p:nvPicPr>
          <p:cNvPr id="349" name="19 L'espérance bénie.022.jpeg" descr="19 L'espérance bénie.02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0" name="Double-click to edit"/>
          <p:cNvSpPr txBox="1">
            <a:spLocks noGrp="1"/>
          </p:cNvSpPr>
          <p:nvPr>
            <p:ph type="title"/>
          </p:nvPr>
        </p:nvSpPr>
        <p:spPr>
          <a:prstGeom prst="rect">
            <a:avLst/>
          </a:prstGeom>
        </p:spPr>
        <p:txBody>
          <a:bodyPr/>
          <a:lstStyle/>
          <a:p>
            <a:endParaRPr/>
          </a:p>
        </p:txBody>
      </p:sp>
      <p:sp>
        <p:nvSpPr>
          <p:cNvPr id="1211" name="Double-click to edit"/>
          <p:cNvSpPr txBox="1">
            <a:spLocks noGrp="1"/>
          </p:cNvSpPr>
          <p:nvPr>
            <p:ph type="body" idx="1"/>
          </p:nvPr>
        </p:nvSpPr>
        <p:spPr>
          <a:prstGeom prst="rect">
            <a:avLst/>
          </a:prstGeom>
        </p:spPr>
        <p:txBody>
          <a:bodyPr/>
          <a:lstStyle/>
          <a:p>
            <a:endParaRPr/>
          </a:p>
        </p:txBody>
      </p:sp>
      <p:sp>
        <p:nvSpPr>
          <p:cNvPr id="121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180</a:t>
            </a:fld>
            <a:endParaRPr/>
          </a:p>
        </p:txBody>
      </p:sp>
      <p:pic>
        <p:nvPicPr>
          <p:cNvPr id="1213" name="19 L'espérance bénie.181.jpeg" descr="19 L'espérance bénie.1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 name="Double-click to edit"/>
          <p:cNvSpPr txBox="1">
            <a:spLocks noGrp="1"/>
          </p:cNvSpPr>
          <p:nvPr>
            <p:ph type="title"/>
          </p:nvPr>
        </p:nvSpPr>
        <p:spPr>
          <a:prstGeom prst="rect">
            <a:avLst/>
          </a:prstGeom>
        </p:spPr>
        <p:txBody>
          <a:bodyPr/>
          <a:lstStyle/>
          <a:p>
            <a:endParaRPr/>
          </a:p>
        </p:txBody>
      </p:sp>
      <p:sp>
        <p:nvSpPr>
          <p:cNvPr id="1216" name="Double-click to edit"/>
          <p:cNvSpPr txBox="1">
            <a:spLocks noGrp="1"/>
          </p:cNvSpPr>
          <p:nvPr>
            <p:ph type="body" idx="1"/>
          </p:nvPr>
        </p:nvSpPr>
        <p:spPr>
          <a:prstGeom prst="rect">
            <a:avLst/>
          </a:prstGeom>
        </p:spPr>
        <p:txBody>
          <a:bodyPr/>
          <a:lstStyle/>
          <a:p>
            <a:endParaRPr/>
          </a:p>
        </p:txBody>
      </p:sp>
      <p:sp>
        <p:nvSpPr>
          <p:cNvPr id="121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181</a:t>
            </a:fld>
            <a:endParaRPr/>
          </a:p>
        </p:txBody>
      </p:sp>
      <p:pic>
        <p:nvPicPr>
          <p:cNvPr id="1218" name="19 L'espérance bénie.182.jpeg" descr="19 L'espérance bénie.1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Double-click to edit"/>
          <p:cNvSpPr txBox="1">
            <a:spLocks noGrp="1"/>
          </p:cNvSpPr>
          <p:nvPr>
            <p:ph type="title"/>
          </p:nvPr>
        </p:nvSpPr>
        <p:spPr>
          <a:prstGeom prst="rect">
            <a:avLst/>
          </a:prstGeom>
        </p:spPr>
        <p:txBody>
          <a:bodyPr/>
          <a:lstStyle/>
          <a:p>
            <a:endParaRPr/>
          </a:p>
        </p:txBody>
      </p:sp>
      <p:sp>
        <p:nvSpPr>
          <p:cNvPr id="1221" name="Double-click to edit"/>
          <p:cNvSpPr txBox="1">
            <a:spLocks noGrp="1"/>
          </p:cNvSpPr>
          <p:nvPr>
            <p:ph type="body" idx="1"/>
          </p:nvPr>
        </p:nvSpPr>
        <p:spPr>
          <a:prstGeom prst="rect">
            <a:avLst/>
          </a:prstGeom>
        </p:spPr>
        <p:txBody>
          <a:bodyPr/>
          <a:lstStyle/>
          <a:p>
            <a:endParaRPr/>
          </a:p>
        </p:txBody>
      </p:sp>
      <p:sp>
        <p:nvSpPr>
          <p:cNvPr id="122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182</a:t>
            </a:fld>
            <a:endParaRPr/>
          </a:p>
        </p:txBody>
      </p:sp>
      <p:pic>
        <p:nvPicPr>
          <p:cNvPr id="1223" name="19 L'espérance bénie.183.jpeg" descr="19 L'espérance bénie.1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 name="Double-click to edit"/>
          <p:cNvSpPr txBox="1">
            <a:spLocks noGrp="1"/>
          </p:cNvSpPr>
          <p:nvPr>
            <p:ph type="title"/>
          </p:nvPr>
        </p:nvSpPr>
        <p:spPr>
          <a:prstGeom prst="rect">
            <a:avLst/>
          </a:prstGeom>
        </p:spPr>
        <p:txBody>
          <a:bodyPr/>
          <a:lstStyle/>
          <a:p>
            <a:endParaRPr/>
          </a:p>
        </p:txBody>
      </p:sp>
      <p:sp>
        <p:nvSpPr>
          <p:cNvPr id="1226" name="Double-click to edit"/>
          <p:cNvSpPr txBox="1">
            <a:spLocks noGrp="1"/>
          </p:cNvSpPr>
          <p:nvPr>
            <p:ph type="body" idx="1"/>
          </p:nvPr>
        </p:nvSpPr>
        <p:spPr>
          <a:prstGeom prst="rect">
            <a:avLst/>
          </a:prstGeom>
        </p:spPr>
        <p:txBody>
          <a:bodyPr/>
          <a:lstStyle/>
          <a:p>
            <a:endParaRPr/>
          </a:p>
        </p:txBody>
      </p:sp>
      <p:sp>
        <p:nvSpPr>
          <p:cNvPr id="122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183</a:t>
            </a:fld>
            <a:endParaRPr/>
          </a:p>
        </p:txBody>
      </p:sp>
      <p:pic>
        <p:nvPicPr>
          <p:cNvPr id="1228" name="19 L'espérance bénie.001.jpeg" descr="19 L'espérance bénie.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 name="Double-click to edit"/>
          <p:cNvSpPr txBox="1">
            <a:spLocks noGrp="1"/>
          </p:cNvSpPr>
          <p:nvPr>
            <p:ph type="title"/>
          </p:nvPr>
        </p:nvSpPr>
        <p:spPr>
          <a:prstGeom prst="rect">
            <a:avLst/>
          </a:prstGeom>
        </p:spPr>
        <p:txBody>
          <a:bodyPr/>
          <a:lstStyle/>
          <a:p>
            <a:endParaRPr/>
          </a:p>
        </p:txBody>
      </p:sp>
      <p:sp>
        <p:nvSpPr>
          <p:cNvPr id="1231" name="Double-click to edit"/>
          <p:cNvSpPr txBox="1">
            <a:spLocks noGrp="1"/>
          </p:cNvSpPr>
          <p:nvPr>
            <p:ph type="body" idx="1"/>
          </p:nvPr>
        </p:nvSpPr>
        <p:spPr>
          <a:prstGeom prst="rect">
            <a:avLst/>
          </a:prstGeom>
        </p:spPr>
        <p:txBody>
          <a:bodyPr/>
          <a:lstStyle/>
          <a:p>
            <a:endParaRPr/>
          </a:p>
        </p:txBody>
      </p:sp>
      <p:sp>
        <p:nvSpPr>
          <p:cNvPr id="123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184</a:t>
            </a:fld>
            <a:endParaRPr/>
          </a:p>
        </p:txBody>
      </p:sp>
      <p:pic>
        <p:nvPicPr>
          <p:cNvPr id="1233" name="19 L'espérance bénie.002.jpeg" descr="19 L'espérance bénie.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Double-click to edit"/>
          <p:cNvSpPr txBox="1">
            <a:spLocks noGrp="1"/>
          </p:cNvSpPr>
          <p:nvPr>
            <p:ph type="title"/>
          </p:nvPr>
        </p:nvSpPr>
        <p:spPr>
          <a:prstGeom prst="rect">
            <a:avLst/>
          </a:prstGeom>
        </p:spPr>
        <p:txBody>
          <a:bodyPr/>
          <a:lstStyle/>
          <a:p>
            <a:endParaRPr/>
          </a:p>
        </p:txBody>
      </p:sp>
      <p:sp>
        <p:nvSpPr>
          <p:cNvPr id="1236" name="Double-click to edit"/>
          <p:cNvSpPr txBox="1">
            <a:spLocks noGrp="1"/>
          </p:cNvSpPr>
          <p:nvPr>
            <p:ph type="body" idx="1"/>
          </p:nvPr>
        </p:nvSpPr>
        <p:spPr>
          <a:prstGeom prst="rect">
            <a:avLst/>
          </a:prstGeom>
        </p:spPr>
        <p:txBody>
          <a:bodyPr/>
          <a:lstStyle/>
          <a:p>
            <a:endParaRPr/>
          </a:p>
        </p:txBody>
      </p:sp>
      <p:sp>
        <p:nvSpPr>
          <p:cNvPr id="123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185</a:t>
            </a:fld>
            <a:endParaRPr/>
          </a:p>
        </p:txBody>
      </p:sp>
      <p:pic>
        <p:nvPicPr>
          <p:cNvPr id="1238" name="19 L'espérance bénie.003.jpeg" descr="19 L'espérance bénie.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 name="Double-click to edit"/>
          <p:cNvSpPr txBox="1">
            <a:spLocks noGrp="1"/>
          </p:cNvSpPr>
          <p:nvPr>
            <p:ph type="title"/>
          </p:nvPr>
        </p:nvSpPr>
        <p:spPr>
          <a:prstGeom prst="rect">
            <a:avLst/>
          </a:prstGeom>
        </p:spPr>
        <p:txBody>
          <a:bodyPr/>
          <a:lstStyle/>
          <a:p>
            <a:endParaRPr/>
          </a:p>
        </p:txBody>
      </p:sp>
      <p:sp>
        <p:nvSpPr>
          <p:cNvPr id="1241" name="Double-click to edit"/>
          <p:cNvSpPr txBox="1">
            <a:spLocks noGrp="1"/>
          </p:cNvSpPr>
          <p:nvPr>
            <p:ph type="body" idx="1"/>
          </p:nvPr>
        </p:nvSpPr>
        <p:spPr>
          <a:prstGeom prst="rect">
            <a:avLst/>
          </a:prstGeom>
        </p:spPr>
        <p:txBody>
          <a:bodyPr/>
          <a:lstStyle/>
          <a:p>
            <a:endParaRPr/>
          </a:p>
        </p:txBody>
      </p:sp>
      <p:sp>
        <p:nvSpPr>
          <p:cNvPr id="124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186</a:t>
            </a:fld>
            <a:endParaRPr/>
          </a:p>
        </p:txBody>
      </p:sp>
      <p:pic>
        <p:nvPicPr>
          <p:cNvPr id="1243" name="19 L'espérance bénie.004.jpeg" descr="19 L'espérance bénie.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5" name="Double-click to edit"/>
          <p:cNvSpPr txBox="1">
            <a:spLocks noGrp="1"/>
          </p:cNvSpPr>
          <p:nvPr>
            <p:ph type="title"/>
          </p:nvPr>
        </p:nvSpPr>
        <p:spPr>
          <a:prstGeom prst="rect">
            <a:avLst/>
          </a:prstGeom>
        </p:spPr>
        <p:txBody>
          <a:bodyPr/>
          <a:lstStyle/>
          <a:p>
            <a:endParaRPr/>
          </a:p>
        </p:txBody>
      </p:sp>
      <p:sp>
        <p:nvSpPr>
          <p:cNvPr id="1246" name="Double-click to edit"/>
          <p:cNvSpPr txBox="1">
            <a:spLocks noGrp="1"/>
          </p:cNvSpPr>
          <p:nvPr>
            <p:ph type="body" idx="1"/>
          </p:nvPr>
        </p:nvSpPr>
        <p:spPr>
          <a:prstGeom prst="rect">
            <a:avLst/>
          </a:prstGeom>
        </p:spPr>
        <p:txBody>
          <a:bodyPr/>
          <a:lstStyle/>
          <a:p>
            <a:endParaRPr/>
          </a:p>
        </p:txBody>
      </p:sp>
      <p:sp>
        <p:nvSpPr>
          <p:cNvPr id="124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187</a:t>
            </a:fld>
            <a:endParaRPr/>
          </a:p>
        </p:txBody>
      </p:sp>
      <p:pic>
        <p:nvPicPr>
          <p:cNvPr id="1248" name="19 L'espérance bénie.005.jpeg" descr="19 L'espérance bénie.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Double-click to edit"/>
          <p:cNvSpPr txBox="1">
            <a:spLocks noGrp="1"/>
          </p:cNvSpPr>
          <p:nvPr>
            <p:ph type="title"/>
          </p:nvPr>
        </p:nvSpPr>
        <p:spPr>
          <a:prstGeom prst="rect">
            <a:avLst/>
          </a:prstGeom>
        </p:spPr>
        <p:txBody>
          <a:bodyPr/>
          <a:lstStyle/>
          <a:p>
            <a:endParaRPr/>
          </a:p>
        </p:txBody>
      </p:sp>
      <p:sp>
        <p:nvSpPr>
          <p:cNvPr id="1251" name="Double-click to edit"/>
          <p:cNvSpPr txBox="1">
            <a:spLocks noGrp="1"/>
          </p:cNvSpPr>
          <p:nvPr>
            <p:ph type="body" idx="1"/>
          </p:nvPr>
        </p:nvSpPr>
        <p:spPr>
          <a:prstGeom prst="rect">
            <a:avLst/>
          </a:prstGeom>
        </p:spPr>
        <p:txBody>
          <a:bodyPr/>
          <a:lstStyle/>
          <a:p>
            <a:endParaRPr/>
          </a:p>
        </p:txBody>
      </p:sp>
      <p:sp>
        <p:nvSpPr>
          <p:cNvPr id="125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188</a:t>
            </a:fld>
            <a:endParaRPr/>
          </a:p>
        </p:txBody>
      </p:sp>
      <p:pic>
        <p:nvPicPr>
          <p:cNvPr id="1253" name="19 L'espérance bénie.006.jpeg" descr="19 L'espérance bénie.00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5" name="Double-click to edit"/>
          <p:cNvSpPr txBox="1">
            <a:spLocks noGrp="1"/>
          </p:cNvSpPr>
          <p:nvPr>
            <p:ph type="title"/>
          </p:nvPr>
        </p:nvSpPr>
        <p:spPr>
          <a:prstGeom prst="rect">
            <a:avLst/>
          </a:prstGeom>
        </p:spPr>
        <p:txBody>
          <a:bodyPr/>
          <a:lstStyle/>
          <a:p>
            <a:endParaRPr/>
          </a:p>
        </p:txBody>
      </p:sp>
      <p:sp>
        <p:nvSpPr>
          <p:cNvPr id="1256" name="Double-click to edit"/>
          <p:cNvSpPr txBox="1">
            <a:spLocks noGrp="1"/>
          </p:cNvSpPr>
          <p:nvPr>
            <p:ph type="body" idx="1"/>
          </p:nvPr>
        </p:nvSpPr>
        <p:spPr>
          <a:prstGeom prst="rect">
            <a:avLst/>
          </a:prstGeom>
        </p:spPr>
        <p:txBody>
          <a:bodyPr/>
          <a:lstStyle/>
          <a:p>
            <a:endParaRPr/>
          </a:p>
        </p:txBody>
      </p:sp>
      <p:sp>
        <p:nvSpPr>
          <p:cNvPr id="125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189</a:t>
            </a:fld>
            <a:endParaRPr/>
          </a:p>
        </p:txBody>
      </p:sp>
      <p:pic>
        <p:nvPicPr>
          <p:cNvPr id="1258" name="19 L'espérance bénie.188.jpeg" descr="19 L'espérance bénie.1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 name="Double-click to edit"/>
          <p:cNvSpPr txBox="1">
            <a:spLocks noGrp="1"/>
          </p:cNvSpPr>
          <p:nvPr>
            <p:ph type="title"/>
          </p:nvPr>
        </p:nvSpPr>
        <p:spPr>
          <a:prstGeom prst="rect">
            <a:avLst/>
          </a:prstGeom>
        </p:spPr>
        <p:txBody>
          <a:bodyPr/>
          <a:lstStyle/>
          <a:p>
            <a:endParaRPr/>
          </a:p>
        </p:txBody>
      </p:sp>
      <p:sp>
        <p:nvSpPr>
          <p:cNvPr id="352" name="Double-click to edit"/>
          <p:cNvSpPr txBox="1">
            <a:spLocks noGrp="1"/>
          </p:cNvSpPr>
          <p:nvPr>
            <p:ph type="body" idx="1"/>
          </p:nvPr>
        </p:nvSpPr>
        <p:spPr>
          <a:prstGeom prst="rect">
            <a:avLst/>
          </a:prstGeom>
        </p:spPr>
        <p:txBody>
          <a:bodyPr/>
          <a:lstStyle/>
          <a:p>
            <a:endParaRPr/>
          </a:p>
        </p:txBody>
      </p:sp>
      <p:sp>
        <p:nvSpPr>
          <p:cNvPr id="35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a:t>
            </a:fld>
            <a:endParaRPr/>
          </a:p>
        </p:txBody>
      </p:sp>
      <p:pic>
        <p:nvPicPr>
          <p:cNvPr id="354" name="19 L'espérance bénie.023.jpeg" descr="19 L'espérance bénie.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0" name="Double-click to edit"/>
          <p:cNvSpPr txBox="1">
            <a:spLocks noGrp="1"/>
          </p:cNvSpPr>
          <p:nvPr>
            <p:ph type="title"/>
          </p:nvPr>
        </p:nvSpPr>
        <p:spPr>
          <a:prstGeom prst="rect">
            <a:avLst/>
          </a:prstGeom>
        </p:spPr>
        <p:txBody>
          <a:bodyPr/>
          <a:lstStyle/>
          <a:p>
            <a:endParaRPr/>
          </a:p>
        </p:txBody>
      </p:sp>
      <p:sp>
        <p:nvSpPr>
          <p:cNvPr id="1261" name="Double-click to edit"/>
          <p:cNvSpPr txBox="1">
            <a:spLocks noGrp="1"/>
          </p:cNvSpPr>
          <p:nvPr>
            <p:ph type="body" idx="1"/>
          </p:nvPr>
        </p:nvSpPr>
        <p:spPr>
          <a:prstGeom prst="rect">
            <a:avLst/>
          </a:prstGeom>
        </p:spPr>
        <p:txBody>
          <a:bodyPr/>
          <a:lstStyle/>
          <a:p>
            <a:endParaRPr/>
          </a:p>
        </p:txBody>
      </p:sp>
      <p:sp>
        <p:nvSpPr>
          <p:cNvPr id="126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190</a:t>
            </a:fld>
            <a:endParaRPr/>
          </a:p>
        </p:txBody>
      </p:sp>
      <p:pic>
        <p:nvPicPr>
          <p:cNvPr id="1263" name="19 L'espérance bénie.192.jpeg" descr="19 L'espérance bénie.1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Double-click to edit"/>
          <p:cNvSpPr txBox="1">
            <a:spLocks noGrp="1"/>
          </p:cNvSpPr>
          <p:nvPr>
            <p:ph type="title"/>
          </p:nvPr>
        </p:nvSpPr>
        <p:spPr>
          <a:prstGeom prst="rect">
            <a:avLst/>
          </a:prstGeom>
        </p:spPr>
        <p:txBody>
          <a:bodyPr/>
          <a:lstStyle/>
          <a:p>
            <a:endParaRPr/>
          </a:p>
        </p:txBody>
      </p:sp>
      <p:sp>
        <p:nvSpPr>
          <p:cNvPr id="1266" name="Double-click to edit"/>
          <p:cNvSpPr txBox="1">
            <a:spLocks noGrp="1"/>
          </p:cNvSpPr>
          <p:nvPr>
            <p:ph type="body" idx="1"/>
          </p:nvPr>
        </p:nvSpPr>
        <p:spPr>
          <a:prstGeom prst="rect">
            <a:avLst/>
          </a:prstGeom>
        </p:spPr>
        <p:txBody>
          <a:bodyPr/>
          <a:lstStyle/>
          <a:p>
            <a:endParaRPr/>
          </a:p>
        </p:txBody>
      </p:sp>
      <p:sp>
        <p:nvSpPr>
          <p:cNvPr id="126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191</a:t>
            </a:fld>
            <a:endParaRPr/>
          </a:p>
        </p:txBody>
      </p:sp>
      <p:pic>
        <p:nvPicPr>
          <p:cNvPr id="1268" name="19 L'espérance bénie.190.jpeg" descr="19 L'espérance bénie.1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0" name="Double-click to edit"/>
          <p:cNvSpPr txBox="1">
            <a:spLocks noGrp="1"/>
          </p:cNvSpPr>
          <p:nvPr>
            <p:ph type="title"/>
          </p:nvPr>
        </p:nvSpPr>
        <p:spPr>
          <a:prstGeom prst="rect">
            <a:avLst/>
          </a:prstGeom>
        </p:spPr>
        <p:txBody>
          <a:bodyPr/>
          <a:lstStyle/>
          <a:p>
            <a:endParaRPr/>
          </a:p>
        </p:txBody>
      </p:sp>
      <p:sp>
        <p:nvSpPr>
          <p:cNvPr id="1271" name="Double-click to edit"/>
          <p:cNvSpPr txBox="1">
            <a:spLocks noGrp="1"/>
          </p:cNvSpPr>
          <p:nvPr>
            <p:ph type="body" idx="1"/>
          </p:nvPr>
        </p:nvSpPr>
        <p:spPr>
          <a:prstGeom prst="rect">
            <a:avLst/>
          </a:prstGeom>
        </p:spPr>
        <p:txBody>
          <a:bodyPr/>
          <a:lstStyle/>
          <a:p>
            <a:endParaRPr/>
          </a:p>
        </p:txBody>
      </p:sp>
      <p:sp>
        <p:nvSpPr>
          <p:cNvPr id="127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192</a:t>
            </a:fld>
            <a:endParaRPr/>
          </a:p>
        </p:txBody>
      </p:sp>
      <p:pic>
        <p:nvPicPr>
          <p:cNvPr id="1273" name="19 L'espérance bénie.191.jpeg" descr="19 L'espérance bénie.1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 name="Double-click to edit"/>
          <p:cNvSpPr txBox="1">
            <a:spLocks noGrp="1"/>
          </p:cNvSpPr>
          <p:nvPr>
            <p:ph type="title"/>
          </p:nvPr>
        </p:nvSpPr>
        <p:spPr>
          <a:prstGeom prst="rect">
            <a:avLst/>
          </a:prstGeom>
        </p:spPr>
        <p:txBody>
          <a:bodyPr/>
          <a:lstStyle/>
          <a:p>
            <a:endParaRPr/>
          </a:p>
        </p:txBody>
      </p:sp>
      <p:sp>
        <p:nvSpPr>
          <p:cNvPr id="1276" name="Double-click to edit"/>
          <p:cNvSpPr txBox="1">
            <a:spLocks noGrp="1"/>
          </p:cNvSpPr>
          <p:nvPr>
            <p:ph type="body" idx="1"/>
          </p:nvPr>
        </p:nvSpPr>
        <p:spPr>
          <a:prstGeom prst="rect">
            <a:avLst/>
          </a:prstGeom>
        </p:spPr>
        <p:txBody>
          <a:bodyPr/>
          <a:lstStyle/>
          <a:p>
            <a:endParaRPr/>
          </a:p>
        </p:txBody>
      </p:sp>
      <p:sp>
        <p:nvSpPr>
          <p:cNvPr id="127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193</a:t>
            </a:fld>
            <a:endParaRPr/>
          </a:p>
        </p:txBody>
      </p:sp>
      <p:pic>
        <p:nvPicPr>
          <p:cNvPr id="1278" name="19 L'espérance bénie.195.jpeg" descr="19 L'espérance bénie.1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Double-click to edit"/>
          <p:cNvSpPr txBox="1">
            <a:spLocks noGrp="1"/>
          </p:cNvSpPr>
          <p:nvPr>
            <p:ph type="title"/>
          </p:nvPr>
        </p:nvSpPr>
        <p:spPr>
          <a:prstGeom prst="rect">
            <a:avLst/>
          </a:prstGeom>
        </p:spPr>
        <p:txBody>
          <a:bodyPr/>
          <a:lstStyle/>
          <a:p>
            <a:endParaRPr/>
          </a:p>
        </p:txBody>
      </p:sp>
      <p:sp>
        <p:nvSpPr>
          <p:cNvPr id="1281" name="Double-click to edit"/>
          <p:cNvSpPr txBox="1">
            <a:spLocks noGrp="1"/>
          </p:cNvSpPr>
          <p:nvPr>
            <p:ph type="body" idx="1"/>
          </p:nvPr>
        </p:nvSpPr>
        <p:spPr>
          <a:prstGeom prst="rect">
            <a:avLst/>
          </a:prstGeom>
        </p:spPr>
        <p:txBody>
          <a:bodyPr/>
          <a:lstStyle/>
          <a:p>
            <a:endParaRPr/>
          </a:p>
        </p:txBody>
      </p:sp>
      <p:sp>
        <p:nvSpPr>
          <p:cNvPr id="128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194</a:t>
            </a:fld>
            <a:endParaRPr/>
          </a:p>
        </p:txBody>
      </p:sp>
      <p:pic>
        <p:nvPicPr>
          <p:cNvPr id="1283" name="19 L'espérance bénie.196.jpeg" descr="19 L'espérance bénie.1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 name="Double-click to edit"/>
          <p:cNvSpPr txBox="1">
            <a:spLocks noGrp="1"/>
          </p:cNvSpPr>
          <p:nvPr>
            <p:ph type="title"/>
          </p:nvPr>
        </p:nvSpPr>
        <p:spPr>
          <a:prstGeom prst="rect">
            <a:avLst/>
          </a:prstGeom>
        </p:spPr>
        <p:txBody>
          <a:bodyPr/>
          <a:lstStyle/>
          <a:p>
            <a:endParaRPr/>
          </a:p>
        </p:txBody>
      </p:sp>
      <p:sp>
        <p:nvSpPr>
          <p:cNvPr id="1286" name="Double-click to edit"/>
          <p:cNvSpPr txBox="1">
            <a:spLocks noGrp="1"/>
          </p:cNvSpPr>
          <p:nvPr>
            <p:ph type="body" idx="1"/>
          </p:nvPr>
        </p:nvSpPr>
        <p:spPr>
          <a:prstGeom prst="rect">
            <a:avLst/>
          </a:prstGeom>
        </p:spPr>
        <p:txBody>
          <a:bodyPr/>
          <a:lstStyle/>
          <a:p>
            <a:endParaRPr/>
          </a:p>
        </p:txBody>
      </p:sp>
      <p:sp>
        <p:nvSpPr>
          <p:cNvPr id="128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195</a:t>
            </a:fld>
            <a:endParaRPr/>
          </a:p>
        </p:txBody>
      </p:sp>
      <p:pic>
        <p:nvPicPr>
          <p:cNvPr id="1288" name="19 L'espérance bénie.197.jpeg" descr="19 L'espérance bénie.1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 name="Double-click to edit"/>
          <p:cNvSpPr txBox="1">
            <a:spLocks noGrp="1"/>
          </p:cNvSpPr>
          <p:nvPr>
            <p:ph type="title"/>
          </p:nvPr>
        </p:nvSpPr>
        <p:spPr>
          <a:prstGeom prst="rect">
            <a:avLst/>
          </a:prstGeom>
        </p:spPr>
        <p:txBody>
          <a:bodyPr/>
          <a:lstStyle/>
          <a:p>
            <a:endParaRPr/>
          </a:p>
        </p:txBody>
      </p:sp>
      <p:sp>
        <p:nvSpPr>
          <p:cNvPr id="1291" name="Double-click to edit"/>
          <p:cNvSpPr txBox="1">
            <a:spLocks noGrp="1"/>
          </p:cNvSpPr>
          <p:nvPr>
            <p:ph type="body" idx="1"/>
          </p:nvPr>
        </p:nvSpPr>
        <p:spPr>
          <a:prstGeom prst="rect">
            <a:avLst/>
          </a:prstGeom>
        </p:spPr>
        <p:txBody>
          <a:bodyPr/>
          <a:lstStyle/>
          <a:p>
            <a:endParaRPr/>
          </a:p>
        </p:txBody>
      </p:sp>
      <p:sp>
        <p:nvSpPr>
          <p:cNvPr id="129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196</a:t>
            </a:fld>
            <a:endParaRPr/>
          </a:p>
        </p:txBody>
      </p:sp>
      <p:pic>
        <p:nvPicPr>
          <p:cNvPr id="1293" name="19 L'espérance bénie.195.jpeg" descr="19 L'espérance bénie.1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5" name="Double-click to edit"/>
          <p:cNvSpPr txBox="1">
            <a:spLocks noGrp="1"/>
          </p:cNvSpPr>
          <p:nvPr>
            <p:ph type="title"/>
          </p:nvPr>
        </p:nvSpPr>
        <p:spPr>
          <a:prstGeom prst="rect">
            <a:avLst/>
          </a:prstGeom>
        </p:spPr>
        <p:txBody>
          <a:bodyPr/>
          <a:lstStyle/>
          <a:p>
            <a:endParaRPr/>
          </a:p>
        </p:txBody>
      </p:sp>
      <p:sp>
        <p:nvSpPr>
          <p:cNvPr id="1296" name="Double-click to edit"/>
          <p:cNvSpPr txBox="1">
            <a:spLocks noGrp="1"/>
          </p:cNvSpPr>
          <p:nvPr>
            <p:ph type="body" idx="1"/>
          </p:nvPr>
        </p:nvSpPr>
        <p:spPr>
          <a:prstGeom prst="rect">
            <a:avLst/>
          </a:prstGeom>
        </p:spPr>
        <p:txBody>
          <a:bodyPr/>
          <a:lstStyle/>
          <a:p>
            <a:endParaRPr/>
          </a:p>
        </p:txBody>
      </p:sp>
      <p:sp>
        <p:nvSpPr>
          <p:cNvPr id="129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197</a:t>
            </a:fld>
            <a:endParaRPr/>
          </a:p>
        </p:txBody>
      </p:sp>
      <p:pic>
        <p:nvPicPr>
          <p:cNvPr id="1298" name="19 L'espérance bénie.196.jpeg" descr="19 L'espérance bénie.1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 name="Double-click to edit"/>
          <p:cNvSpPr txBox="1">
            <a:spLocks noGrp="1"/>
          </p:cNvSpPr>
          <p:nvPr>
            <p:ph type="title"/>
          </p:nvPr>
        </p:nvSpPr>
        <p:spPr>
          <a:prstGeom prst="rect">
            <a:avLst/>
          </a:prstGeom>
        </p:spPr>
        <p:txBody>
          <a:bodyPr/>
          <a:lstStyle/>
          <a:p>
            <a:endParaRPr/>
          </a:p>
        </p:txBody>
      </p:sp>
      <p:sp>
        <p:nvSpPr>
          <p:cNvPr id="1301" name="Double-click to edit"/>
          <p:cNvSpPr txBox="1">
            <a:spLocks noGrp="1"/>
          </p:cNvSpPr>
          <p:nvPr>
            <p:ph type="body" idx="1"/>
          </p:nvPr>
        </p:nvSpPr>
        <p:spPr>
          <a:prstGeom prst="rect">
            <a:avLst/>
          </a:prstGeom>
        </p:spPr>
        <p:txBody>
          <a:bodyPr/>
          <a:lstStyle/>
          <a:p>
            <a:endParaRPr/>
          </a:p>
        </p:txBody>
      </p:sp>
      <p:sp>
        <p:nvSpPr>
          <p:cNvPr id="1302"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198</a:t>
            </a:fld>
            <a:endParaRPr/>
          </a:p>
        </p:txBody>
      </p:sp>
      <p:pic>
        <p:nvPicPr>
          <p:cNvPr id="1303" name="19 L'espérance bénie.001.jpeg" descr="19 L'espérance bénie.00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 name="Double-click to edit"/>
          <p:cNvSpPr txBox="1">
            <a:spLocks noGrp="1"/>
          </p:cNvSpPr>
          <p:nvPr>
            <p:ph type="title"/>
          </p:nvPr>
        </p:nvSpPr>
        <p:spPr>
          <a:prstGeom prst="rect">
            <a:avLst/>
          </a:prstGeom>
        </p:spPr>
        <p:txBody>
          <a:bodyPr/>
          <a:lstStyle/>
          <a:p>
            <a:endParaRPr/>
          </a:p>
        </p:txBody>
      </p:sp>
      <p:sp>
        <p:nvSpPr>
          <p:cNvPr id="265" name="Double-click to edit"/>
          <p:cNvSpPr txBox="1">
            <a:spLocks noGrp="1"/>
          </p:cNvSpPr>
          <p:nvPr>
            <p:ph type="body" idx="1"/>
          </p:nvPr>
        </p:nvSpPr>
        <p:spPr>
          <a:prstGeom prst="rect">
            <a:avLst/>
          </a:prstGeom>
        </p:spPr>
        <p:txBody>
          <a:bodyPr/>
          <a:lstStyle/>
          <a:p>
            <a:endParaRPr/>
          </a:p>
        </p:txBody>
      </p:sp>
      <p:sp>
        <p:nvSpPr>
          <p:cNvPr id="266"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a:t>
            </a:fld>
            <a:endParaRPr/>
          </a:p>
        </p:txBody>
      </p:sp>
      <p:pic>
        <p:nvPicPr>
          <p:cNvPr id="267" name="19 L'espérance bénie.002.jpeg" descr="19 L'espérance bénie.0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Double-click to edit"/>
          <p:cNvSpPr txBox="1">
            <a:spLocks noGrp="1"/>
          </p:cNvSpPr>
          <p:nvPr>
            <p:ph type="title"/>
          </p:nvPr>
        </p:nvSpPr>
        <p:spPr>
          <a:prstGeom prst="rect">
            <a:avLst/>
          </a:prstGeom>
        </p:spPr>
        <p:txBody>
          <a:bodyPr/>
          <a:lstStyle/>
          <a:p>
            <a:endParaRPr/>
          </a:p>
        </p:txBody>
      </p:sp>
      <p:sp>
        <p:nvSpPr>
          <p:cNvPr id="357" name="Double-click to edit"/>
          <p:cNvSpPr txBox="1">
            <a:spLocks noGrp="1"/>
          </p:cNvSpPr>
          <p:nvPr>
            <p:ph type="body" idx="1"/>
          </p:nvPr>
        </p:nvSpPr>
        <p:spPr>
          <a:prstGeom prst="rect">
            <a:avLst/>
          </a:prstGeom>
        </p:spPr>
        <p:txBody>
          <a:bodyPr/>
          <a:lstStyle/>
          <a:p>
            <a:endParaRPr/>
          </a:p>
        </p:txBody>
      </p:sp>
      <p:sp>
        <p:nvSpPr>
          <p:cNvPr id="35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20</a:t>
            </a:fld>
            <a:endParaRPr/>
          </a:p>
        </p:txBody>
      </p:sp>
      <p:pic>
        <p:nvPicPr>
          <p:cNvPr id="359" name="19 L'espérance bénie.020.jpeg" descr="19 L'espérance bénie.02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 name="Double-click to edit"/>
          <p:cNvSpPr txBox="1">
            <a:spLocks noGrp="1"/>
          </p:cNvSpPr>
          <p:nvPr>
            <p:ph type="title"/>
          </p:nvPr>
        </p:nvSpPr>
        <p:spPr>
          <a:prstGeom prst="rect">
            <a:avLst/>
          </a:prstGeom>
        </p:spPr>
        <p:txBody>
          <a:bodyPr/>
          <a:lstStyle/>
          <a:p>
            <a:endParaRPr/>
          </a:p>
        </p:txBody>
      </p:sp>
      <p:sp>
        <p:nvSpPr>
          <p:cNvPr id="362" name="Double-click to edit"/>
          <p:cNvSpPr txBox="1">
            <a:spLocks noGrp="1"/>
          </p:cNvSpPr>
          <p:nvPr>
            <p:ph type="body" idx="1"/>
          </p:nvPr>
        </p:nvSpPr>
        <p:spPr>
          <a:prstGeom prst="rect">
            <a:avLst/>
          </a:prstGeom>
        </p:spPr>
        <p:txBody>
          <a:bodyPr/>
          <a:lstStyle/>
          <a:p>
            <a:endParaRPr/>
          </a:p>
        </p:txBody>
      </p:sp>
      <p:sp>
        <p:nvSpPr>
          <p:cNvPr id="36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21</a:t>
            </a:fld>
            <a:endParaRPr/>
          </a:p>
        </p:txBody>
      </p:sp>
      <p:pic>
        <p:nvPicPr>
          <p:cNvPr id="364" name="19 L'espérance bénie.021.jpeg" descr="19 L'espérance bénie.02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 name="Double-click to edit"/>
          <p:cNvSpPr txBox="1">
            <a:spLocks noGrp="1"/>
          </p:cNvSpPr>
          <p:nvPr>
            <p:ph type="title"/>
          </p:nvPr>
        </p:nvSpPr>
        <p:spPr>
          <a:prstGeom prst="rect">
            <a:avLst/>
          </a:prstGeom>
        </p:spPr>
        <p:txBody>
          <a:bodyPr/>
          <a:lstStyle/>
          <a:p>
            <a:endParaRPr/>
          </a:p>
        </p:txBody>
      </p:sp>
      <p:sp>
        <p:nvSpPr>
          <p:cNvPr id="367" name="Double-click to edit"/>
          <p:cNvSpPr txBox="1">
            <a:spLocks noGrp="1"/>
          </p:cNvSpPr>
          <p:nvPr>
            <p:ph type="body" idx="1"/>
          </p:nvPr>
        </p:nvSpPr>
        <p:spPr>
          <a:prstGeom prst="rect">
            <a:avLst/>
          </a:prstGeom>
        </p:spPr>
        <p:txBody>
          <a:bodyPr/>
          <a:lstStyle/>
          <a:p>
            <a:endParaRPr/>
          </a:p>
        </p:txBody>
      </p:sp>
      <p:sp>
        <p:nvSpPr>
          <p:cNvPr id="36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22</a:t>
            </a:fld>
            <a:endParaRPr/>
          </a:p>
        </p:txBody>
      </p:sp>
      <p:pic>
        <p:nvPicPr>
          <p:cNvPr id="369" name="19 L'espérance bénie.026.jpeg" descr="19 L'espérance bénie.02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Double-click to edit"/>
          <p:cNvSpPr txBox="1">
            <a:spLocks noGrp="1"/>
          </p:cNvSpPr>
          <p:nvPr>
            <p:ph type="title"/>
          </p:nvPr>
        </p:nvSpPr>
        <p:spPr>
          <a:prstGeom prst="rect">
            <a:avLst/>
          </a:prstGeom>
        </p:spPr>
        <p:txBody>
          <a:bodyPr/>
          <a:lstStyle/>
          <a:p>
            <a:endParaRPr/>
          </a:p>
        </p:txBody>
      </p:sp>
      <p:sp>
        <p:nvSpPr>
          <p:cNvPr id="372" name="Double-click to edit"/>
          <p:cNvSpPr txBox="1">
            <a:spLocks noGrp="1"/>
          </p:cNvSpPr>
          <p:nvPr>
            <p:ph type="body" idx="1"/>
          </p:nvPr>
        </p:nvSpPr>
        <p:spPr>
          <a:prstGeom prst="rect">
            <a:avLst/>
          </a:prstGeom>
        </p:spPr>
        <p:txBody>
          <a:bodyPr/>
          <a:lstStyle/>
          <a:p>
            <a:endParaRPr/>
          </a:p>
        </p:txBody>
      </p:sp>
      <p:sp>
        <p:nvSpPr>
          <p:cNvPr id="37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23</a:t>
            </a:fld>
            <a:endParaRPr/>
          </a:p>
        </p:txBody>
      </p:sp>
      <p:pic>
        <p:nvPicPr>
          <p:cNvPr id="374" name="19 L'espérance bénie.023.jpeg" descr="19 L'espérance bénie.02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 name="Double-click to edit"/>
          <p:cNvSpPr txBox="1">
            <a:spLocks noGrp="1"/>
          </p:cNvSpPr>
          <p:nvPr>
            <p:ph type="title"/>
          </p:nvPr>
        </p:nvSpPr>
        <p:spPr>
          <a:prstGeom prst="rect">
            <a:avLst/>
          </a:prstGeom>
        </p:spPr>
        <p:txBody>
          <a:bodyPr/>
          <a:lstStyle/>
          <a:p>
            <a:endParaRPr/>
          </a:p>
        </p:txBody>
      </p:sp>
      <p:sp>
        <p:nvSpPr>
          <p:cNvPr id="377" name="Double-click to edit"/>
          <p:cNvSpPr txBox="1">
            <a:spLocks noGrp="1"/>
          </p:cNvSpPr>
          <p:nvPr>
            <p:ph type="body" idx="1"/>
          </p:nvPr>
        </p:nvSpPr>
        <p:spPr>
          <a:prstGeom prst="rect">
            <a:avLst/>
          </a:prstGeom>
        </p:spPr>
        <p:txBody>
          <a:bodyPr/>
          <a:lstStyle/>
          <a:p>
            <a:endParaRPr/>
          </a:p>
        </p:txBody>
      </p:sp>
      <p:sp>
        <p:nvSpPr>
          <p:cNvPr id="37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24</a:t>
            </a:fld>
            <a:endParaRPr/>
          </a:p>
        </p:txBody>
      </p:sp>
      <p:pic>
        <p:nvPicPr>
          <p:cNvPr id="379" name="19 L'espérance bénie.028.jpeg" descr="19 L'espérance bénie.02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Double-click to edit"/>
          <p:cNvSpPr txBox="1">
            <a:spLocks noGrp="1"/>
          </p:cNvSpPr>
          <p:nvPr>
            <p:ph type="title"/>
          </p:nvPr>
        </p:nvSpPr>
        <p:spPr>
          <a:prstGeom prst="rect">
            <a:avLst/>
          </a:prstGeom>
        </p:spPr>
        <p:txBody>
          <a:bodyPr/>
          <a:lstStyle/>
          <a:p>
            <a:endParaRPr/>
          </a:p>
        </p:txBody>
      </p:sp>
      <p:sp>
        <p:nvSpPr>
          <p:cNvPr id="382" name="Double-click to edit"/>
          <p:cNvSpPr txBox="1">
            <a:spLocks noGrp="1"/>
          </p:cNvSpPr>
          <p:nvPr>
            <p:ph type="body" idx="1"/>
          </p:nvPr>
        </p:nvSpPr>
        <p:spPr>
          <a:prstGeom prst="rect">
            <a:avLst/>
          </a:prstGeom>
        </p:spPr>
        <p:txBody>
          <a:bodyPr/>
          <a:lstStyle/>
          <a:p>
            <a:endParaRPr/>
          </a:p>
        </p:txBody>
      </p:sp>
      <p:sp>
        <p:nvSpPr>
          <p:cNvPr id="38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25</a:t>
            </a:fld>
            <a:endParaRPr/>
          </a:p>
        </p:txBody>
      </p:sp>
      <p:pic>
        <p:nvPicPr>
          <p:cNvPr id="384" name="19 L'espérance bénie.029.jpeg" descr="19 L'espérance bénie.02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 name="Double-click to edit"/>
          <p:cNvSpPr txBox="1">
            <a:spLocks noGrp="1"/>
          </p:cNvSpPr>
          <p:nvPr>
            <p:ph type="title"/>
          </p:nvPr>
        </p:nvSpPr>
        <p:spPr>
          <a:prstGeom prst="rect">
            <a:avLst/>
          </a:prstGeom>
        </p:spPr>
        <p:txBody>
          <a:bodyPr/>
          <a:lstStyle/>
          <a:p>
            <a:endParaRPr/>
          </a:p>
        </p:txBody>
      </p:sp>
      <p:sp>
        <p:nvSpPr>
          <p:cNvPr id="387" name="Double-click to edit"/>
          <p:cNvSpPr txBox="1">
            <a:spLocks noGrp="1"/>
          </p:cNvSpPr>
          <p:nvPr>
            <p:ph type="body" idx="1"/>
          </p:nvPr>
        </p:nvSpPr>
        <p:spPr>
          <a:prstGeom prst="rect">
            <a:avLst/>
          </a:prstGeom>
        </p:spPr>
        <p:txBody>
          <a:bodyPr/>
          <a:lstStyle/>
          <a:p>
            <a:endParaRPr/>
          </a:p>
        </p:txBody>
      </p:sp>
      <p:sp>
        <p:nvSpPr>
          <p:cNvPr id="38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26</a:t>
            </a:fld>
            <a:endParaRPr/>
          </a:p>
        </p:txBody>
      </p:sp>
      <p:pic>
        <p:nvPicPr>
          <p:cNvPr id="389" name="19 L'espérance bénie.030.jpeg" descr="19 L'espérance bénie.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Double-click to edit"/>
          <p:cNvSpPr txBox="1">
            <a:spLocks noGrp="1"/>
          </p:cNvSpPr>
          <p:nvPr>
            <p:ph type="title"/>
          </p:nvPr>
        </p:nvSpPr>
        <p:spPr>
          <a:prstGeom prst="rect">
            <a:avLst/>
          </a:prstGeom>
        </p:spPr>
        <p:txBody>
          <a:bodyPr/>
          <a:lstStyle/>
          <a:p>
            <a:endParaRPr/>
          </a:p>
        </p:txBody>
      </p:sp>
      <p:sp>
        <p:nvSpPr>
          <p:cNvPr id="392" name="Double-click to edit"/>
          <p:cNvSpPr txBox="1">
            <a:spLocks noGrp="1"/>
          </p:cNvSpPr>
          <p:nvPr>
            <p:ph type="body" idx="1"/>
          </p:nvPr>
        </p:nvSpPr>
        <p:spPr>
          <a:prstGeom prst="rect">
            <a:avLst/>
          </a:prstGeom>
        </p:spPr>
        <p:txBody>
          <a:bodyPr/>
          <a:lstStyle/>
          <a:p>
            <a:endParaRPr/>
          </a:p>
        </p:txBody>
      </p:sp>
      <p:sp>
        <p:nvSpPr>
          <p:cNvPr id="39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27</a:t>
            </a:fld>
            <a:endParaRPr/>
          </a:p>
        </p:txBody>
      </p:sp>
      <p:pic>
        <p:nvPicPr>
          <p:cNvPr id="394" name="19 L'espérance bénie.027.jpeg" descr="19 L'espérance bénie.02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Double-click to edit"/>
          <p:cNvSpPr txBox="1">
            <a:spLocks noGrp="1"/>
          </p:cNvSpPr>
          <p:nvPr>
            <p:ph type="title"/>
          </p:nvPr>
        </p:nvSpPr>
        <p:spPr>
          <a:prstGeom prst="rect">
            <a:avLst/>
          </a:prstGeom>
        </p:spPr>
        <p:txBody>
          <a:bodyPr/>
          <a:lstStyle/>
          <a:p>
            <a:endParaRPr/>
          </a:p>
        </p:txBody>
      </p:sp>
      <p:sp>
        <p:nvSpPr>
          <p:cNvPr id="397" name="Double-click to edit"/>
          <p:cNvSpPr txBox="1">
            <a:spLocks noGrp="1"/>
          </p:cNvSpPr>
          <p:nvPr>
            <p:ph type="body" idx="1"/>
          </p:nvPr>
        </p:nvSpPr>
        <p:spPr>
          <a:prstGeom prst="rect">
            <a:avLst/>
          </a:prstGeom>
        </p:spPr>
        <p:txBody>
          <a:bodyPr/>
          <a:lstStyle/>
          <a:p>
            <a:endParaRPr/>
          </a:p>
        </p:txBody>
      </p:sp>
      <p:sp>
        <p:nvSpPr>
          <p:cNvPr id="398"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28</a:t>
            </a:fld>
            <a:endParaRPr/>
          </a:p>
        </p:txBody>
      </p:sp>
      <p:pic>
        <p:nvPicPr>
          <p:cNvPr id="399" name="19 L'espérance bénie.032.jpeg" descr="19 L'espérance bénie.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 name="Double-click to edit"/>
          <p:cNvSpPr txBox="1">
            <a:spLocks noGrp="1"/>
          </p:cNvSpPr>
          <p:nvPr>
            <p:ph type="title"/>
          </p:nvPr>
        </p:nvSpPr>
        <p:spPr>
          <a:prstGeom prst="rect">
            <a:avLst/>
          </a:prstGeom>
        </p:spPr>
        <p:txBody>
          <a:bodyPr/>
          <a:lstStyle/>
          <a:p>
            <a:endParaRPr/>
          </a:p>
        </p:txBody>
      </p:sp>
      <p:sp>
        <p:nvSpPr>
          <p:cNvPr id="402" name="Double-click to edit"/>
          <p:cNvSpPr txBox="1">
            <a:spLocks noGrp="1"/>
          </p:cNvSpPr>
          <p:nvPr>
            <p:ph type="body" idx="1"/>
          </p:nvPr>
        </p:nvSpPr>
        <p:spPr>
          <a:prstGeom prst="rect">
            <a:avLst/>
          </a:prstGeom>
        </p:spPr>
        <p:txBody>
          <a:bodyPr/>
          <a:lstStyle/>
          <a:p>
            <a:endParaRPr/>
          </a:p>
        </p:txBody>
      </p:sp>
      <p:sp>
        <p:nvSpPr>
          <p:cNvPr id="40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29</a:t>
            </a:fld>
            <a:endParaRPr/>
          </a:p>
        </p:txBody>
      </p:sp>
      <p:pic>
        <p:nvPicPr>
          <p:cNvPr id="404" name="19 L'espérance bénie.029.jpeg" descr="19 L'espérance bénie.02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Double-click to edit"/>
          <p:cNvSpPr txBox="1">
            <a:spLocks noGrp="1"/>
          </p:cNvSpPr>
          <p:nvPr>
            <p:ph type="title"/>
          </p:nvPr>
        </p:nvSpPr>
        <p:spPr>
          <a:prstGeom prst="rect">
            <a:avLst/>
          </a:prstGeom>
        </p:spPr>
        <p:txBody>
          <a:bodyPr/>
          <a:lstStyle/>
          <a:p>
            <a:endParaRPr/>
          </a:p>
        </p:txBody>
      </p:sp>
      <p:sp>
        <p:nvSpPr>
          <p:cNvPr id="270" name="Double-click to edit"/>
          <p:cNvSpPr txBox="1">
            <a:spLocks noGrp="1"/>
          </p:cNvSpPr>
          <p:nvPr>
            <p:ph type="body" idx="1"/>
          </p:nvPr>
        </p:nvSpPr>
        <p:spPr>
          <a:prstGeom prst="rect">
            <a:avLst/>
          </a:prstGeom>
        </p:spPr>
        <p:txBody>
          <a:bodyPr/>
          <a:lstStyle/>
          <a:p>
            <a:endParaRPr/>
          </a:p>
        </p:txBody>
      </p:sp>
      <p:sp>
        <p:nvSpPr>
          <p:cNvPr id="271"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a:t>
            </a:fld>
            <a:endParaRPr/>
          </a:p>
        </p:txBody>
      </p:sp>
      <p:pic>
        <p:nvPicPr>
          <p:cNvPr id="272" name="19 L'espérance bénie.003.jpeg" descr="19 L'espérance bénie.0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 name="Double-click to edit"/>
          <p:cNvSpPr txBox="1">
            <a:spLocks noGrp="1"/>
          </p:cNvSpPr>
          <p:nvPr>
            <p:ph type="title"/>
          </p:nvPr>
        </p:nvSpPr>
        <p:spPr>
          <a:prstGeom prst="rect">
            <a:avLst/>
          </a:prstGeom>
        </p:spPr>
        <p:txBody>
          <a:bodyPr/>
          <a:lstStyle/>
          <a:p>
            <a:endParaRPr/>
          </a:p>
        </p:txBody>
      </p:sp>
      <p:sp>
        <p:nvSpPr>
          <p:cNvPr id="409" name="Double-click to edit"/>
          <p:cNvSpPr txBox="1">
            <a:spLocks noGrp="1"/>
          </p:cNvSpPr>
          <p:nvPr>
            <p:ph type="body" idx="1"/>
          </p:nvPr>
        </p:nvSpPr>
        <p:spPr>
          <a:prstGeom prst="rect">
            <a:avLst/>
          </a:prstGeom>
        </p:spPr>
        <p:txBody>
          <a:bodyPr/>
          <a:lstStyle/>
          <a:p>
            <a:endParaRPr/>
          </a:p>
        </p:txBody>
      </p:sp>
      <p:sp>
        <p:nvSpPr>
          <p:cNvPr id="41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30</a:t>
            </a:fld>
            <a:endParaRPr/>
          </a:p>
        </p:txBody>
      </p:sp>
      <p:pic>
        <p:nvPicPr>
          <p:cNvPr id="411" name="19 L'espérance bénie.030.jpeg" descr="19 L'espérance bénie.03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 name="Double-click to edit"/>
          <p:cNvSpPr txBox="1">
            <a:spLocks noGrp="1"/>
          </p:cNvSpPr>
          <p:nvPr>
            <p:ph type="title"/>
          </p:nvPr>
        </p:nvSpPr>
        <p:spPr>
          <a:prstGeom prst="rect">
            <a:avLst/>
          </a:prstGeom>
        </p:spPr>
        <p:txBody>
          <a:bodyPr/>
          <a:lstStyle/>
          <a:p>
            <a:endParaRPr/>
          </a:p>
        </p:txBody>
      </p:sp>
      <p:sp>
        <p:nvSpPr>
          <p:cNvPr id="414" name="Double-click to edit"/>
          <p:cNvSpPr txBox="1">
            <a:spLocks noGrp="1"/>
          </p:cNvSpPr>
          <p:nvPr>
            <p:ph type="body" idx="1"/>
          </p:nvPr>
        </p:nvSpPr>
        <p:spPr>
          <a:prstGeom prst="rect">
            <a:avLst/>
          </a:prstGeom>
        </p:spPr>
        <p:txBody>
          <a:bodyPr/>
          <a:lstStyle/>
          <a:p>
            <a:endParaRPr/>
          </a:p>
        </p:txBody>
      </p:sp>
      <p:sp>
        <p:nvSpPr>
          <p:cNvPr id="41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31</a:t>
            </a:fld>
            <a:endParaRPr/>
          </a:p>
        </p:txBody>
      </p:sp>
      <p:pic>
        <p:nvPicPr>
          <p:cNvPr id="416" name="19 L'espérance bénie.031.jpeg" descr="19 L'espérance bénie.03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Double-click to edit"/>
          <p:cNvSpPr txBox="1">
            <a:spLocks noGrp="1"/>
          </p:cNvSpPr>
          <p:nvPr>
            <p:ph type="title"/>
          </p:nvPr>
        </p:nvSpPr>
        <p:spPr>
          <a:prstGeom prst="rect">
            <a:avLst/>
          </a:prstGeom>
        </p:spPr>
        <p:txBody>
          <a:bodyPr/>
          <a:lstStyle/>
          <a:p>
            <a:endParaRPr/>
          </a:p>
        </p:txBody>
      </p:sp>
      <p:sp>
        <p:nvSpPr>
          <p:cNvPr id="419" name="Double-click to edit"/>
          <p:cNvSpPr txBox="1">
            <a:spLocks noGrp="1"/>
          </p:cNvSpPr>
          <p:nvPr>
            <p:ph type="body" idx="1"/>
          </p:nvPr>
        </p:nvSpPr>
        <p:spPr>
          <a:prstGeom prst="rect">
            <a:avLst/>
          </a:prstGeom>
        </p:spPr>
        <p:txBody>
          <a:bodyPr/>
          <a:lstStyle/>
          <a:p>
            <a:endParaRPr/>
          </a:p>
        </p:txBody>
      </p:sp>
      <p:sp>
        <p:nvSpPr>
          <p:cNvPr id="42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32</a:t>
            </a:fld>
            <a:endParaRPr/>
          </a:p>
        </p:txBody>
      </p:sp>
      <p:pic>
        <p:nvPicPr>
          <p:cNvPr id="421" name="19 L'espérance bénie.032.jpeg" descr="19 L'espérance bénie.03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Double-click to edit"/>
          <p:cNvSpPr txBox="1">
            <a:spLocks noGrp="1"/>
          </p:cNvSpPr>
          <p:nvPr>
            <p:ph type="title"/>
          </p:nvPr>
        </p:nvSpPr>
        <p:spPr>
          <a:prstGeom prst="rect">
            <a:avLst/>
          </a:prstGeom>
        </p:spPr>
        <p:txBody>
          <a:bodyPr/>
          <a:lstStyle/>
          <a:p>
            <a:endParaRPr/>
          </a:p>
        </p:txBody>
      </p:sp>
      <p:sp>
        <p:nvSpPr>
          <p:cNvPr id="424" name="Double-click to edit"/>
          <p:cNvSpPr txBox="1">
            <a:spLocks noGrp="1"/>
          </p:cNvSpPr>
          <p:nvPr>
            <p:ph type="body" idx="1"/>
          </p:nvPr>
        </p:nvSpPr>
        <p:spPr>
          <a:prstGeom prst="rect">
            <a:avLst/>
          </a:prstGeom>
        </p:spPr>
        <p:txBody>
          <a:bodyPr/>
          <a:lstStyle/>
          <a:p>
            <a:endParaRPr/>
          </a:p>
        </p:txBody>
      </p:sp>
      <p:sp>
        <p:nvSpPr>
          <p:cNvPr id="42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33</a:t>
            </a:fld>
            <a:endParaRPr/>
          </a:p>
        </p:txBody>
      </p:sp>
      <p:pic>
        <p:nvPicPr>
          <p:cNvPr id="426" name="19 L'espérance bénie.037.jpeg" descr="19 L'espérance bénie.03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Double-click to edit"/>
          <p:cNvSpPr txBox="1">
            <a:spLocks noGrp="1"/>
          </p:cNvSpPr>
          <p:nvPr>
            <p:ph type="title"/>
          </p:nvPr>
        </p:nvSpPr>
        <p:spPr>
          <a:prstGeom prst="rect">
            <a:avLst/>
          </a:prstGeom>
        </p:spPr>
        <p:txBody>
          <a:bodyPr/>
          <a:lstStyle/>
          <a:p>
            <a:endParaRPr/>
          </a:p>
        </p:txBody>
      </p:sp>
      <p:sp>
        <p:nvSpPr>
          <p:cNvPr id="429" name="Double-click to edit"/>
          <p:cNvSpPr txBox="1">
            <a:spLocks noGrp="1"/>
          </p:cNvSpPr>
          <p:nvPr>
            <p:ph type="body" idx="1"/>
          </p:nvPr>
        </p:nvSpPr>
        <p:spPr>
          <a:prstGeom prst="rect">
            <a:avLst/>
          </a:prstGeom>
        </p:spPr>
        <p:txBody>
          <a:bodyPr/>
          <a:lstStyle/>
          <a:p>
            <a:endParaRPr/>
          </a:p>
        </p:txBody>
      </p:sp>
      <p:sp>
        <p:nvSpPr>
          <p:cNvPr id="43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34</a:t>
            </a:fld>
            <a:endParaRPr/>
          </a:p>
        </p:txBody>
      </p:sp>
      <p:pic>
        <p:nvPicPr>
          <p:cNvPr id="431" name="19 L'espérance bénie.038.jpeg" descr="19 L'espérance bénie.03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 name="Double-click to edit"/>
          <p:cNvSpPr txBox="1">
            <a:spLocks noGrp="1"/>
          </p:cNvSpPr>
          <p:nvPr>
            <p:ph type="title"/>
          </p:nvPr>
        </p:nvSpPr>
        <p:spPr>
          <a:prstGeom prst="rect">
            <a:avLst/>
          </a:prstGeom>
        </p:spPr>
        <p:txBody>
          <a:bodyPr/>
          <a:lstStyle/>
          <a:p>
            <a:endParaRPr/>
          </a:p>
        </p:txBody>
      </p:sp>
      <p:sp>
        <p:nvSpPr>
          <p:cNvPr id="434" name="Double-click to edit"/>
          <p:cNvSpPr txBox="1">
            <a:spLocks noGrp="1"/>
          </p:cNvSpPr>
          <p:nvPr>
            <p:ph type="body" idx="1"/>
          </p:nvPr>
        </p:nvSpPr>
        <p:spPr>
          <a:prstGeom prst="rect">
            <a:avLst/>
          </a:prstGeom>
        </p:spPr>
        <p:txBody>
          <a:bodyPr/>
          <a:lstStyle/>
          <a:p>
            <a:endParaRPr/>
          </a:p>
        </p:txBody>
      </p:sp>
      <p:sp>
        <p:nvSpPr>
          <p:cNvPr id="43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35</a:t>
            </a:fld>
            <a:endParaRPr/>
          </a:p>
        </p:txBody>
      </p:sp>
      <p:pic>
        <p:nvPicPr>
          <p:cNvPr id="436" name="19 L'espérance bénie.039.jpeg" descr="19 L'espérance bénie.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 name="Double-click to edit"/>
          <p:cNvSpPr txBox="1">
            <a:spLocks noGrp="1"/>
          </p:cNvSpPr>
          <p:nvPr>
            <p:ph type="title"/>
          </p:nvPr>
        </p:nvSpPr>
        <p:spPr>
          <a:prstGeom prst="rect">
            <a:avLst/>
          </a:prstGeom>
        </p:spPr>
        <p:txBody>
          <a:bodyPr/>
          <a:lstStyle/>
          <a:p>
            <a:endParaRPr/>
          </a:p>
        </p:txBody>
      </p:sp>
      <p:sp>
        <p:nvSpPr>
          <p:cNvPr id="439" name="Double-click to edit"/>
          <p:cNvSpPr txBox="1">
            <a:spLocks noGrp="1"/>
          </p:cNvSpPr>
          <p:nvPr>
            <p:ph type="body" idx="1"/>
          </p:nvPr>
        </p:nvSpPr>
        <p:spPr>
          <a:prstGeom prst="rect">
            <a:avLst/>
          </a:prstGeom>
        </p:spPr>
        <p:txBody>
          <a:bodyPr/>
          <a:lstStyle/>
          <a:p>
            <a:endParaRPr/>
          </a:p>
        </p:txBody>
      </p:sp>
      <p:sp>
        <p:nvSpPr>
          <p:cNvPr id="4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36</a:t>
            </a:fld>
            <a:endParaRPr/>
          </a:p>
        </p:txBody>
      </p:sp>
      <p:pic>
        <p:nvPicPr>
          <p:cNvPr id="441" name="19 L'espérance bénie.036.jpeg" descr="19 L'espérance bénie.03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 name="Double-click to edit"/>
          <p:cNvSpPr txBox="1">
            <a:spLocks noGrp="1"/>
          </p:cNvSpPr>
          <p:nvPr>
            <p:ph type="title"/>
          </p:nvPr>
        </p:nvSpPr>
        <p:spPr>
          <a:prstGeom prst="rect">
            <a:avLst/>
          </a:prstGeom>
        </p:spPr>
        <p:txBody>
          <a:bodyPr/>
          <a:lstStyle/>
          <a:p>
            <a:endParaRPr/>
          </a:p>
        </p:txBody>
      </p:sp>
      <p:sp>
        <p:nvSpPr>
          <p:cNvPr id="444" name="Double-click to edit"/>
          <p:cNvSpPr txBox="1">
            <a:spLocks noGrp="1"/>
          </p:cNvSpPr>
          <p:nvPr>
            <p:ph type="body" idx="1"/>
          </p:nvPr>
        </p:nvSpPr>
        <p:spPr>
          <a:prstGeom prst="rect">
            <a:avLst/>
          </a:prstGeom>
        </p:spPr>
        <p:txBody>
          <a:bodyPr/>
          <a:lstStyle/>
          <a:p>
            <a:endParaRPr/>
          </a:p>
        </p:txBody>
      </p:sp>
      <p:sp>
        <p:nvSpPr>
          <p:cNvPr id="44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37</a:t>
            </a:fld>
            <a:endParaRPr/>
          </a:p>
        </p:txBody>
      </p:sp>
      <p:pic>
        <p:nvPicPr>
          <p:cNvPr id="446" name="19 L'espérance bénie.041.jpeg" descr="19 L'espérance bénie.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 name="Double-click to edit"/>
          <p:cNvSpPr txBox="1">
            <a:spLocks noGrp="1"/>
          </p:cNvSpPr>
          <p:nvPr>
            <p:ph type="title"/>
          </p:nvPr>
        </p:nvSpPr>
        <p:spPr>
          <a:prstGeom prst="rect">
            <a:avLst/>
          </a:prstGeom>
        </p:spPr>
        <p:txBody>
          <a:bodyPr/>
          <a:lstStyle/>
          <a:p>
            <a:endParaRPr/>
          </a:p>
        </p:txBody>
      </p:sp>
      <p:sp>
        <p:nvSpPr>
          <p:cNvPr id="449" name="Double-click to edit"/>
          <p:cNvSpPr txBox="1">
            <a:spLocks noGrp="1"/>
          </p:cNvSpPr>
          <p:nvPr>
            <p:ph type="body" idx="1"/>
          </p:nvPr>
        </p:nvSpPr>
        <p:spPr>
          <a:prstGeom prst="rect">
            <a:avLst/>
          </a:prstGeom>
        </p:spPr>
        <p:txBody>
          <a:bodyPr/>
          <a:lstStyle/>
          <a:p>
            <a:endParaRPr/>
          </a:p>
        </p:txBody>
      </p:sp>
      <p:sp>
        <p:nvSpPr>
          <p:cNvPr id="4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38</a:t>
            </a:fld>
            <a:endParaRPr/>
          </a:p>
        </p:txBody>
      </p:sp>
      <p:pic>
        <p:nvPicPr>
          <p:cNvPr id="451" name="19 L'espérance bénie.042.jpeg" descr="19 L'espérance bénie.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 name="Double-click to edit"/>
          <p:cNvSpPr txBox="1">
            <a:spLocks noGrp="1"/>
          </p:cNvSpPr>
          <p:nvPr>
            <p:ph type="title"/>
          </p:nvPr>
        </p:nvSpPr>
        <p:spPr>
          <a:prstGeom prst="rect">
            <a:avLst/>
          </a:prstGeom>
        </p:spPr>
        <p:txBody>
          <a:bodyPr/>
          <a:lstStyle/>
          <a:p>
            <a:endParaRPr/>
          </a:p>
        </p:txBody>
      </p:sp>
      <p:sp>
        <p:nvSpPr>
          <p:cNvPr id="454" name="Double-click to edit"/>
          <p:cNvSpPr txBox="1">
            <a:spLocks noGrp="1"/>
          </p:cNvSpPr>
          <p:nvPr>
            <p:ph type="body" idx="1"/>
          </p:nvPr>
        </p:nvSpPr>
        <p:spPr>
          <a:prstGeom prst="rect">
            <a:avLst/>
          </a:prstGeom>
        </p:spPr>
        <p:txBody>
          <a:bodyPr/>
          <a:lstStyle/>
          <a:p>
            <a:endParaRPr/>
          </a:p>
        </p:txBody>
      </p:sp>
      <p:sp>
        <p:nvSpPr>
          <p:cNvPr id="45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39</a:t>
            </a:fld>
            <a:endParaRPr/>
          </a:p>
        </p:txBody>
      </p:sp>
      <p:pic>
        <p:nvPicPr>
          <p:cNvPr id="456" name="19 L'espérance bénie.039.jpeg" descr="19 L'espérance bénie.03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 name="Double-click to edit"/>
          <p:cNvSpPr txBox="1">
            <a:spLocks noGrp="1"/>
          </p:cNvSpPr>
          <p:nvPr>
            <p:ph type="title"/>
          </p:nvPr>
        </p:nvSpPr>
        <p:spPr>
          <a:prstGeom prst="rect">
            <a:avLst/>
          </a:prstGeom>
        </p:spPr>
        <p:txBody>
          <a:bodyPr/>
          <a:lstStyle/>
          <a:p>
            <a:endParaRPr/>
          </a:p>
        </p:txBody>
      </p:sp>
      <p:sp>
        <p:nvSpPr>
          <p:cNvPr id="275" name="Double-click to edit"/>
          <p:cNvSpPr txBox="1">
            <a:spLocks noGrp="1"/>
          </p:cNvSpPr>
          <p:nvPr>
            <p:ph type="body" idx="1"/>
          </p:nvPr>
        </p:nvSpPr>
        <p:spPr>
          <a:prstGeom prst="rect">
            <a:avLst/>
          </a:prstGeom>
        </p:spPr>
        <p:txBody>
          <a:bodyPr/>
          <a:lstStyle/>
          <a:p>
            <a:endParaRPr/>
          </a:p>
        </p:txBody>
      </p:sp>
      <p:sp>
        <p:nvSpPr>
          <p:cNvPr id="276"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a:t>
            </a:fld>
            <a:endParaRPr/>
          </a:p>
        </p:txBody>
      </p:sp>
      <p:pic>
        <p:nvPicPr>
          <p:cNvPr id="277" name="19 L'espérance bénie.004.jpeg" descr="19 L'espérance bénie.00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Double-click to edit"/>
          <p:cNvSpPr txBox="1">
            <a:spLocks noGrp="1"/>
          </p:cNvSpPr>
          <p:nvPr>
            <p:ph type="title"/>
          </p:nvPr>
        </p:nvSpPr>
        <p:spPr>
          <a:prstGeom prst="rect">
            <a:avLst/>
          </a:prstGeom>
        </p:spPr>
        <p:txBody>
          <a:bodyPr/>
          <a:lstStyle/>
          <a:p>
            <a:endParaRPr/>
          </a:p>
        </p:txBody>
      </p:sp>
      <p:sp>
        <p:nvSpPr>
          <p:cNvPr id="459" name="Double-click to edit"/>
          <p:cNvSpPr txBox="1">
            <a:spLocks noGrp="1"/>
          </p:cNvSpPr>
          <p:nvPr>
            <p:ph type="body" idx="1"/>
          </p:nvPr>
        </p:nvSpPr>
        <p:spPr>
          <a:prstGeom prst="rect">
            <a:avLst/>
          </a:prstGeom>
        </p:spPr>
        <p:txBody>
          <a:bodyPr/>
          <a:lstStyle/>
          <a:p>
            <a:endParaRPr/>
          </a:p>
        </p:txBody>
      </p:sp>
      <p:sp>
        <p:nvSpPr>
          <p:cNvPr id="46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40</a:t>
            </a:fld>
            <a:endParaRPr/>
          </a:p>
        </p:txBody>
      </p:sp>
      <p:pic>
        <p:nvPicPr>
          <p:cNvPr id="461" name="19 L'espérance bénie.040.jpeg" descr="19 L'espérance bénie.04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 name="Double-click to edit"/>
          <p:cNvSpPr txBox="1">
            <a:spLocks noGrp="1"/>
          </p:cNvSpPr>
          <p:nvPr>
            <p:ph type="title"/>
          </p:nvPr>
        </p:nvSpPr>
        <p:spPr>
          <a:prstGeom prst="rect">
            <a:avLst/>
          </a:prstGeom>
        </p:spPr>
        <p:txBody>
          <a:bodyPr/>
          <a:lstStyle/>
          <a:p>
            <a:endParaRPr/>
          </a:p>
        </p:txBody>
      </p:sp>
      <p:sp>
        <p:nvSpPr>
          <p:cNvPr id="464" name="Double-click to edit"/>
          <p:cNvSpPr txBox="1">
            <a:spLocks noGrp="1"/>
          </p:cNvSpPr>
          <p:nvPr>
            <p:ph type="body" idx="1"/>
          </p:nvPr>
        </p:nvSpPr>
        <p:spPr>
          <a:prstGeom prst="rect">
            <a:avLst/>
          </a:prstGeom>
        </p:spPr>
        <p:txBody>
          <a:bodyPr/>
          <a:lstStyle/>
          <a:p>
            <a:endParaRPr/>
          </a:p>
        </p:txBody>
      </p:sp>
      <p:sp>
        <p:nvSpPr>
          <p:cNvPr id="46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41</a:t>
            </a:fld>
            <a:endParaRPr/>
          </a:p>
        </p:txBody>
      </p:sp>
      <p:pic>
        <p:nvPicPr>
          <p:cNvPr id="466" name="19 L'espérance bénie.041.jpeg" descr="19 L'espérance bénie.04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 name="Double-click to edit"/>
          <p:cNvSpPr txBox="1">
            <a:spLocks noGrp="1"/>
          </p:cNvSpPr>
          <p:nvPr>
            <p:ph type="title"/>
          </p:nvPr>
        </p:nvSpPr>
        <p:spPr>
          <a:prstGeom prst="rect">
            <a:avLst/>
          </a:prstGeom>
        </p:spPr>
        <p:txBody>
          <a:bodyPr/>
          <a:lstStyle/>
          <a:p>
            <a:endParaRPr/>
          </a:p>
        </p:txBody>
      </p:sp>
      <p:sp>
        <p:nvSpPr>
          <p:cNvPr id="469" name="Double-click to edit"/>
          <p:cNvSpPr txBox="1">
            <a:spLocks noGrp="1"/>
          </p:cNvSpPr>
          <p:nvPr>
            <p:ph type="body" idx="1"/>
          </p:nvPr>
        </p:nvSpPr>
        <p:spPr>
          <a:prstGeom prst="rect">
            <a:avLst/>
          </a:prstGeom>
        </p:spPr>
        <p:txBody>
          <a:bodyPr/>
          <a:lstStyle/>
          <a:p>
            <a:endParaRPr/>
          </a:p>
        </p:txBody>
      </p:sp>
      <p:sp>
        <p:nvSpPr>
          <p:cNvPr id="4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42</a:t>
            </a:fld>
            <a:endParaRPr/>
          </a:p>
        </p:txBody>
      </p:sp>
      <p:pic>
        <p:nvPicPr>
          <p:cNvPr id="471" name="19 L'espérance bénie.042.jpeg" descr="19 L'espérance bénie.04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 name="Double-click to edit"/>
          <p:cNvSpPr txBox="1">
            <a:spLocks noGrp="1"/>
          </p:cNvSpPr>
          <p:nvPr>
            <p:ph type="title"/>
          </p:nvPr>
        </p:nvSpPr>
        <p:spPr>
          <a:prstGeom prst="rect">
            <a:avLst/>
          </a:prstGeom>
        </p:spPr>
        <p:txBody>
          <a:bodyPr/>
          <a:lstStyle/>
          <a:p>
            <a:endParaRPr/>
          </a:p>
        </p:txBody>
      </p:sp>
      <p:sp>
        <p:nvSpPr>
          <p:cNvPr id="474" name="Double-click to edit"/>
          <p:cNvSpPr txBox="1">
            <a:spLocks noGrp="1"/>
          </p:cNvSpPr>
          <p:nvPr>
            <p:ph type="body" idx="1"/>
          </p:nvPr>
        </p:nvSpPr>
        <p:spPr>
          <a:prstGeom prst="rect">
            <a:avLst/>
          </a:prstGeom>
        </p:spPr>
        <p:txBody>
          <a:bodyPr/>
          <a:lstStyle/>
          <a:p>
            <a:endParaRPr/>
          </a:p>
        </p:txBody>
      </p:sp>
      <p:sp>
        <p:nvSpPr>
          <p:cNvPr id="47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43</a:t>
            </a:fld>
            <a:endParaRPr/>
          </a:p>
        </p:txBody>
      </p:sp>
      <p:pic>
        <p:nvPicPr>
          <p:cNvPr id="476" name="19 L'espérance bénie.043.jpeg" descr="19 L'espérance bénie.043.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 name="Double-click to edit"/>
          <p:cNvSpPr txBox="1">
            <a:spLocks noGrp="1"/>
          </p:cNvSpPr>
          <p:nvPr>
            <p:ph type="title"/>
          </p:nvPr>
        </p:nvSpPr>
        <p:spPr>
          <a:prstGeom prst="rect">
            <a:avLst/>
          </a:prstGeom>
        </p:spPr>
        <p:txBody>
          <a:bodyPr/>
          <a:lstStyle/>
          <a:p>
            <a:endParaRPr/>
          </a:p>
        </p:txBody>
      </p:sp>
      <p:sp>
        <p:nvSpPr>
          <p:cNvPr id="481" name="Double-click to edit"/>
          <p:cNvSpPr txBox="1">
            <a:spLocks noGrp="1"/>
          </p:cNvSpPr>
          <p:nvPr>
            <p:ph type="body" idx="1"/>
          </p:nvPr>
        </p:nvSpPr>
        <p:spPr>
          <a:prstGeom prst="rect">
            <a:avLst/>
          </a:prstGeom>
        </p:spPr>
        <p:txBody>
          <a:bodyPr/>
          <a:lstStyle/>
          <a:p>
            <a:endParaRPr/>
          </a:p>
        </p:txBody>
      </p:sp>
      <p:sp>
        <p:nvSpPr>
          <p:cNvPr id="48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44</a:t>
            </a:fld>
            <a:endParaRPr/>
          </a:p>
        </p:txBody>
      </p:sp>
      <p:pic>
        <p:nvPicPr>
          <p:cNvPr id="483" name="19 L'espérance bénie.044.jpeg" descr="19 L'espérance bénie.04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 name="Double-click to edit"/>
          <p:cNvSpPr txBox="1">
            <a:spLocks noGrp="1"/>
          </p:cNvSpPr>
          <p:nvPr>
            <p:ph type="title"/>
          </p:nvPr>
        </p:nvSpPr>
        <p:spPr>
          <a:prstGeom prst="rect">
            <a:avLst/>
          </a:prstGeom>
        </p:spPr>
        <p:txBody>
          <a:bodyPr/>
          <a:lstStyle/>
          <a:p>
            <a:endParaRPr/>
          </a:p>
        </p:txBody>
      </p:sp>
      <p:sp>
        <p:nvSpPr>
          <p:cNvPr id="486" name="Double-click to edit"/>
          <p:cNvSpPr txBox="1">
            <a:spLocks noGrp="1"/>
          </p:cNvSpPr>
          <p:nvPr>
            <p:ph type="body" idx="1"/>
          </p:nvPr>
        </p:nvSpPr>
        <p:spPr>
          <a:prstGeom prst="rect">
            <a:avLst/>
          </a:prstGeom>
        </p:spPr>
        <p:txBody>
          <a:bodyPr/>
          <a:lstStyle/>
          <a:p>
            <a:endParaRPr/>
          </a:p>
        </p:txBody>
      </p:sp>
      <p:sp>
        <p:nvSpPr>
          <p:cNvPr id="48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45</a:t>
            </a:fld>
            <a:endParaRPr/>
          </a:p>
        </p:txBody>
      </p:sp>
      <p:pic>
        <p:nvPicPr>
          <p:cNvPr id="488" name="19 L'espérance bénie.045.jpeg" descr="19 L'espérance bénie.04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 name="Double-click to edit"/>
          <p:cNvSpPr txBox="1">
            <a:spLocks noGrp="1"/>
          </p:cNvSpPr>
          <p:nvPr>
            <p:ph type="title"/>
          </p:nvPr>
        </p:nvSpPr>
        <p:spPr>
          <a:prstGeom prst="rect">
            <a:avLst/>
          </a:prstGeom>
        </p:spPr>
        <p:txBody>
          <a:bodyPr/>
          <a:lstStyle/>
          <a:p>
            <a:endParaRPr/>
          </a:p>
        </p:txBody>
      </p:sp>
      <p:sp>
        <p:nvSpPr>
          <p:cNvPr id="491" name="Double-click to edit"/>
          <p:cNvSpPr txBox="1">
            <a:spLocks noGrp="1"/>
          </p:cNvSpPr>
          <p:nvPr>
            <p:ph type="body" idx="1"/>
          </p:nvPr>
        </p:nvSpPr>
        <p:spPr>
          <a:prstGeom prst="rect">
            <a:avLst/>
          </a:prstGeom>
        </p:spPr>
        <p:txBody>
          <a:bodyPr/>
          <a:lstStyle/>
          <a:p>
            <a:endParaRPr/>
          </a:p>
        </p:txBody>
      </p:sp>
      <p:sp>
        <p:nvSpPr>
          <p:cNvPr id="49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46</a:t>
            </a:fld>
            <a:endParaRPr/>
          </a:p>
        </p:txBody>
      </p:sp>
      <p:pic>
        <p:nvPicPr>
          <p:cNvPr id="493" name="19 L'espérance bénie.046.jpeg" descr="19 L'espérance bénie.04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 name="Double-click to edit"/>
          <p:cNvSpPr txBox="1">
            <a:spLocks noGrp="1"/>
          </p:cNvSpPr>
          <p:nvPr>
            <p:ph type="title"/>
          </p:nvPr>
        </p:nvSpPr>
        <p:spPr>
          <a:prstGeom prst="rect">
            <a:avLst/>
          </a:prstGeom>
        </p:spPr>
        <p:txBody>
          <a:bodyPr/>
          <a:lstStyle/>
          <a:p>
            <a:endParaRPr/>
          </a:p>
        </p:txBody>
      </p:sp>
      <p:sp>
        <p:nvSpPr>
          <p:cNvPr id="496" name="Double-click to edit"/>
          <p:cNvSpPr txBox="1">
            <a:spLocks noGrp="1"/>
          </p:cNvSpPr>
          <p:nvPr>
            <p:ph type="body" idx="1"/>
          </p:nvPr>
        </p:nvSpPr>
        <p:spPr>
          <a:prstGeom prst="rect">
            <a:avLst/>
          </a:prstGeom>
        </p:spPr>
        <p:txBody>
          <a:bodyPr/>
          <a:lstStyle/>
          <a:p>
            <a:endParaRPr/>
          </a:p>
        </p:txBody>
      </p:sp>
      <p:sp>
        <p:nvSpPr>
          <p:cNvPr id="497"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47</a:t>
            </a:fld>
            <a:endParaRPr/>
          </a:p>
        </p:txBody>
      </p:sp>
      <p:pic>
        <p:nvPicPr>
          <p:cNvPr id="498" name="19 L'espérance bénie.051.jpeg" descr="19 L'espérance bénie.051.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 name="Double-click to edit"/>
          <p:cNvSpPr txBox="1">
            <a:spLocks noGrp="1"/>
          </p:cNvSpPr>
          <p:nvPr>
            <p:ph type="title"/>
          </p:nvPr>
        </p:nvSpPr>
        <p:spPr>
          <a:prstGeom prst="rect">
            <a:avLst/>
          </a:prstGeom>
        </p:spPr>
        <p:txBody>
          <a:bodyPr/>
          <a:lstStyle/>
          <a:p>
            <a:endParaRPr/>
          </a:p>
        </p:txBody>
      </p:sp>
      <p:sp>
        <p:nvSpPr>
          <p:cNvPr id="503" name="Double-click to edit"/>
          <p:cNvSpPr txBox="1">
            <a:spLocks noGrp="1"/>
          </p:cNvSpPr>
          <p:nvPr>
            <p:ph type="body" idx="1"/>
          </p:nvPr>
        </p:nvSpPr>
        <p:spPr>
          <a:prstGeom prst="rect">
            <a:avLst/>
          </a:prstGeom>
        </p:spPr>
        <p:txBody>
          <a:bodyPr/>
          <a:lstStyle/>
          <a:p>
            <a:endParaRPr/>
          </a:p>
        </p:txBody>
      </p:sp>
      <p:sp>
        <p:nvSpPr>
          <p:cNvPr id="50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48</a:t>
            </a:fld>
            <a:endParaRPr/>
          </a:p>
        </p:txBody>
      </p:sp>
      <p:pic>
        <p:nvPicPr>
          <p:cNvPr id="505" name="19 L'espérance bénie.052.jpeg" descr="19 L'espérance bénie.05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 name="Double-click to edit"/>
          <p:cNvSpPr txBox="1">
            <a:spLocks noGrp="1"/>
          </p:cNvSpPr>
          <p:nvPr>
            <p:ph type="title"/>
          </p:nvPr>
        </p:nvSpPr>
        <p:spPr>
          <a:prstGeom prst="rect">
            <a:avLst/>
          </a:prstGeom>
        </p:spPr>
        <p:txBody>
          <a:bodyPr/>
          <a:lstStyle/>
          <a:p>
            <a:endParaRPr/>
          </a:p>
        </p:txBody>
      </p:sp>
      <p:sp>
        <p:nvSpPr>
          <p:cNvPr id="508" name="Double-click to edit"/>
          <p:cNvSpPr txBox="1">
            <a:spLocks noGrp="1"/>
          </p:cNvSpPr>
          <p:nvPr>
            <p:ph type="body" idx="1"/>
          </p:nvPr>
        </p:nvSpPr>
        <p:spPr>
          <a:prstGeom prst="rect">
            <a:avLst/>
          </a:prstGeom>
        </p:spPr>
        <p:txBody>
          <a:bodyPr/>
          <a:lstStyle/>
          <a:p>
            <a:endParaRPr/>
          </a:p>
        </p:txBody>
      </p:sp>
      <p:sp>
        <p:nvSpPr>
          <p:cNvPr id="509"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49</a:t>
            </a:fld>
            <a:endParaRPr/>
          </a:p>
        </p:txBody>
      </p:sp>
      <p:pic>
        <p:nvPicPr>
          <p:cNvPr id="510" name="19 L'espérance bénie.049.jpeg" descr="19 L'espérance bénie.04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Double-click to edit"/>
          <p:cNvSpPr txBox="1">
            <a:spLocks noGrp="1"/>
          </p:cNvSpPr>
          <p:nvPr>
            <p:ph type="title"/>
          </p:nvPr>
        </p:nvSpPr>
        <p:spPr>
          <a:prstGeom prst="rect">
            <a:avLst/>
          </a:prstGeom>
        </p:spPr>
        <p:txBody>
          <a:bodyPr/>
          <a:lstStyle/>
          <a:p>
            <a:endParaRPr/>
          </a:p>
        </p:txBody>
      </p:sp>
      <p:sp>
        <p:nvSpPr>
          <p:cNvPr id="280" name="Double-click to edit"/>
          <p:cNvSpPr txBox="1">
            <a:spLocks noGrp="1"/>
          </p:cNvSpPr>
          <p:nvPr>
            <p:ph type="body" idx="1"/>
          </p:nvPr>
        </p:nvSpPr>
        <p:spPr>
          <a:prstGeom prst="rect">
            <a:avLst/>
          </a:prstGeom>
        </p:spPr>
        <p:txBody>
          <a:bodyPr/>
          <a:lstStyle/>
          <a:p>
            <a:endParaRPr/>
          </a:p>
        </p:txBody>
      </p:sp>
      <p:sp>
        <p:nvSpPr>
          <p:cNvPr id="281"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a:t>
            </a:fld>
            <a:endParaRPr/>
          </a:p>
        </p:txBody>
      </p:sp>
      <p:pic>
        <p:nvPicPr>
          <p:cNvPr id="282" name="19 L'espérance bénie.005.jpeg" descr="19 L'espérance bénie.00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 name="Double-click to edit"/>
          <p:cNvSpPr txBox="1">
            <a:spLocks noGrp="1"/>
          </p:cNvSpPr>
          <p:nvPr>
            <p:ph type="title"/>
          </p:nvPr>
        </p:nvSpPr>
        <p:spPr>
          <a:prstGeom prst="rect">
            <a:avLst/>
          </a:prstGeom>
        </p:spPr>
        <p:txBody>
          <a:bodyPr/>
          <a:lstStyle/>
          <a:p>
            <a:endParaRPr/>
          </a:p>
        </p:txBody>
      </p:sp>
      <p:sp>
        <p:nvSpPr>
          <p:cNvPr id="513" name="Double-click to edit"/>
          <p:cNvSpPr txBox="1">
            <a:spLocks noGrp="1"/>
          </p:cNvSpPr>
          <p:nvPr>
            <p:ph type="body" idx="1"/>
          </p:nvPr>
        </p:nvSpPr>
        <p:spPr>
          <a:prstGeom prst="rect">
            <a:avLst/>
          </a:prstGeom>
        </p:spPr>
        <p:txBody>
          <a:bodyPr/>
          <a:lstStyle/>
          <a:p>
            <a:endParaRPr/>
          </a:p>
        </p:txBody>
      </p:sp>
      <p:sp>
        <p:nvSpPr>
          <p:cNvPr id="514"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50</a:t>
            </a:fld>
            <a:endParaRPr/>
          </a:p>
        </p:txBody>
      </p:sp>
      <p:pic>
        <p:nvPicPr>
          <p:cNvPr id="515" name="19 L'espérance bénie.054.jpeg" descr="19 L'espérance bénie.054.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Double-click to edit"/>
          <p:cNvSpPr txBox="1">
            <a:spLocks noGrp="1"/>
          </p:cNvSpPr>
          <p:nvPr>
            <p:ph type="title"/>
          </p:nvPr>
        </p:nvSpPr>
        <p:spPr>
          <a:prstGeom prst="rect">
            <a:avLst/>
          </a:prstGeom>
        </p:spPr>
        <p:txBody>
          <a:bodyPr/>
          <a:lstStyle/>
          <a:p>
            <a:endParaRPr/>
          </a:p>
        </p:txBody>
      </p:sp>
      <p:sp>
        <p:nvSpPr>
          <p:cNvPr id="520" name="Double-click to edit"/>
          <p:cNvSpPr txBox="1">
            <a:spLocks noGrp="1"/>
          </p:cNvSpPr>
          <p:nvPr>
            <p:ph type="body" idx="1"/>
          </p:nvPr>
        </p:nvSpPr>
        <p:spPr>
          <a:prstGeom prst="rect">
            <a:avLst/>
          </a:prstGeom>
        </p:spPr>
        <p:txBody>
          <a:bodyPr/>
          <a:lstStyle/>
          <a:p>
            <a:endParaRPr/>
          </a:p>
        </p:txBody>
      </p:sp>
      <p:sp>
        <p:nvSpPr>
          <p:cNvPr id="52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51</a:t>
            </a:fld>
            <a:endParaRPr/>
          </a:p>
        </p:txBody>
      </p:sp>
      <p:pic>
        <p:nvPicPr>
          <p:cNvPr id="522" name="19 L'espérance bénie.051.jpeg" descr="19 L'espérance bénie.05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 name="Double-click to edit"/>
          <p:cNvSpPr txBox="1">
            <a:spLocks noGrp="1"/>
          </p:cNvSpPr>
          <p:nvPr>
            <p:ph type="title"/>
          </p:nvPr>
        </p:nvSpPr>
        <p:spPr>
          <a:prstGeom prst="rect">
            <a:avLst/>
          </a:prstGeom>
        </p:spPr>
        <p:txBody>
          <a:bodyPr/>
          <a:lstStyle/>
          <a:p>
            <a:endParaRPr/>
          </a:p>
        </p:txBody>
      </p:sp>
      <p:sp>
        <p:nvSpPr>
          <p:cNvPr id="525" name="Double-click to edit"/>
          <p:cNvSpPr txBox="1">
            <a:spLocks noGrp="1"/>
          </p:cNvSpPr>
          <p:nvPr>
            <p:ph type="body" idx="1"/>
          </p:nvPr>
        </p:nvSpPr>
        <p:spPr>
          <a:prstGeom prst="rect">
            <a:avLst/>
          </a:prstGeom>
        </p:spPr>
        <p:txBody>
          <a:bodyPr/>
          <a:lstStyle/>
          <a:p>
            <a:endParaRPr/>
          </a:p>
        </p:txBody>
      </p:sp>
      <p:sp>
        <p:nvSpPr>
          <p:cNvPr id="52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52</a:t>
            </a:fld>
            <a:endParaRPr/>
          </a:p>
        </p:txBody>
      </p:sp>
      <p:pic>
        <p:nvPicPr>
          <p:cNvPr id="527" name="19 L'espérance bénie.056.jpeg" descr="19 L'espérance bénie.05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 name="Double-click to edit"/>
          <p:cNvSpPr txBox="1">
            <a:spLocks noGrp="1"/>
          </p:cNvSpPr>
          <p:nvPr>
            <p:ph type="title"/>
          </p:nvPr>
        </p:nvSpPr>
        <p:spPr>
          <a:prstGeom prst="rect">
            <a:avLst/>
          </a:prstGeom>
        </p:spPr>
        <p:txBody>
          <a:bodyPr/>
          <a:lstStyle/>
          <a:p>
            <a:endParaRPr/>
          </a:p>
        </p:txBody>
      </p:sp>
      <p:sp>
        <p:nvSpPr>
          <p:cNvPr id="530" name="Double-click to edit"/>
          <p:cNvSpPr txBox="1">
            <a:spLocks noGrp="1"/>
          </p:cNvSpPr>
          <p:nvPr>
            <p:ph type="body" idx="1"/>
          </p:nvPr>
        </p:nvSpPr>
        <p:spPr>
          <a:prstGeom prst="rect">
            <a:avLst/>
          </a:prstGeom>
        </p:spPr>
        <p:txBody>
          <a:bodyPr/>
          <a:lstStyle/>
          <a:p>
            <a:endParaRPr/>
          </a:p>
        </p:txBody>
      </p:sp>
      <p:sp>
        <p:nvSpPr>
          <p:cNvPr id="531"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53</a:t>
            </a:fld>
            <a:endParaRPr/>
          </a:p>
        </p:txBody>
      </p:sp>
      <p:pic>
        <p:nvPicPr>
          <p:cNvPr id="532" name="19 L'espérance bénie.053.jpeg" descr="19 L'espérance bénie.05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 name="Double-click to edit"/>
          <p:cNvSpPr txBox="1">
            <a:spLocks noGrp="1"/>
          </p:cNvSpPr>
          <p:nvPr>
            <p:ph type="title"/>
          </p:nvPr>
        </p:nvSpPr>
        <p:spPr>
          <a:prstGeom prst="rect">
            <a:avLst/>
          </a:prstGeom>
        </p:spPr>
        <p:txBody>
          <a:bodyPr/>
          <a:lstStyle/>
          <a:p>
            <a:endParaRPr/>
          </a:p>
        </p:txBody>
      </p:sp>
      <p:sp>
        <p:nvSpPr>
          <p:cNvPr id="535" name="Double-click to edit"/>
          <p:cNvSpPr txBox="1">
            <a:spLocks noGrp="1"/>
          </p:cNvSpPr>
          <p:nvPr>
            <p:ph type="body" idx="1"/>
          </p:nvPr>
        </p:nvSpPr>
        <p:spPr>
          <a:prstGeom prst="rect">
            <a:avLst/>
          </a:prstGeom>
        </p:spPr>
        <p:txBody>
          <a:bodyPr/>
          <a:lstStyle/>
          <a:p>
            <a:endParaRPr/>
          </a:p>
        </p:txBody>
      </p:sp>
      <p:sp>
        <p:nvSpPr>
          <p:cNvPr id="536"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54</a:t>
            </a:fld>
            <a:endParaRPr/>
          </a:p>
        </p:txBody>
      </p:sp>
      <p:pic>
        <p:nvPicPr>
          <p:cNvPr id="537" name="19 L'espérance bénie.058.jpeg" descr="19 L'espérance bénie.058.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 name="Double-click to edit"/>
          <p:cNvSpPr txBox="1">
            <a:spLocks noGrp="1"/>
          </p:cNvSpPr>
          <p:nvPr>
            <p:ph type="title"/>
          </p:nvPr>
        </p:nvSpPr>
        <p:spPr>
          <a:prstGeom prst="rect">
            <a:avLst/>
          </a:prstGeom>
        </p:spPr>
        <p:txBody>
          <a:bodyPr/>
          <a:lstStyle/>
          <a:p>
            <a:endParaRPr/>
          </a:p>
        </p:txBody>
      </p:sp>
      <p:sp>
        <p:nvSpPr>
          <p:cNvPr id="542" name="Double-click to edit"/>
          <p:cNvSpPr txBox="1">
            <a:spLocks noGrp="1"/>
          </p:cNvSpPr>
          <p:nvPr>
            <p:ph type="body" idx="1"/>
          </p:nvPr>
        </p:nvSpPr>
        <p:spPr>
          <a:prstGeom prst="rect">
            <a:avLst/>
          </a:prstGeom>
        </p:spPr>
        <p:txBody>
          <a:bodyPr/>
          <a:lstStyle/>
          <a:p>
            <a:endParaRPr/>
          </a:p>
        </p:txBody>
      </p:sp>
      <p:sp>
        <p:nvSpPr>
          <p:cNvPr id="543"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55</a:t>
            </a:fld>
            <a:endParaRPr/>
          </a:p>
        </p:txBody>
      </p:sp>
      <p:pic>
        <p:nvPicPr>
          <p:cNvPr id="544" name="19 L'espérance bénie.059.jpeg" descr="19 L'espérance bénie.059.jpe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 name="Double-click to edit"/>
          <p:cNvSpPr txBox="1">
            <a:spLocks noGrp="1"/>
          </p:cNvSpPr>
          <p:nvPr>
            <p:ph type="title"/>
          </p:nvPr>
        </p:nvSpPr>
        <p:spPr>
          <a:prstGeom prst="rect">
            <a:avLst/>
          </a:prstGeom>
        </p:spPr>
        <p:txBody>
          <a:bodyPr/>
          <a:lstStyle/>
          <a:p>
            <a:endParaRPr/>
          </a:p>
        </p:txBody>
      </p:sp>
      <p:sp>
        <p:nvSpPr>
          <p:cNvPr id="549" name="Double-click to edit"/>
          <p:cNvSpPr txBox="1">
            <a:spLocks noGrp="1"/>
          </p:cNvSpPr>
          <p:nvPr>
            <p:ph type="body" idx="1"/>
          </p:nvPr>
        </p:nvSpPr>
        <p:spPr>
          <a:prstGeom prst="rect">
            <a:avLst/>
          </a:prstGeom>
        </p:spPr>
        <p:txBody>
          <a:bodyPr/>
          <a:lstStyle/>
          <a:p>
            <a:endParaRPr/>
          </a:p>
        </p:txBody>
      </p:sp>
      <p:sp>
        <p:nvSpPr>
          <p:cNvPr id="5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56</a:t>
            </a:fld>
            <a:endParaRPr/>
          </a:p>
        </p:txBody>
      </p:sp>
      <p:pic>
        <p:nvPicPr>
          <p:cNvPr id="551" name="19 L'espérance bénie.060.jpeg" descr="19 L'espérance bénie.06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 name="Double-click to edit"/>
          <p:cNvSpPr txBox="1">
            <a:spLocks noGrp="1"/>
          </p:cNvSpPr>
          <p:nvPr>
            <p:ph type="title"/>
          </p:nvPr>
        </p:nvSpPr>
        <p:spPr>
          <a:prstGeom prst="rect">
            <a:avLst/>
          </a:prstGeom>
        </p:spPr>
        <p:txBody>
          <a:bodyPr/>
          <a:lstStyle/>
          <a:p>
            <a:endParaRPr/>
          </a:p>
        </p:txBody>
      </p:sp>
      <p:sp>
        <p:nvSpPr>
          <p:cNvPr id="554" name="Double-click to edit"/>
          <p:cNvSpPr txBox="1">
            <a:spLocks noGrp="1"/>
          </p:cNvSpPr>
          <p:nvPr>
            <p:ph type="body" idx="1"/>
          </p:nvPr>
        </p:nvSpPr>
        <p:spPr>
          <a:prstGeom prst="rect">
            <a:avLst/>
          </a:prstGeom>
        </p:spPr>
        <p:txBody>
          <a:bodyPr/>
          <a:lstStyle/>
          <a:p>
            <a:endParaRPr/>
          </a:p>
        </p:txBody>
      </p:sp>
      <p:sp>
        <p:nvSpPr>
          <p:cNvPr id="55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57</a:t>
            </a:fld>
            <a:endParaRPr/>
          </a:p>
        </p:txBody>
      </p:sp>
      <p:pic>
        <p:nvPicPr>
          <p:cNvPr id="556" name="19 L'espérance bénie.061.jpeg" descr="19 L'espérance bénie.06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 name="Double-click to edit"/>
          <p:cNvSpPr txBox="1">
            <a:spLocks noGrp="1"/>
          </p:cNvSpPr>
          <p:nvPr>
            <p:ph type="title"/>
          </p:nvPr>
        </p:nvSpPr>
        <p:spPr>
          <a:prstGeom prst="rect">
            <a:avLst/>
          </a:prstGeom>
        </p:spPr>
        <p:txBody>
          <a:bodyPr/>
          <a:lstStyle/>
          <a:p>
            <a:endParaRPr/>
          </a:p>
        </p:txBody>
      </p:sp>
      <p:sp>
        <p:nvSpPr>
          <p:cNvPr id="559" name="Double-click to edit"/>
          <p:cNvSpPr txBox="1">
            <a:spLocks noGrp="1"/>
          </p:cNvSpPr>
          <p:nvPr>
            <p:ph type="body" idx="1"/>
          </p:nvPr>
        </p:nvSpPr>
        <p:spPr>
          <a:prstGeom prst="rect">
            <a:avLst/>
          </a:prstGeom>
        </p:spPr>
        <p:txBody>
          <a:bodyPr/>
          <a:lstStyle/>
          <a:p>
            <a:endParaRPr/>
          </a:p>
        </p:txBody>
      </p:sp>
      <p:sp>
        <p:nvSpPr>
          <p:cNvPr id="56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58</a:t>
            </a:fld>
            <a:endParaRPr/>
          </a:p>
        </p:txBody>
      </p:sp>
      <p:pic>
        <p:nvPicPr>
          <p:cNvPr id="561" name="19 L'espérance bénie.062.jpeg" descr="19 L'espérance bénie.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 name="Double-click to edit"/>
          <p:cNvSpPr txBox="1">
            <a:spLocks noGrp="1"/>
          </p:cNvSpPr>
          <p:nvPr>
            <p:ph type="title"/>
          </p:nvPr>
        </p:nvSpPr>
        <p:spPr>
          <a:prstGeom prst="rect">
            <a:avLst/>
          </a:prstGeom>
        </p:spPr>
        <p:txBody>
          <a:bodyPr/>
          <a:lstStyle/>
          <a:p>
            <a:endParaRPr/>
          </a:p>
        </p:txBody>
      </p:sp>
      <p:sp>
        <p:nvSpPr>
          <p:cNvPr id="564" name="Double-click to edit"/>
          <p:cNvSpPr txBox="1">
            <a:spLocks noGrp="1"/>
          </p:cNvSpPr>
          <p:nvPr>
            <p:ph type="body" idx="1"/>
          </p:nvPr>
        </p:nvSpPr>
        <p:spPr>
          <a:prstGeom prst="rect">
            <a:avLst/>
          </a:prstGeom>
        </p:spPr>
        <p:txBody>
          <a:bodyPr/>
          <a:lstStyle/>
          <a:p>
            <a:endParaRPr/>
          </a:p>
        </p:txBody>
      </p:sp>
      <p:sp>
        <p:nvSpPr>
          <p:cNvPr id="56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59</a:t>
            </a:fld>
            <a:endParaRPr/>
          </a:p>
        </p:txBody>
      </p:sp>
      <p:pic>
        <p:nvPicPr>
          <p:cNvPr id="566" name="19 L'espérance bénie.063.jpeg" descr="19 L'espérance bénie.06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Double-click to edit"/>
          <p:cNvSpPr txBox="1">
            <a:spLocks noGrp="1"/>
          </p:cNvSpPr>
          <p:nvPr>
            <p:ph type="title"/>
          </p:nvPr>
        </p:nvSpPr>
        <p:spPr>
          <a:prstGeom prst="rect">
            <a:avLst/>
          </a:prstGeom>
        </p:spPr>
        <p:txBody>
          <a:bodyPr/>
          <a:lstStyle/>
          <a:p>
            <a:endParaRPr/>
          </a:p>
        </p:txBody>
      </p:sp>
      <p:sp>
        <p:nvSpPr>
          <p:cNvPr id="285" name="Double-click to edit"/>
          <p:cNvSpPr txBox="1">
            <a:spLocks noGrp="1"/>
          </p:cNvSpPr>
          <p:nvPr>
            <p:ph type="body" idx="1"/>
          </p:nvPr>
        </p:nvSpPr>
        <p:spPr>
          <a:prstGeom prst="rect">
            <a:avLst/>
          </a:prstGeom>
        </p:spPr>
        <p:txBody>
          <a:bodyPr/>
          <a:lstStyle/>
          <a:p>
            <a:endParaRPr/>
          </a:p>
        </p:txBody>
      </p:sp>
      <p:sp>
        <p:nvSpPr>
          <p:cNvPr id="286"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a:t>
            </a:fld>
            <a:endParaRPr/>
          </a:p>
        </p:txBody>
      </p:sp>
      <p:pic>
        <p:nvPicPr>
          <p:cNvPr id="287" name="19 L'espérance bénie.010.jpeg" descr="19 L'espérance bénie.01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Double-click to edit"/>
          <p:cNvSpPr txBox="1">
            <a:spLocks noGrp="1"/>
          </p:cNvSpPr>
          <p:nvPr>
            <p:ph type="title"/>
          </p:nvPr>
        </p:nvSpPr>
        <p:spPr>
          <a:prstGeom prst="rect">
            <a:avLst/>
          </a:prstGeom>
        </p:spPr>
        <p:txBody>
          <a:bodyPr/>
          <a:lstStyle/>
          <a:p>
            <a:endParaRPr/>
          </a:p>
        </p:txBody>
      </p:sp>
      <p:sp>
        <p:nvSpPr>
          <p:cNvPr id="569" name="Double-click to edit"/>
          <p:cNvSpPr txBox="1">
            <a:spLocks noGrp="1"/>
          </p:cNvSpPr>
          <p:nvPr>
            <p:ph type="body" idx="1"/>
          </p:nvPr>
        </p:nvSpPr>
        <p:spPr>
          <a:prstGeom prst="rect">
            <a:avLst/>
          </a:prstGeom>
        </p:spPr>
        <p:txBody>
          <a:bodyPr/>
          <a:lstStyle/>
          <a:p>
            <a:endParaRPr/>
          </a:p>
        </p:txBody>
      </p:sp>
      <p:sp>
        <p:nvSpPr>
          <p:cNvPr id="5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60</a:t>
            </a:fld>
            <a:endParaRPr/>
          </a:p>
        </p:txBody>
      </p:sp>
      <p:pic>
        <p:nvPicPr>
          <p:cNvPr id="571" name="19 L'espérance bénie.064.jpeg" descr="19 L'espérance bénie.06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 name="Double-click to edit"/>
          <p:cNvSpPr txBox="1">
            <a:spLocks noGrp="1"/>
          </p:cNvSpPr>
          <p:nvPr>
            <p:ph type="title"/>
          </p:nvPr>
        </p:nvSpPr>
        <p:spPr>
          <a:prstGeom prst="rect">
            <a:avLst/>
          </a:prstGeom>
        </p:spPr>
        <p:txBody>
          <a:bodyPr/>
          <a:lstStyle/>
          <a:p>
            <a:endParaRPr/>
          </a:p>
        </p:txBody>
      </p:sp>
      <p:sp>
        <p:nvSpPr>
          <p:cNvPr id="574" name="Double-click to edit"/>
          <p:cNvSpPr txBox="1">
            <a:spLocks noGrp="1"/>
          </p:cNvSpPr>
          <p:nvPr>
            <p:ph type="body" idx="1"/>
          </p:nvPr>
        </p:nvSpPr>
        <p:spPr>
          <a:prstGeom prst="rect">
            <a:avLst/>
          </a:prstGeom>
        </p:spPr>
        <p:txBody>
          <a:bodyPr/>
          <a:lstStyle/>
          <a:p>
            <a:endParaRPr/>
          </a:p>
        </p:txBody>
      </p:sp>
      <p:sp>
        <p:nvSpPr>
          <p:cNvPr id="57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61</a:t>
            </a:fld>
            <a:endParaRPr/>
          </a:p>
        </p:txBody>
      </p:sp>
      <p:pic>
        <p:nvPicPr>
          <p:cNvPr id="576" name="19 L'espérance bénie.065.jpeg" descr="19 L'espérance bénie.06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 name="Double-click to edit"/>
          <p:cNvSpPr txBox="1">
            <a:spLocks noGrp="1"/>
          </p:cNvSpPr>
          <p:nvPr>
            <p:ph type="title"/>
          </p:nvPr>
        </p:nvSpPr>
        <p:spPr>
          <a:prstGeom prst="rect">
            <a:avLst/>
          </a:prstGeom>
        </p:spPr>
        <p:txBody>
          <a:bodyPr/>
          <a:lstStyle/>
          <a:p>
            <a:endParaRPr/>
          </a:p>
        </p:txBody>
      </p:sp>
      <p:sp>
        <p:nvSpPr>
          <p:cNvPr id="579" name="Double-click to edit"/>
          <p:cNvSpPr txBox="1">
            <a:spLocks noGrp="1"/>
          </p:cNvSpPr>
          <p:nvPr>
            <p:ph type="body" idx="1"/>
          </p:nvPr>
        </p:nvSpPr>
        <p:spPr>
          <a:prstGeom prst="rect">
            <a:avLst/>
          </a:prstGeom>
        </p:spPr>
        <p:txBody>
          <a:bodyPr/>
          <a:lstStyle/>
          <a:p>
            <a:endParaRPr/>
          </a:p>
        </p:txBody>
      </p:sp>
      <p:sp>
        <p:nvSpPr>
          <p:cNvPr id="58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62</a:t>
            </a:fld>
            <a:endParaRPr/>
          </a:p>
        </p:txBody>
      </p:sp>
      <p:pic>
        <p:nvPicPr>
          <p:cNvPr id="581" name="19 L'espérance bénie.062.jpeg" descr="19 L'espérance bénie.06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Double-click to edit"/>
          <p:cNvSpPr txBox="1">
            <a:spLocks noGrp="1"/>
          </p:cNvSpPr>
          <p:nvPr>
            <p:ph type="title"/>
          </p:nvPr>
        </p:nvSpPr>
        <p:spPr>
          <a:prstGeom prst="rect">
            <a:avLst/>
          </a:prstGeom>
        </p:spPr>
        <p:txBody>
          <a:bodyPr/>
          <a:lstStyle/>
          <a:p>
            <a:endParaRPr/>
          </a:p>
        </p:txBody>
      </p:sp>
      <p:sp>
        <p:nvSpPr>
          <p:cNvPr id="584" name="Double-click to edit"/>
          <p:cNvSpPr txBox="1">
            <a:spLocks noGrp="1"/>
          </p:cNvSpPr>
          <p:nvPr>
            <p:ph type="body" idx="1"/>
          </p:nvPr>
        </p:nvSpPr>
        <p:spPr>
          <a:prstGeom prst="rect">
            <a:avLst/>
          </a:prstGeom>
        </p:spPr>
        <p:txBody>
          <a:bodyPr/>
          <a:lstStyle/>
          <a:p>
            <a:endParaRPr/>
          </a:p>
        </p:txBody>
      </p:sp>
      <p:sp>
        <p:nvSpPr>
          <p:cNvPr id="5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63</a:t>
            </a:fld>
            <a:endParaRPr/>
          </a:p>
        </p:txBody>
      </p:sp>
      <p:pic>
        <p:nvPicPr>
          <p:cNvPr id="586" name="19 L'espérance bénie.067.jpeg" descr="19 L'espérance bénie.06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 name="Double-click to edit"/>
          <p:cNvSpPr txBox="1">
            <a:spLocks noGrp="1"/>
          </p:cNvSpPr>
          <p:nvPr>
            <p:ph type="title"/>
          </p:nvPr>
        </p:nvSpPr>
        <p:spPr>
          <a:prstGeom prst="rect">
            <a:avLst/>
          </a:prstGeom>
        </p:spPr>
        <p:txBody>
          <a:bodyPr/>
          <a:lstStyle/>
          <a:p>
            <a:endParaRPr/>
          </a:p>
        </p:txBody>
      </p:sp>
      <p:sp>
        <p:nvSpPr>
          <p:cNvPr id="589" name="Double-click to edit"/>
          <p:cNvSpPr txBox="1">
            <a:spLocks noGrp="1"/>
          </p:cNvSpPr>
          <p:nvPr>
            <p:ph type="body" idx="1"/>
          </p:nvPr>
        </p:nvSpPr>
        <p:spPr>
          <a:prstGeom prst="rect">
            <a:avLst/>
          </a:prstGeom>
        </p:spPr>
        <p:txBody>
          <a:bodyPr/>
          <a:lstStyle/>
          <a:p>
            <a:endParaRPr/>
          </a:p>
        </p:txBody>
      </p:sp>
      <p:sp>
        <p:nvSpPr>
          <p:cNvPr id="59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64</a:t>
            </a:fld>
            <a:endParaRPr/>
          </a:p>
        </p:txBody>
      </p:sp>
      <p:pic>
        <p:nvPicPr>
          <p:cNvPr id="591" name="19 L'espérance bénie.068.jpeg" descr="19 L'espérance bénie.06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 name="Double-click to edit"/>
          <p:cNvSpPr txBox="1">
            <a:spLocks noGrp="1"/>
          </p:cNvSpPr>
          <p:nvPr>
            <p:ph type="title"/>
          </p:nvPr>
        </p:nvSpPr>
        <p:spPr>
          <a:prstGeom prst="rect">
            <a:avLst/>
          </a:prstGeom>
        </p:spPr>
        <p:txBody>
          <a:bodyPr/>
          <a:lstStyle/>
          <a:p>
            <a:endParaRPr/>
          </a:p>
        </p:txBody>
      </p:sp>
      <p:sp>
        <p:nvSpPr>
          <p:cNvPr id="594" name="Double-click to edit"/>
          <p:cNvSpPr txBox="1">
            <a:spLocks noGrp="1"/>
          </p:cNvSpPr>
          <p:nvPr>
            <p:ph type="body" idx="1"/>
          </p:nvPr>
        </p:nvSpPr>
        <p:spPr>
          <a:prstGeom prst="rect">
            <a:avLst/>
          </a:prstGeom>
        </p:spPr>
        <p:txBody>
          <a:bodyPr/>
          <a:lstStyle/>
          <a:p>
            <a:endParaRPr/>
          </a:p>
        </p:txBody>
      </p:sp>
      <p:sp>
        <p:nvSpPr>
          <p:cNvPr id="59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65</a:t>
            </a:fld>
            <a:endParaRPr/>
          </a:p>
        </p:txBody>
      </p:sp>
      <p:pic>
        <p:nvPicPr>
          <p:cNvPr id="596" name="19 L'espérance bénie.069.jpeg" descr="19 L'espérance bénie.06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Double-click to edit"/>
          <p:cNvSpPr txBox="1">
            <a:spLocks noGrp="1"/>
          </p:cNvSpPr>
          <p:nvPr>
            <p:ph type="title"/>
          </p:nvPr>
        </p:nvSpPr>
        <p:spPr>
          <a:prstGeom prst="rect">
            <a:avLst/>
          </a:prstGeom>
        </p:spPr>
        <p:txBody>
          <a:bodyPr/>
          <a:lstStyle/>
          <a:p>
            <a:endParaRPr/>
          </a:p>
        </p:txBody>
      </p:sp>
      <p:sp>
        <p:nvSpPr>
          <p:cNvPr id="599" name="Double-click to edit"/>
          <p:cNvSpPr txBox="1">
            <a:spLocks noGrp="1"/>
          </p:cNvSpPr>
          <p:nvPr>
            <p:ph type="body" idx="1"/>
          </p:nvPr>
        </p:nvSpPr>
        <p:spPr>
          <a:prstGeom prst="rect">
            <a:avLst/>
          </a:prstGeom>
        </p:spPr>
        <p:txBody>
          <a:bodyPr/>
          <a:lstStyle/>
          <a:p>
            <a:endParaRPr/>
          </a:p>
        </p:txBody>
      </p:sp>
      <p:sp>
        <p:nvSpPr>
          <p:cNvPr id="60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66</a:t>
            </a:fld>
            <a:endParaRPr/>
          </a:p>
        </p:txBody>
      </p:sp>
      <p:pic>
        <p:nvPicPr>
          <p:cNvPr id="601" name="19 L'espérance bénie.070.jpeg" descr="19 L'espérance bénie.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 name="Double-click to edit"/>
          <p:cNvSpPr txBox="1">
            <a:spLocks noGrp="1"/>
          </p:cNvSpPr>
          <p:nvPr>
            <p:ph type="title"/>
          </p:nvPr>
        </p:nvSpPr>
        <p:spPr>
          <a:prstGeom prst="rect">
            <a:avLst/>
          </a:prstGeom>
        </p:spPr>
        <p:txBody>
          <a:bodyPr/>
          <a:lstStyle/>
          <a:p>
            <a:endParaRPr/>
          </a:p>
        </p:txBody>
      </p:sp>
      <p:sp>
        <p:nvSpPr>
          <p:cNvPr id="604" name="Double-click to edit"/>
          <p:cNvSpPr txBox="1">
            <a:spLocks noGrp="1"/>
          </p:cNvSpPr>
          <p:nvPr>
            <p:ph type="body" idx="1"/>
          </p:nvPr>
        </p:nvSpPr>
        <p:spPr>
          <a:prstGeom prst="rect">
            <a:avLst/>
          </a:prstGeom>
        </p:spPr>
        <p:txBody>
          <a:bodyPr/>
          <a:lstStyle/>
          <a:p>
            <a:endParaRPr/>
          </a:p>
        </p:txBody>
      </p:sp>
      <p:sp>
        <p:nvSpPr>
          <p:cNvPr id="60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67</a:t>
            </a:fld>
            <a:endParaRPr/>
          </a:p>
        </p:txBody>
      </p:sp>
      <p:pic>
        <p:nvPicPr>
          <p:cNvPr id="606" name="19 L'espérance bénie.071.jpeg" descr="19 L'espérance bénie.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 name="Double-click to edit"/>
          <p:cNvSpPr txBox="1">
            <a:spLocks noGrp="1"/>
          </p:cNvSpPr>
          <p:nvPr>
            <p:ph type="title"/>
          </p:nvPr>
        </p:nvSpPr>
        <p:spPr>
          <a:prstGeom prst="rect">
            <a:avLst/>
          </a:prstGeom>
        </p:spPr>
        <p:txBody>
          <a:bodyPr/>
          <a:lstStyle/>
          <a:p>
            <a:endParaRPr/>
          </a:p>
        </p:txBody>
      </p:sp>
      <p:sp>
        <p:nvSpPr>
          <p:cNvPr id="609" name="Double-click to edit"/>
          <p:cNvSpPr txBox="1">
            <a:spLocks noGrp="1"/>
          </p:cNvSpPr>
          <p:nvPr>
            <p:ph type="body" idx="1"/>
          </p:nvPr>
        </p:nvSpPr>
        <p:spPr>
          <a:prstGeom prst="rect">
            <a:avLst/>
          </a:prstGeom>
        </p:spPr>
        <p:txBody>
          <a:bodyPr/>
          <a:lstStyle/>
          <a:p>
            <a:endParaRPr/>
          </a:p>
        </p:txBody>
      </p:sp>
      <p:sp>
        <p:nvSpPr>
          <p:cNvPr id="61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68</a:t>
            </a:fld>
            <a:endParaRPr/>
          </a:p>
        </p:txBody>
      </p:sp>
      <p:pic>
        <p:nvPicPr>
          <p:cNvPr id="611" name="19 L'espérance bénie.072.jpeg" descr="19 L'espérance bénie.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Double-click to edit"/>
          <p:cNvSpPr txBox="1">
            <a:spLocks noGrp="1"/>
          </p:cNvSpPr>
          <p:nvPr>
            <p:ph type="title"/>
          </p:nvPr>
        </p:nvSpPr>
        <p:spPr>
          <a:prstGeom prst="rect">
            <a:avLst/>
          </a:prstGeom>
        </p:spPr>
        <p:txBody>
          <a:bodyPr/>
          <a:lstStyle/>
          <a:p>
            <a:endParaRPr/>
          </a:p>
        </p:txBody>
      </p:sp>
      <p:sp>
        <p:nvSpPr>
          <p:cNvPr id="614" name="Double-click to edit"/>
          <p:cNvSpPr txBox="1">
            <a:spLocks noGrp="1"/>
          </p:cNvSpPr>
          <p:nvPr>
            <p:ph type="body" idx="1"/>
          </p:nvPr>
        </p:nvSpPr>
        <p:spPr>
          <a:prstGeom prst="rect">
            <a:avLst/>
          </a:prstGeom>
        </p:spPr>
        <p:txBody>
          <a:bodyPr/>
          <a:lstStyle/>
          <a:p>
            <a:endParaRPr/>
          </a:p>
        </p:txBody>
      </p:sp>
      <p:sp>
        <p:nvSpPr>
          <p:cNvPr id="61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69</a:t>
            </a:fld>
            <a:endParaRPr/>
          </a:p>
        </p:txBody>
      </p:sp>
      <p:pic>
        <p:nvPicPr>
          <p:cNvPr id="616" name="19 L'espérance bénie.073.jpeg" descr="19 L'espérance bénie.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 name="Double-click to edit"/>
          <p:cNvSpPr txBox="1">
            <a:spLocks noGrp="1"/>
          </p:cNvSpPr>
          <p:nvPr>
            <p:ph type="title"/>
          </p:nvPr>
        </p:nvSpPr>
        <p:spPr>
          <a:prstGeom prst="rect">
            <a:avLst/>
          </a:prstGeom>
        </p:spPr>
        <p:txBody>
          <a:bodyPr/>
          <a:lstStyle/>
          <a:p>
            <a:endParaRPr/>
          </a:p>
        </p:txBody>
      </p:sp>
      <p:sp>
        <p:nvSpPr>
          <p:cNvPr id="290" name="Double-click to edit"/>
          <p:cNvSpPr txBox="1">
            <a:spLocks noGrp="1"/>
          </p:cNvSpPr>
          <p:nvPr>
            <p:ph type="body" idx="1"/>
          </p:nvPr>
        </p:nvSpPr>
        <p:spPr>
          <a:prstGeom prst="rect">
            <a:avLst/>
          </a:prstGeom>
        </p:spPr>
        <p:txBody>
          <a:bodyPr/>
          <a:lstStyle/>
          <a:p>
            <a:endParaRPr/>
          </a:p>
        </p:txBody>
      </p:sp>
      <p:sp>
        <p:nvSpPr>
          <p:cNvPr id="291"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a:t>
            </a:fld>
            <a:endParaRPr/>
          </a:p>
        </p:txBody>
      </p:sp>
      <p:pic>
        <p:nvPicPr>
          <p:cNvPr id="292" name="19 L'espérance bénie.011.jpeg" descr="19 L'espérance bénie.01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 name="Double-click to edit"/>
          <p:cNvSpPr txBox="1">
            <a:spLocks noGrp="1"/>
          </p:cNvSpPr>
          <p:nvPr>
            <p:ph type="title"/>
          </p:nvPr>
        </p:nvSpPr>
        <p:spPr>
          <a:prstGeom prst="rect">
            <a:avLst/>
          </a:prstGeom>
        </p:spPr>
        <p:txBody>
          <a:bodyPr/>
          <a:lstStyle/>
          <a:p>
            <a:endParaRPr/>
          </a:p>
        </p:txBody>
      </p:sp>
      <p:sp>
        <p:nvSpPr>
          <p:cNvPr id="619" name="Double-click to edit"/>
          <p:cNvSpPr txBox="1">
            <a:spLocks noGrp="1"/>
          </p:cNvSpPr>
          <p:nvPr>
            <p:ph type="body" idx="1"/>
          </p:nvPr>
        </p:nvSpPr>
        <p:spPr>
          <a:prstGeom prst="rect">
            <a:avLst/>
          </a:prstGeom>
        </p:spPr>
        <p:txBody>
          <a:bodyPr/>
          <a:lstStyle/>
          <a:p>
            <a:endParaRPr/>
          </a:p>
        </p:txBody>
      </p:sp>
      <p:sp>
        <p:nvSpPr>
          <p:cNvPr id="62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70</a:t>
            </a:fld>
            <a:endParaRPr/>
          </a:p>
        </p:txBody>
      </p:sp>
      <p:pic>
        <p:nvPicPr>
          <p:cNvPr id="621" name="19 L'espérance bénie.070.jpeg" descr="19 L'espérance bénie.07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3" name="Double-click to edit"/>
          <p:cNvSpPr txBox="1">
            <a:spLocks noGrp="1"/>
          </p:cNvSpPr>
          <p:nvPr>
            <p:ph type="title"/>
          </p:nvPr>
        </p:nvSpPr>
        <p:spPr>
          <a:prstGeom prst="rect">
            <a:avLst/>
          </a:prstGeom>
        </p:spPr>
        <p:txBody>
          <a:bodyPr/>
          <a:lstStyle/>
          <a:p>
            <a:endParaRPr/>
          </a:p>
        </p:txBody>
      </p:sp>
      <p:sp>
        <p:nvSpPr>
          <p:cNvPr id="624" name="Double-click to edit"/>
          <p:cNvSpPr txBox="1">
            <a:spLocks noGrp="1"/>
          </p:cNvSpPr>
          <p:nvPr>
            <p:ph type="body" idx="1"/>
          </p:nvPr>
        </p:nvSpPr>
        <p:spPr>
          <a:prstGeom prst="rect">
            <a:avLst/>
          </a:prstGeom>
        </p:spPr>
        <p:txBody>
          <a:bodyPr/>
          <a:lstStyle/>
          <a:p>
            <a:endParaRPr/>
          </a:p>
        </p:txBody>
      </p:sp>
      <p:sp>
        <p:nvSpPr>
          <p:cNvPr id="62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71</a:t>
            </a:fld>
            <a:endParaRPr/>
          </a:p>
        </p:txBody>
      </p:sp>
      <p:pic>
        <p:nvPicPr>
          <p:cNvPr id="626" name="19 L'espérance bénie.071.jpeg" descr="19 L'espérance bénie.07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Double-click to edit"/>
          <p:cNvSpPr txBox="1">
            <a:spLocks noGrp="1"/>
          </p:cNvSpPr>
          <p:nvPr>
            <p:ph type="title"/>
          </p:nvPr>
        </p:nvSpPr>
        <p:spPr>
          <a:prstGeom prst="rect">
            <a:avLst/>
          </a:prstGeom>
        </p:spPr>
        <p:txBody>
          <a:bodyPr/>
          <a:lstStyle/>
          <a:p>
            <a:endParaRPr/>
          </a:p>
        </p:txBody>
      </p:sp>
      <p:sp>
        <p:nvSpPr>
          <p:cNvPr id="629" name="Double-click to edit"/>
          <p:cNvSpPr txBox="1">
            <a:spLocks noGrp="1"/>
          </p:cNvSpPr>
          <p:nvPr>
            <p:ph type="body" idx="1"/>
          </p:nvPr>
        </p:nvSpPr>
        <p:spPr>
          <a:prstGeom prst="rect">
            <a:avLst/>
          </a:prstGeom>
        </p:spPr>
        <p:txBody>
          <a:bodyPr/>
          <a:lstStyle/>
          <a:p>
            <a:endParaRPr/>
          </a:p>
        </p:txBody>
      </p:sp>
      <p:sp>
        <p:nvSpPr>
          <p:cNvPr id="63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72</a:t>
            </a:fld>
            <a:endParaRPr/>
          </a:p>
        </p:txBody>
      </p:sp>
      <p:pic>
        <p:nvPicPr>
          <p:cNvPr id="631" name="19 L'espérance bénie.072.jpeg" descr="19 L'espérance bénie.07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Double-click to edit"/>
          <p:cNvSpPr txBox="1">
            <a:spLocks noGrp="1"/>
          </p:cNvSpPr>
          <p:nvPr>
            <p:ph type="title"/>
          </p:nvPr>
        </p:nvSpPr>
        <p:spPr>
          <a:prstGeom prst="rect">
            <a:avLst/>
          </a:prstGeom>
        </p:spPr>
        <p:txBody>
          <a:bodyPr/>
          <a:lstStyle/>
          <a:p>
            <a:endParaRPr/>
          </a:p>
        </p:txBody>
      </p:sp>
      <p:sp>
        <p:nvSpPr>
          <p:cNvPr id="634" name="Double-click to edit"/>
          <p:cNvSpPr txBox="1">
            <a:spLocks noGrp="1"/>
          </p:cNvSpPr>
          <p:nvPr>
            <p:ph type="body" idx="1"/>
          </p:nvPr>
        </p:nvSpPr>
        <p:spPr>
          <a:prstGeom prst="rect">
            <a:avLst/>
          </a:prstGeom>
        </p:spPr>
        <p:txBody>
          <a:bodyPr/>
          <a:lstStyle/>
          <a:p>
            <a:endParaRPr/>
          </a:p>
        </p:txBody>
      </p:sp>
      <p:sp>
        <p:nvSpPr>
          <p:cNvPr id="63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73</a:t>
            </a:fld>
            <a:endParaRPr/>
          </a:p>
        </p:txBody>
      </p:sp>
      <p:pic>
        <p:nvPicPr>
          <p:cNvPr id="636" name="19 L'espérance bénie.073.jpeg" descr="19 L'espérance bénie.07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 name="Double-click to edit"/>
          <p:cNvSpPr txBox="1">
            <a:spLocks noGrp="1"/>
          </p:cNvSpPr>
          <p:nvPr>
            <p:ph type="title"/>
          </p:nvPr>
        </p:nvSpPr>
        <p:spPr>
          <a:prstGeom prst="rect">
            <a:avLst/>
          </a:prstGeom>
        </p:spPr>
        <p:txBody>
          <a:bodyPr/>
          <a:lstStyle/>
          <a:p>
            <a:endParaRPr/>
          </a:p>
        </p:txBody>
      </p:sp>
      <p:sp>
        <p:nvSpPr>
          <p:cNvPr id="639" name="Double-click to edit"/>
          <p:cNvSpPr txBox="1">
            <a:spLocks noGrp="1"/>
          </p:cNvSpPr>
          <p:nvPr>
            <p:ph type="body" idx="1"/>
          </p:nvPr>
        </p:nvSpPr>
        <p:spPr>
          <a:prstGeom prst="rect">
            <a:avLst/>
          </a:prstGeom>
        </p:spPr>
        <p:txBody>
          <a:bodyPr/>
          <a:lstStyle/>
          <a:p>
            <a:endParaRPr/>
          </a:p>
        </p:txBody>
      </p:sp>
      <p:sp>
        <p:nvSpPr>
          <p:cNvPr id="6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74</a:t>
            </a:fld>
            <a:endParaRPr/>
          </a:p>
        </p:txBody>
      </p:sp>
      <p:pic>
        <p:nvPicPr>
          <p:cNvPr id="641" name="19 L'espérance bénie.074.jpeg" descr="19 L'espérance bénie.07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Double-click to edit"/>
          <p:cNvSpPr txBox="1">
            <a:spLocks noGrp="1"/>
          </p:cNvSpPr>
          <p:nvPr>
            <p:ph type="title"/>
          </p:nvPr>
        </p:nvSpPr>
        <p:spPr>
          <a:prstGeom prst="rect">
            <a:avLst/>
          </a:prstGeom>
        </p:spPr>
        <p:txBody>
          <a:bodyPr/>
          <a:lstStyle/>
          <a:p>
            <a:endParaRPr/>
          </a:p>
        </p:txBody>
      </p:sp>
      <p:sp>
        <p:nvSpPr>
          <p:cNvPr id="644" name="Double-click to edit"/>
          <p:cNvSpPr txBox="1">
            <a:spLocks noGrp="1"/>
          </p:cNvSpPr>
          <p:nvPr>
            <p:ph type="body" idx="1"/>
          </p:nvPr>
        </p:nvSpPr>
        <p:spPr>
          <a:prstGeom prst="rect">
            <a:avLst/>
          </a:prstGeom>
        </p:spPr>
        <p:txBody>
          <a:bodyPr/>
          <a:lstStyle/>
          <a:p>
            <a:endParaRPr/>
          </a:p>
        </p:txBody>
      </p:sp>
      <p:sp>
        <p:nvSpPr>
          <p:cNvPr id="64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75</a:t>
            </a:fld>
            <a:endParaRPr/>
          </a:p>
        </p:txBody>
      </p:sp>
      <p:pic>
        <p:nvPicPr>
          <p:cNvPr id="646" name="19 L'espérance bénie.075.jpeg" descr="19 L'espérance bénie.07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 name="Double-click to edit"/>
          <p:cNvSpPr txBox="1">
            <a:spLocks noGrp="1"/>
          </p:cNvSpPr>
          <p:nvPr>
            <p:ph type="title"/>
          </p:nvPr>
        </p:nvSpPr>
        <p:spPr>
          <a:prstGeom prst="rect">
            <a:avLst/>
          </a:prstGeom>
        </p:spPr>
        <p:txBody>
          <a:bodyPr/>
          <a:lstStyle/>
          <a:p>
            <a:endParaRPr/>
          </a:p>
        </p:txBody>
      </p:sp>
      <p:sp>
        <p:nvSpPr>
          <p:cNvPr id="649" name="Double-click to edit"/>
          <p:cNvSpPr txBox="1">
            <a:spLocks noGrp="1"/>
          </p:cNvSpPr>
          <p:nvPr>
            <p:ph type="body" idx="1"/>
          </p:nvPr>
        </p:nvSpPr>
        <p:spPr>
          <a:prstGeom prst="rect">
            <a:avLst/>
          </a:prstGeom>
        </p:spPr>
        <p:txBody>
          <a:bodyPr/>
          <a:lstStyle/>
          <a:p>
            <a:endParaRPr/>
          </a:p>
        </p:txBody>
      </p:sp>
      <p:sp>
        <p:nvSpPr>
          <p:cNvPr id="6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76</a:t>
            </a:fld>
            <a:endParaRPr/>
          </a:p>
        </p:txBody>
      </p:sp>
      <p:pic>
        <p:nvPicPr>
          <p:cNvPr id="651" name="19 L'espérance bénie.076.jpeg" descr="19 L'espérance bénie.07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 name="Double-click to edit"/>
          <p:cNvSpPr txBox="1">
            <a:spLocks noGrp="1"/>
          </p:cNvSpPr>
          <p:nvPr>
            <p:ph type="title"/>
          </p:nvPr>
        </p:nvSpPr>
        <p:spPr>
          <a:prstGeom prst="rect">
            <a:avLst/>
          </a:prstGeom>
        </p:spPr>
        <p:txBody>
          <a:bodyPr/>
          <a:lstStyle/>
          <a:p>
            <a:endParaRPr/>
          </a:p>
        </p:txBody>
      </p:sp>
      <p:sp>
        <p:nvSpPr>
          <p:cNvPr id="654" name="Double-click to edit"/>
          <p:cNvSpPr txBox="1">
            <a:spLocks noGrp="1"/>
          </p:cNvSpPr>
          <p:nvPr>
            <p:ph type="body" idx="1"/>
          </p:nvPr>
        </p:nvSpPr>
        <p:spPr>
          <a:prstGeom prst="rect">
            <a:avLst/>
          </a:prstGeom>
        </p:spPr>
        <p:txBody>
          <a:bodyPr/>
          <a:lstStyle/>
          <a:p>
            <a:endParaRPr/>
          </a:p>
        </p:txBody>
      </p:sp>
      <p:sp>
        <p:nvSpPr>
          <p:cNvPr id="65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77</a:t>
            </a:fld>
            <a:endParaRPr/>
          </a:p>
        </p:txBody>
      </p:sp>
      <p:pic>
        <p:nvPicPr>
          <p:cNvPr id="656" name="19 L'espérance bénie.077.jpeg" descr="19 L'espérance bénie.07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Double-click to edit"/>
          <p:cNvSpPr txBox="1">
            <a:spLocks noGrp="1"/>
          </p:cNvSpPr>
          <p:nvPr>
            <p:ph type="title"/>
          </p:nvPr>
        </p:nvSpPr>
        <p:spPr>
          <a:prstGeom prst="rect">
            <a:avLst/>
          </a:prstGeom>
        </p:spPr>
        <p:txBody>
          <a:bodyPr/>
          <a:lstStyle/>
          <a:p>
            <a:endParaRPr/>
          </a:p>
        </p:txBody>
      </p:sp>
      <p:sp>
        <p:nvSpPr>
          <p:cNvPr id="659" name="Double-click to edit"/>
          <p:cNvSpPr txBox="1">
            <a:spLocks noGrp="1"/>
          </p:cNvSpPr>
          <p:nvPr>
            <p:ph type="body" idx="1"/>
          </p:nvPr>
        </p:nvSpPr>
        <p:spPr>
          <a:prstGeom prst="rect">
            <a:avLst/>
          </a:prstGeom>
        </p:spPr>
        <p:txBody>
          <a:bodyPr/>
          <a:lstStyle/>
          <a:p>
            <a:endParaRPr/>
          </a:p>
        </p:txBody>
      </p:sp>
      <p:sp>
        <p:nvSpPr>
          <p:cNvPr id="66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78</a:t>
            </a:fld>
            <a:endParaRPr/>
          </a:p>
        </p:txBody>
      </p:sp>
      <p:pic>
        <p:nvPicPr>
          <p:cNvPr id="661" name="19 L'espérance bénie.081.jpeg" descr="19 L'espérance bénie.08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3" name="Double-click to edit"/>
          <p:cNvSpPr txBox="1">
            <a:spLocks noGrp="1"/>
          </p:cNvSpPr>
          <p:nvPr>
            <p:ph type="title"/>
          </p:nvPr>
        </p:nvSpPr>
        <p:spPr>
          <a:prstGeom prst="rect">
            <a:avLst/>
          </a:prstGeom>
        </p:spPr>
        <p:txBody>
          <a:bodyPr/>
          <a:lstStyle/>
          <a:p>
            <a:endParaRPr/>
          </a:p>
        </p:txBody>
      </p:sp>
      <p:sp>
        <p:nvSpPr>
          <p:cNvPr id="664" name="Double-click to edit"/>
          <p:cNvSpPr txBox="1">
            <a:spLocks noGrp="1"/>
          </p:cNvSpPr>
          <p:nvPr>
            <p:ph type="body" idx="1"/>
          </p:nvPr>
        </p:nvSpPr>
        <p:spPr>
          <a:prstGeom prst="rect">
            <a:avLst/>
          </a:prstGeom>
        </p:spPr>
        <p:txBody>
          <a:bodyPr/>
          <a:lstStyle/>
          <a:p>
            <a:endParaRPr/>
          </a:p>
        </p:txBody>
      </p:sp>
      <p:sp>
        <p:nvSpPr>
          <p:cNvPr id="66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79</a:t>
            </a:fld>
            <a:endParaRPr/>
          </a:p>
        </p:txBody>
      </p:sp>
      <p:pic>
        <p:nvPicPr>
          <p:cNvPr id="666" name="19 L'espérance bénie.082.jpeg" descr="19 L'espérance bénie.08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Double-click to edit"/>
          <p:cNvSpPr txBox="1">
            <a:spLocks noGrp="1"/>
          </p:cNvSpPr>
          <p:nvPr>
            <p:ph type="title"/>
          </p:nvPr>
        </p:nvSpPr>
        <p:spPr>
          <a:prstGeom prst="rect">
            <a:avLst/>
          </a:prstGeom>
        </p:spPr>
        <p:txBody>
          <a:bodyPr/>
          <a:lstStyle/>
          <a:p>
            <a:endParaRPr/>
          </a:p>
        </p:txBody>
      </p:sp>
      <p:sp>
        <p:nvSpPr>
          <p:cNvPr id="295" name="Double-click to edit"/>
          <p:cNvSpPr txBox="1">
            <a:spLocks noGrp="1"/>
          </p:cNvSpPr>
          <p:nvPr>
            <p:ph type="body" idx="1"/>
          </p:nvPr>
        </p:nvSpPr>
        <p:spPr>
          <a:prstGeom prst="rect">
            <a:avLst/>
          </a:prstGeom>
        </p:spPr>
        <p:txBody>
          <a:bodyPr/>
          <a:lstStyle/>
          <a:p>
            <a:endParaRPr/>
          </a:p>
        </p:txBody>
      </p:sp>
      <p:sp>
        <p:nvSpPr>
          <p:cNvPr id="296"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a:t>
            </a:fld>
            <a:endParaRPr/>
          </a:p>
        </p:txBody>
      </p:sp>
      <p:pic>
        <p:nvPicPr>
          <p:cNvPr id="297" name="19 L'espérance bénie.012.jpeg" descr="19 L'espérance bénie.0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 name="Double-click to edit"/>
          <p:cNvSpPr txBox="1">
            <a:spLocks noGrp="1"/>
          </p:cNvSpPr>
          <p:nvPr>
            <p:ph type="title"/>
          </p:nvPr>
        </p:nvSpPr>
        <p:spPr>
          <a:prstGeom prst="rect">
            <a:avLst/>
          </a:prstGeom>
        </p:spPr>
        <p:txBody>
          <a:bodyPr/>
          <a:lstStyle/>
          <a:p>
            <a:endParaRPr/>
          </a:p>
        </p:txBody>
      </p:sp>
      <p:sp>
        <p:nvSpPr>
          <p:cNvPr id="669" name="Double-click to edit"/>
          <p:cNvSpPr txBox="1">
            <a:spLocks noGrp="1"/>
          </p:cNvSpPr>
          <p:nvPr>
            <p:ph type="body" idx="1"/>
          </p:nvPr>
        </p:nvSpPr>
        <p:spPr>
          <a:prstGeom prst="rect">
            <a:avLst/>
          </a:prstGeom>
        </p:spPr>
        <p:txBody>
          <a:bodyPr/>
          <a:lstStyle/>
          <a:p>
            <a:endParaRPr/>
          </a:p>
        </p:txBody>
      </p:sp>
      <p:sp>
        <p:nvSpPr>
          <p:cNvPr id="67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80</a:t>
            </a:fld>
            <a:endParaRPr/>
          </a:p>
        </p:txBody>
      </p:sp>
      <p:pic>
        <p:nvPicPr>
          <p:cNvPr id="671" name="19 L'espérance bénie.083.jpeg" descr="19 L'espérance bénie.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Double-click to edit"/>
          <p:cNvSpPr txBox="1">
            <a:spLocks noGrp="1"/>
          </p:cNvSpPr>
          <p:nvPr>
            <p:ph type="title"/>
          </p:nvPr>
        </p:nvSpPr>
        <p:spPr>
          <a:prstGeom prst="rect">
            <a:avLst/>
          </a:prstGeom>
        </p:spPr>
        <p:txBody>
          <a:bodyPr/>
          <a:lstStyle/>
          <a:p>
            <a:endParaRPr/>
          </a:p>
        </p:txBody>
      </p:sp>
      <p:sp>
        <p:nvSpPr>
          <p:cNvPr id="674" name="Double-click to edit"/>
          <p:cNvSpPr txBox="1">
            <a:spLocks noGrp="1"/>
          </p:cNvSpPr>
          <p:nvPr>
            <p:ph type="body" idx="1"/>
          </p:nvPr>
        </p:nvSpPr>
        <p:spPr>
          <a:prstGeom prst="rect">
            <a:avLst/>
          </a:prstGeom>
        </p:spPr>
        <p:txBody>
          <a:bodyPr/>
          <a:lstStyle/>
          <a:p>
            <a:endParaRPr/>
          </a:p>
        </p:txBody>
      </p:sp>
      <p:sp>
        <p:nvSpPr>
          <p:cNvPr id="67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81</a:t>
            </a:fld>
            <a:endParaRPr/>
          </a:p>
        </p:txBody>
      </p:sp>
      <p:pic>
        <p:nvPicPr>
          <p:cNvPr id="676" name="19 L'espérance bénie.084.jpeg" descr="19 L'espérance bénie.08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8" name="Double-click to edit"/>
          <p:cNvSpPr txBox="1">
            <a:spLocks noGrp="1"/>
          </p:cNvSpPr>
          <p:nvPr>
            <p:ph type="title"/>
          </p:nvPr>
        </p:nvSpPr>
        <p:spPr>
          <a:prstGeom prst="rect">
            <a:avLst/>
          </a:prstGeom>
        </p:spPr>
        <p:txBody>
          <a:bodyPr/>
          <a:lstStyle/>
          <a:p>
            <a:endParaRPr/>
          </a:p>
        </p:txBody>
      </p:sp>
      <p:sp>
        <p:nvSpPr>
          <p:cNvPr id="679" name="Double-click to edit"/>
          <p:cNvSpPr txBox="1">
            <a:spLocks noGrp="1"/>
          </p:cNvSpPr>
          <p:nvPr>
            <p:ph type="body" idx="1"/>
          </p:nvPr>
        </p:nvSpPr>
        <p:spPr>
          <a:prstGeom prst="rect">
            <a:avLst/>
          </a:prstGeom>
        </p:spPr>
        <p:txBody>
          <a:bodyPr/>
          <a:lstStyle/>
          <a:p>
            <a:endParaRPr/>
          </a:p>
        </p:txBody>
      </p:sp>
      <p:sp>
        <p:nvSpPr>
          <p:cNvPr id="68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82</a:t>
            </a:fld>
            <a:endParaRPr/>
          </a:p>
        </p:txBody>
      </p:sp>
      <p:pic>
        <p:nvPicPr>
          <p:cNvPr id="681" name="19 L'espérance bénie.085.jpeg" descr="19 L'espérance bénie.08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 name="Double-click to edit"/>
          <p:cNvSpPr txBox="1">
            <a:spLocks noGrp="1"/>
          </p:cNvSpPr>
          <p:nvPr>
            <p:ph type="title"/>
          </p:nvPr>
        </p:nvSpPr>
        <p:spPr>
          <a:prstGeom prst="rect">
            <a:avLst/>
          </a:prstGeom>
        </p:spPr>
        <p:txBody>
          <a:bodyPr/>
          <a:lstStyle/>
          <a:p>
            <a:endParaRPr/>
          </a:p>
        </p:txBody>
      </p:sp>
      <p:sp>
        <p:nvSpPr>
          <p:cNvPr id="684" name="Double-click to edit"/>
          <p:cNvSpPr txBox="1">
            <a:spLocks noGrp="1"/>
          </p:cNvSpPr>
          <p:nvPr>
            <p:ph type="body" idx="1"/>
          </p:nvPr>
        </p:nvSpPr>
        <p:spPr>
          <a:prstGeom prst="rect">
            <a:avLst/>
          </a:prstGeom>
        </p:spPr>
        <p:txBody>
          <a:bodyPr/>
          <a:lstStyle/>
          <a:p>
            <a:endParaRPr/>
          </a:p>
        </p:txBody>
      </p:sp>
      <p:sp>
        <p:nvSpPr>
          <p:cNvPr id="68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83</a:t>
            </a:fld>
            <a:endParaRPr/>
          </a:p>
        </p:txBody>
      </p:sp>
      <p:pic>
        <p:nvPicPr>
          <p:cNvPr id="686" name="19 L'espérance bénie.083.jpeg" descr="19 L'espérance bénie.08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Double-click to edit"/>
          <p:cNvSpPr txBox="1">
            <a:spLocks noGrp="1"/>
          </p:cNvSpPr>
          <p:nvPr>
            <p:ph type="title"/>
          </p:nvPr>
        </p:nvSpPr>
        <p:spPr>
          <a:prstGeom prst="rect">
            <a:avLst/>
          </a:prstGeom>
        </p:spPr>
        <p:txBody>
          <a:bodyPr/>
          <a:lstStyle/>
          <a:p>
            <a:endParaRPr/>
          </a:p>
        </p:txBody>
      </p:sp>
      <p:sp>
        <p:nvSpPr>
          <p:cNvPr id="689" name="Double-click to edit"/>
          <p:cNvSpPr txBox="1">
            <a:spLocks noGrp="1"/>
          </p:cNvSpPr>
          <p:nvPr>
            <p:ph type="body" idx="1"/>
          </p:nvPr>
        </p:nvSpPr>
        <p:spPr>
          <a:prstGeom prst="rect">
            <a:avLst/>
          </a:prstGeom>
        </p:spPr>
        <p:txBody>
          <a:bodyPr/>
          <a:lstStyle/>
          <a:p>
            <a:endParaRPr/>
          </a:p>
        </p:txBody>
      </p:sp>
      <p:sp>
        <p:nvSpPr>
          <p:cNvPr id="69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84</a:t>
            </a:fld>
            <a:endParaRPr/>
          </a:p>
        </p:txBody>
      </p:sp>
      <p:pic>
        <p:nvPicPr>
          <p:cNvPr id="691" name="19 L'espérance bénie.087.jpeg" descr="19 L'espérance bénie.08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 name="Double-click to edit"/>
          <p:cNvSpPr txBox="1">
            <a:spLocks noGrp="1"/>
          </p:cNvSpPr>
          <p:nvPr>
            <p:ph type="title"/>
          </p:nvPr>
        </p:nvSpPr>
        <p:spPr>
          <a:prstGeom prst="rect">
            <a:avLst/>
          </a:prstGeom>
        </p:spPr>
        <p:txBody>
          <a:bodyPr/>
          <a:lstStyle/>
          <a:p>
            <a:endParaRPr/>
          </a:p>
        </p:txBody>
      </p:sp>
      <p:sp>
        <p:nvSpPr>
          <p:cNvPr id="694" name="Double-click to edit"/>
          <p:cNvSpPr txBox="1">
            <a:spLocks noGrp="1"/>
          </p:cNvSpPr>
          <p:nvPr>
            <p:ph type="body" idx="1"/>
          </p:nvPr>
        </p:nvSpPr>
        <p:spPr>
          <a:prstGeom prst="rect">
            <a:avLst/>
          </a:prstGeom>
        </p:spPr>
        <p:txBody>
          <a:bodyPr/>
          <a:lstStyle/>
          <a:p>
            <a:endParaRPr/>
          </a:p>
        </p:txBody>
      </p:sp>
      <p:sp>
        <p:nvSpPr>
          <p:cNvPr id="69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85</a:t>
            </a:fld>
            <a:endParaRPr/>
          </a:p>
        </p:txBody>
      </p:sp>
      <p:pic>
        <p:nvPicPr>
          <p:cNvPr id="696" name="19 L'espérance bénie.088.jpeg" descr="19 L'espérance bénie.08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 name="Double-click to edit"/>
          <p:cNvSpPr txBox="1">
            <a:spLocks noGrp="1"/>
          </p:cNvSpPr>
          <p:nvPr>
            <p:ph type="title"/>
          </p:nvPr>
        </p:nvSpPr>
        <p:spPr>
          <a:prstGeom prst="rect">
            <a:avLst/>
          </a:prstGeom>
        </p:spPr>
        <p:txBody>
          <a:bodyPr/>
          <a:lstStyle/>
          <a:p>
            <a:endParaRPr/>
          </a:p>
        </p:txBody>
      </p:sp>
      <p:sp>
        <p:nvSpPr>
          <p:cNvPr id="699" name="Double-click to edit"/>
          <p:cNvSpPr txBox="1">
            <a:spLocks noGrp="1"/>
          </p:cNvSpPr>
          <p:nvPr>
            <p:ph type="body" idx="1"/>
          </p:nvPr>
        </p:nvSpPr>
        <p:spPr>
          <a:prstGeom prst="rect">
            <a:avLst/>
          </a:prstGeom>
        </p:spPr>
        <p:txBody>
          <a:bodyPr/>
          <a:lstStyle/>
          <a:p>
            <a:endParaRPr/>
          </a:p>
        </p:txBody>
      </p:sp>
      <p:sp>
        <p:nvSpPr>
          <p:cNvPr id="70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86</a:t>
            </a:fld>
            <a:endParaRPr/>
          </a:p>
        </p:txBody>
      </p:sp>
      <p:pic>
        <p:nvPicPr>
          <p:cNvPr id="701" name="19 L'espérance bénie.089.jpeg" descr="19 L'espérance bénie.08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Double-click to edit"/>
          <p:cNvSpPr txBox="1">
            <a:spLocks noGrp="1"/>
          </p:cNvSpPr>
          <p:nvPr>
            <p:ph type="title"/>
          </p:nvPr>
        </p:nvSpPr>
        <p:spPr>
          <a:prstGeom prst="rect">
            <a:avLst/>
          </a:prstGeom>
        </p:spPr>
        <p:txBody>
          <a:bodyPr/>
          <a:lstStyle/>
          <a:p>
            <a:endParaRPr/>
          </a:p>
        </p:txBody>
      </p:sp>
      <p:sp>
        <p:nvSpPr>
          <p:cNvPr id="704" name="Double-click to edit"/>
          <p:cNvSpPr txBox="1">
            <a:spLocks noGrp="1"/>
          </p:cNvSpPr>
          <p:nvPr>
            <p:ph type="body" idx="1"/>
          </p:nvPr>
        </p:nvSpPr>
        <p:spPr>
          <a:prstGeom prst="rect">
            <a:avLst/>
          </a:prstGeom>
        </p:spPr>
        <p:txBody>
          <a:bodyPr/>
          <a:lstStyle/>
          <a:p>
            <a:endParaRPr/>
          </a:p>
        </p:txBody>
      </p:sp>
      <p:sp>
        <p:nvSpPr>
          <p:cNvPr id="70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87</a:t>
            </a:fld>
            <a:endParaRPr/>
          </a:p>
        </p:txBody>
      </p:sp>
      <p:pic>
        <p:nvPicPr>
          <p:cNvPr id="706" name="19 L'espérance bénie.090.jpeg" descr="19 L'espérance bénie.09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 name="Double-click to edit"/>
          <p:cNvSpPr txBox="1">
            <a:spLocks noGrp="1"/>
          </p:cNvSpPr>
          <p:nvPr>
            <p:ph type="title"/>
          </p:nvPr>
        </p:nvSpPr>
        <p:spPr>
          <a:prstGeom prst="rect">
            <a:avLst/>
          </a:prstGeom>
        </p:spPr>
        <p:txBody>
          <a:bodyPr/>
          <a:lstStyle/>
          <a:p>
            <a:endParaRPr/>
          </a:p>
        </p:txBody>
      </p:sp>
      <p:sp>
        <p:nvSpPr>
          <p:cNvPr id="709" name="Double-click to edit"/>
          <p:cNvSpPr txBox="1">
            <a:spLocks noGrp="1"/>
          </p:cNvSpPr>
          <p:nvPr>
            <p:ph type="body" idx="1"/>
          </p:nvPr>
        </p:nvSpPr>
        <p:spPr>
          <a:prstGeom prst="rect">
            <a:avLst/>
          </a:prstGeom>
        </p:spPr>
        <p:txBody>
          <a:bodyPr/>
          <a:lstStyle/>
          <a:p>
            <a:endParaRPr/>
          </a:p>
        </p:txBody>
      </p:sp>
      <p:sp>
        <p:nvSpPr>
          <p:cNvPr id="71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88</a:t>
            </a:fld>
            <a:endParaRPr/>
          </a:p>
        </p:txBody>
      </p:sp>
      <p:pic>
        <p:nvPicPr>
          <p:cNvPr id="711" name="19 L'espérance bénie.091.jpeg" descr="19 L'espérance bénie.091.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3" name="Double-click to edit"/>
          <p:cNvSpPr txBox="1">
            <a:spLocks noGrp="1"/>
          </p:cNvSpPr>
          <p:nvPr>
            <p:ph type="title"/>
          </p:nvPr>
        </p:nvSpPr>
        <p:spPr>
          <a:prstGeom prst="rect">
            <a:avLst/>
          </a:prstGeom>
        </p:spPr>
        <p:txBody>
          <a:bodyPr/>
          <a:lstStyle/>
          <a:p>
            <a:endParaRPr/>
          </a:p>
        </p:txBody>
      </p:sp>
      <p:sp>
        <p:nvSpPr>
          <p:cNvPr id="714" name="Double-click to edit"/>
          <p:cNvSpPr txBox="1">
            <a:spLocks noGrp="1"/>
          </p:cNvSpPr>
          <p:nvPr>
            <p:ph type="body" idx="1"/>
          </p:nvPr>
        </p:nvSpPr>
        <p:spPr>
          <a:prstGeom prst="rect">
            <a:avLst/>
          </a:prstGeom>
        </p:spPr>
        <p:txBody>
          <a:bodyPr/>
          <a:lstStyle/>
          <a:p>
            <a:endParaRPr/>
          </a:p>
        </p:txBody>
      </p:sp>
      <p:sp>
        <p:nvSpPr>
          <p:cNvPr id="71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89</a:t>
            </a:fld>
            <a:endParaRPr/>
          </a:p>
        </p:txBody>
      </p:sp>
      <p:pic>
        <p:nvPicPr>
          <p:cNvPr id="716" name="19 L'espérance bénie.092.jpeg" descr="19 L'espérance bénie.09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Double-click to edit"/>
          <p:cNvSpPr txBox="1">
            <a:spLocks noGrp="1"/>
          </p:cNvSpPr>
          <p:nvPr>
            <p:ph type="title"/>
          </p:nvPr>
        </p:nvSpPr>
        <p:spPr>
          <a:prstGeom prst="rect">
            <a:avLst/>
          </a:prstGeom>
        </p:spPr>
        <p:txBody>
          <a:bodyPr/>
          <a:lstStyle/>
          <a:p>
            <a:endParaRPr/>
          </a:p>
        </p:txBody>
      </p:sp>
      <p:sp>
        <p:nvSpPr>
          <p:cNvPr id="300" name="Double-click to edit"/>
          <p:cNvSpPr txBox="1">
            <a:spLocks noGrp="1"/>
          </p:cNvSpPr>
          <p:nvPr>
            <p:ph type="body" idx="1"/>
          </p:nvPr>
        </p:nvSpPr>
        <p:spPr>
          <a:prstGeom prst="rect">
            <a:avLst/>
          </a:prstGeom>
        </p:spPr>
        <p:txBody>
          <a:bodyPr/>
          <a:lstStyle/>
          <a:p>
            <a:endParaRPr/>
          </a:p>
        </p:txBody>
      </p:sp>
      <p:sp>
        <p:nvSpPr>
          <p:cNvPr id="301" name="Slide Number"/>
          <p:cNvSpPr txBox="1">
            <a:spLocks noGrp="1"/>
          </p:cNvSpPr>
          <p:nvPr>
            <p:ph type="sldNum" sz="quarter" idx="2"/>
          </p:nvPr>
        </p:nvSpPr>
        <p:spPr>
          <a:xfrm>
            <a:off x="23592504" y="12954000"/>
            <a:ext cx="301880"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a:t>
            </a:fld>
            <a:endParaRPr/>
          </a:p>
        </p:txBody>
      </p:sp>
      <p:pic>
        <p:nvPicPr>
          <p:cNvPr id="302" name="19 L'espérance bénie.013.jpeg" descr="19 L'espérance bénie.0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Double-click to edit"/>
          <p:cNvSpPr txBox="1">
            <a:spLocks noGrp="1"/>
          </p:cNvSpPr>
          <p:nvPr>
            <p:ph type="title"/>
          </p:nvPr>
        </p:nvSpPr>
        <p:spPr>
          <a:prstGeom prst="rect">
            <a:avLst/>
          </a:prstGeom>
        </p:spPr>
        <p:txBody>
          <a:bodyPr/>
          <a:lstStyle/>
          <a:p>
            <a:endParaRPr/>
          </a:p>
        </p:txBody>
      </p:sp>
      <p:sp>
        <p:nvSpPr>
          <p:cNvPr id="719" name="Double-click to edit"/>
          <p:cNvSpPr txBox="1">
            <a:spLocks noGrp="1"/>
          </p:cNvSpPr>
          <p:nvPr>
            <p:ph type="body" idx="1"/>
          </p:nvPr>
        </p:nvSpPr>
        <p:spPr>
          <a:prstGeom prst="rect">
            <a:avLst/>
          </a:prstGeom>
        </p:spPr>
        <p:txBody>
          <a:bodyPr/>
          <a:lstStyle/>
          <a:p>
            <a:endParaRPr/>
          </a:p>
        </p:txBody>
      </p:sp>
      <p:sp>
        <p:nvSpPr>
          <p:cNvPr id="72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90</a:t>
            </a:fld>
            <a:endParaRPr/>
          </a:p>
        </p:txBody>
      </p:sp>
      <p:pic>
        <p:nvPicPr>
          <p:cNvPr id="721" name="19 L'espérance bénie.093.jpeg" descr="19 L'espérance bénie.09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 name="Double-click to edit"/>
          <p:cNvSpPr txBox="1">
            <a:spLocks noGrp="1"/>
          </p:cNvSpPr>
          <p:nvPr>
            <p:ph type="title"/>
          </p:nvPr>
        </p:nvSpPr>
        <p:spPr>
          <a:prstGeom prst="rect">
            <a:avLst/>
          </a:prstGeom>
        </p:spPr>
        <p:txBody>
          <a:bodyPr/>
          <a:lstStyle/>
          <a:p>
            <a:endParaRPr/>
          </a:p>
        </p:txBody>
      </p:sp>
      <p:sp>
        <p:nvSpPr>
          <p:cNvPr id="724" name="Double-click to edit"/>
          <p:cNvSpPr txBox="1">
            <a:spLocks noGrp="1"/>
          </p:cNvSpPr>
          <p:nvPr>
            <p:ph type="body" idx="1"/>
          </p:nvPr>
        </p:nvSpPr>
        <p:spPr>
          <a:prstGeom prst="rect">
            <a:avLst/>
          </a:prstGeom>
        </p:spPr>
        <p:txBody>
          <a:bodyPr/>
          <a:lstStyle/>
          <a:p>
            <a:endParaRPr/>
          </a:p>
        </p:txBody>
      </p:sp>
      <p:sp>
        <p:nvSpPr>
          <p:cNvPr id="72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91</a:t>
            </a:fld>
            <a:endParaRPr/>
          </a:p>
        </p:txBody>
      </p:sp>
      <p:pic>
        <p:nvPicPr>
          <p:cNvPr id="726" name="19 L'espérance bénie.094.jpeg" descr="19 L'espérance bénie.094.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8" name="Double-click to edit"/>
          <p:cNvSpPr txBox="1">
            <a:spLocks noGrp="1"/>
          </p:cNvSpPr>
          <p:nvPr>
            <p:ph type="title"/>
          </p:nvPr>
        </p:nvSpPr>
        <p:spPr>
          <a:prstGeom prst="rect">
            <a:avLst/>
          </a:prstGeom>
        </p:spPr>
        <p:txBody>
          <a:bodyPr/>
          <a:lstStyle/>
          <a:p>
            <a:endParaRPr/>
          </a:p>
        </p:txBody>
      </p:sp>
      <p:sp>
        <p:nvSpPr>
          <p:cNvPr id="729" name="Double-click to edit"/>
          <p:cNvSpPr txBox="1">
            <a:spLocks noGrp="1"/>
          </p:cNvSpPr>
          <p:nvPr>
            <p:ph type="body" idx="1"/>
          </p:nvPr>
        </p:nvSpPr>
        <p:spPr>
          <a:prstGeom prst="rect">
            <a:avLst/>
          </a:prstGeom>
        </p:spPr>
        <p:txBody>
          <a:bodyPr/>
          <a:lstStyle/>
          <a:p>
            <a:endParaRPr/>
          </a:p>
        </p:txBody>
      </p:sp>
      <p:sp>
        <p:nvSpPr>
          <p:cNvPr id="73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92</a:t>
            </a:fld>
            <a:endParaRPr/>
          </a:p>
        </p:txBody>
      </p:sp>
      <p:pic>
        <p:nvPicPr>
          <p:cNvPr id="731" name="19 L'espérance bénie.095.jpeg" descr="19 L'espérance bénie.095.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Double-click to edit"/>
          <p:cNvSpPr txBox="1">
            <a:spLocks noGrp="1"/>
          </p:cNvSpPr>
          <p:nvPr>
            <p:ph type="title"/>
          </p:nvPr>
        </p:nvSpPr>
        <p:spPr>
          <a:prstGeom prst="rect">
            <a:avLst/>
          </a:prstGeom>
        </p:spPr>
        <p:txBody>
          <a:bodyPr/>
          <a:lstStyle/>
          <a:p>
            <a:endParaRPr/>
          </a:p>
        </p:txBody>
      </p:sp>
      <p:sp>
        <p:nvSpPr>
          <p:cNvPr id="734" name="Double-click to edit"/>
          <p:cNvSpPr txBox="1">
            <a:spLocks noGrp="1"/>
          </p:cNvSpPr>
          <p:nvPr>
            <p:ph type="body" idx="1"/>
          </p:nvPr>
        </p:nvSpPr>
        <p:spPr>
          <a:prstGeom prst="rect">
            <a:avLst/>
          </a:prstGeom>
        </p:spPr>
        <p:txBody>
          <a:bodyPr/>
          <a:lstStyle/>
          <a:p>
            <a:endParaRPr/>
          </a:p>
        </p:txBody>
      </p:sp>
      <p:sp>
        <p:nvSpPr>
          <p:cNvPr id="73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93</a:t>
            </a:fld>
            <a:endParaRPr/>
          </a:p>
        </p:txBody>
      </p:sp>
      <p:pic>
        <p:nvPicPr>
          <p:cNvPr id="736" name="19 L'espérance bénie.096.jpeg" descr="19 L'espérance bénie.096.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8" name="Double-click to edit"/>
          <p:cNvSpPr txBox="1">
            <a:spLocks noGrp="1"/>
          </p:cNvSpPr>
          <p:nvPr>
            <p:ph type="title"/>
          </p:nvPr>
        </p:nvSpPr>
        <p:spPr>
          <a:prstGeom prst="rect">
            <a:avLst/>
          </a:prstGeom>
        </p:spPr>
        <p:txBody>
          <a:bodyPr/>
          <a:lstStyle/>
          <a:p>
            <a:endParaRPr/>
          </a:p>
        </p:txBody>
      </p:sp>
      <p:sp>
        <p:nvSpPr>
          <p:cNvPr id="739" name="Double-click to edit"/>
          <p:cNvSpPr txBox="1">
            <a:spLocks noGrp="1"/>
          </p:cNvSpPr>
          <p:nvPr>
            <p:ph type="body" idx="1"/>
          </p:nvPr>
        </p:nvSpPr>
        <p:spPr>
          <a:prstGeom prst="rect">
            <a:avLst/>
          </a:prstGeom>
        </p:spPr>
        <p:txBody>
          <a:bodyPr/>
          <a:lstStyle/>
          <a:p>
            <a:endParaRPr/>
          </a:p>
        </p:txBody>
      </p:sp>
      <p:sp>
        <p:nvSpPr>
          <p:cNvPr id="74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94</a:t>
            </a:fld>
            <a:endParaRPr/>
          </a:p>
        </p:txBody>
      </p:sp>
      <p:pic>
        <p:nvPicPr>
          <p:cNvPr id="741" name="19 L'espérance bénie.097.jpeg" descr="19 L'espérance bénie.09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 name="Double-click to edit"/>
          <p:cNvSpPr txBox="1">
            <a:spLocks noGrp="1"/>
          </p:cNvSpPr>
          <p:nvPr>
            <p:ph type="title"/>
          </p:nvPr>
        </p:nvSpPr>
        <p:spPr>
          <a:prstGeom prst="rect">
            <a:avLst/>
          </a:prstGeom>
        </p:spPr>
        <p:txBody>
          <a:bodyPr/>
          <a:lstStyle/>
          <a:p>
            <a:endParaRPr/>
          </a:p>
        </p:txBody>
      </p:sp>
      <p:sp>
        <p:nvSpPr>
          <p:cNvPr id="744" name="Double-click to edit"/>
          <p:cNvSpPr txBox="1">
            <a:spLocks noGrp="1"/>
          </p:cNvSpPr>
          <p:nvPr>
            <p:ph type="body" idx="1"/>
          </p:nvPr>
        </p:nvSpPr>
        <p:spPr>
          <a:prstGeom prst="rect">
            <a:avLst/>
          </a:prstGeom>
        </p:spPr>
        <p:txBody>
          <a:bodyPr/>
          <a:lstStyle/>
          <a:p>
            <a:endParaRPr/>
          </a:p>
        </p:txBody>
      </p:sp>
      <p:sp>
        <p:nvSpPr>
          <p:cNvPr id="74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95</a:t>
            </a:fld>
            <a:endParaRPr/>
          </a:p>
        </p:txBody>
      </p:sp>
      <p:pic>
        <p:nvPicPr>
          <p:cNvPr id="746" name="19 L'espérance bénie.098.jpeg" descr="19 L'espérance bénie.098.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Double-click to edit"/>
          <p:cNvSpPr txBox="1">
            <a:spLocks noGrp="1"/>
          </p:cNvSpPr>
          <p:nvPr>
            <p:ph type="title"/>
          </p:nvPr>
        </p:nvSpPr>
        <p:spPr>
          <a:prstGeom prst="rect">
            <a:avLst/>
          </a:prstGeom>
        </p:spPr>
        <p:txBody>
          <a:bodyPr/>
          <a:lstStyle/>
          <a:p>
            <a:endParaRPr/>
          </a:p>
        </p:txBody>
      </p:sp>
      <p:sp>
        <p:nvSpPr>
          <p:cNvPr id="749" name="Double-click to edit"/>
          <p:cNvSpPr txBox="1">
            <a:spLocks noGrp="1"/>
          </p:cNvSpPr>
          <p:nvPr>
            <p:ph type="body" idx="1"/>
          </p:nvPr>
        </p:nvSpPr>
        <p:spPr>
          <a:prstGeom prst="rect">
            <a:avLst/>
          </a:prstGeom>
        </p:spPr>
        <p:txBody>
          <a:bodyPr/>
          <a:lstStyle/>
          <a:p>
            <a:endParaRPr/>
          </a:p>
        </p:txBody>
      </p:sp>
      <p:sp>
        <p:nvSpPr>
          <p:cNvPr id="750"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96</a:t>
            </a:fld>
            <a:endParaRPr/>
          </a:p>
        </p:txBody>
      </p:sp>
      <p:pic>
        <p:nvPicPr>
          <p:cNvPr id="751" name="19 L'espérance bénie.099.jpeg" descr="19 L'espérance bénie.099.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 name="Double-click to edit"/>
          <p:cNvSpPr txBox="1">
            <a:spLocks noGrp="1"/>
          </p:cNvSpPr>
          <p:nvPr>
            <p:ph type="title"/>
          </p:nvPr>
        </p:nvSpPr>
        <p:spPr>
          <a:prstGeom prst="rect">
            <a:avLst/>
          </a:prstGeom>
        </p:spPr>
        <p:txBody>
          <a:bodyPr/>
          <a:lstStyle/>
          <a:p>
            <a:endParaRPr/>
          </a:p>
        </p:txBody>
      </p:sp>
      <p:sp>
        <p:nvSpPr>
          <p:cNvPr id="754" name="Double-click to edit"/>
          <p:cNvSpPr txBox="1">
            <a:spLocks noGrp="1"/>
          </p:cNvSpPr>
          <p:nvPr>
            <p:ph type="body" idx="1"/>
          </p:nvPr>
        </p:nvSpPr>
        <p:spPr>
          <a:prstGeom prst="rect">
            <a:avLst/>
          </a:prstGeom>
        </p:spPr>
        <p:txBody>
          <a:bodyPr/>
          <a:lstStyle/>
          <a:p>
            <a:endParaRPr/>
          </a:p>
        </p:txBody>
      </p:sp>
      <p:sp>
        <p:nvSpPr>
          <p:cNvPr id="755"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97</a:t>
            </a:fld>
            <a:endParaRPr/>
          </a:p>
        </p:txBody>
      </p:sp>
      <p:pic>
        <p:nvPicPr>
          <p:cNvPr id="756" name="19 L'espérance bénie.100.jpeg" descr="19 L'espérance bénie.100.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Double-click to edit"/>
          <p:cNvSpPr txBox="1">
            <a:spLocks noGrp="1"/>
          </p:cNvSpPr>
          <p:nvPr>
            <p:ph type="title"/>
          </p:nvPr>
        </p:nvSpPr>
        <p:spPr>
          <a:prstGeom prst="rect">
            <a:avLst/>
          </a:prstGeom>
        </p:spPr>
        <p:txBody>
          <a:bodyPr/>
          <a:lstStyle/>
          <a:p>
            <a:endParaRPr/>
          </a:p>
        </p:txBody>
      </p:sp>
      <p:sp>
        <p:nvSpPr>
          <p:cNvPr id="761" name="Double-click to edit"/>
          <p:cNvSpPr txBox="1">
            <a:spLocks noGrp="1"/>
          </p:cNvSpPr>
          <p:nvPr>
            <p:ph type="body" idx="1"/>
          </p:nvPr>
        </p:nvSpPr>
        <p:spPr>
          <a:prstGeom prst="rect">
            <a:avLst/>
          </a:prstGeom>
        </p:spPr>
        <p:txBody>
          <a:bodyPr/>
          <a:lstStyle/>
          <a:p>
            <a:endParaRPr/>
          </a:p>
        </p:txBody>
      </p:sp>
      <p:sp>
        <p:nvSpPr>
          <p:cNvPr id="762" name="Slide Number"/>
          <p:cNvSpPr txBox="1">
            <a:spLocks noGrp="1"/>
          </p:cNvSpPr>
          <p:nvPr>
            <p:ph type="sldNum" sz="quarter" idx="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98</a:t>
            </a:fld>
            <a:endParaRPr/>
          </a:p>
        </p:txBody>
      </p:sp>
      <p:pic>
        <p:nvPicPr>
          <p:cNvPr id="763" name="19 L'espérance bénie.102.jpeg" descr="19 L'espérance bénie.10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 name="Double-click to edit"/>
          <p:cNvSpPr txBox="1">
            <a:spLocks noGrp="1"/>
          </p:cNvSpPr>
          <p:nvPr>
            <p:ph type="title"/>
          </p:nvPr>
        </p:nvSpPr>
        <p:spPr>
          <a:prstGeom prst="rect">
            <a:avLst/>
          </a:prstGeom>
        </p:spPr>
        <p:txBody>
          <a:bodyPr/>
          <a:lstStyle/>
          <a:p>
            <a:endParaRPr/>
          </a:p>
        </p:txBody>
      </p:sp>
      <p:sp>
        <p:nvSpPr>
          <p:cNvPr id="766" name="Double-click to edit"/>
          <p:cNvSpPr txBox="1">
            <a:spLocks noGrp="1"/>
          </p:cNvSpPr>
          <p:nvPr>
            <p:ph type="body" idx="1"/>
          </p:nvPr>
        </p:nvSpPr>
        <p:spPr>
          <a:prstGeom prst="rect">
            <a:avLst/>
          </a:prstGeom>
        </p:spPr>
        <p:txBody>
          <a:bodyPr/>
          <a:lstStyle/>
          <a:p>
            <a:endParaRPr/>
          </a:p>
        </p:txBody>
      </p:sp>
      <p:sp>
        <p:nvSpPr>
          <p:cNvPr id="767" name="Slide Number"/>
          <p:cNvSpPr txBox="1">
            <a:spLocks noGrp="1"/>
          </p:cNvSpPr>
          <p:nvPr>
            <p:ph type="sldNum" sz="quarter" idx="2"/>
          </p:nvPr>
        </p:nvSpPr>
        <p:spPr>
          <a:xfrm>
            <a:off x="23394765" y="12954000"/>
            <a:ext cx="697358" cy="53594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t>99</a:t>
            </a:fld>
            <a:endParaRPr/>
          </a:p>
        </p:txBody>
      </p:sp>
      <p:pic>
        <p:nvPicPr>
          <p:cNvPr id="768" name="19 L'espérance bénie.103.jpeg" descr="19 L'espérance bénie.10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EFCDD"/>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Cochin"/>
        <a:ea typeface="Cochin"/>
        <a:cs typeface="Cochin"/>
      </a:majorFont>
      <a:minorFont>
        <a:latin typeface="Cochin"/>
        <a:ea typeface="Cochin"/>
        <a:cs typeface="Cochin"/>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BBE0E3"/>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BBE0E3"/>
          </a:solidFill>
          <a:prstDash val="solid"/>
          <a:round/>
        </a:ln>
        <a:effectLst>
          <a:outerShdw blurRad="38100" dist="19999"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914400" rtl="0" fontAlgn="auto" latinLnBrk="0" hangingPunct="0">
          <a:lnSpc>
            <a:spcPct val="100000"/>
          </a:lnSpc>
          <a:spcBef>
            <a:spcPts val="0"/>
          </a:spcBef>
          <a:spcAft>
            <a:spcPts val="0"/>
          </a:spcAft>
          <a:buClr>
            <a:srgbClr val="00A8AA"/>
          </a:buClr>
          <a:buSzTx/>
          <a:buFontTx/>
          <a:buNone/>
          <a:tabLst/>
          <a:defRPr kumimoji="0" sz="14600" b="0" i="0" u="none" strike="noStrike" cap="none" spc="0" normalizeH="0" baseline="0">
            <a:ln>
              <a:noFill/>
            </a:ln>
            <a:solidFill>
              <a:srgbClr val="FEFCDD"/>
            </a:solidFill>
            <a:effectLst/>
            <a:uFill>
              <a:solidFill>
                <a:srgbClr val="FEFCDD"/>
              </a:solidFill>
            </a:uFill>
            <a:latin typeface="Franklin Gothic Medium"/>
            <a:ea typeface="Franklin Gothic Medium"/>
            <a:cs typeface="Franklin Gothic Medium"/>
            <a:sym typeface="Franklin Gothic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913</Words>
  <Application>Microsoft Macintosh PowerPoint</Application>
  <PresentationFormat>Custom</PresentationFormat>
  <Paragraphs>240</Paragraphs>
  <Slides>198</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198</vt:i4>
      </vt:variant>
    </vt:vector>
  </HeadingPairs>
  <TitlesOfParts>
    <vt:vector size="204" baseType="lpstr">
      <vt:lpstr>Arial</vt:lpstr>
      <vt:lpstr>Calibri</vt:lpstr>
      <vt:lpstr>Cochin</vt:lpstr>
      <vt:lpstr>Franklin Gothic Medium</vt:lpstr>
      <vt:lpstr>Lucida Grande</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Ricardo Casado</cp:lastModifiedBy>
  <cp:revision>1</cp:revision>
  <dcterms:modified xsi:type="dcterms:W3CDTF">2021-01-24T20:18:40Z</dcterms:modified>
</cp:coreProperties>
</file>