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notesSlides/notesSlide1.xml" ContentType="application/vnd.openxmlformats-officedocument.presentationml.notesSlide+xml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notesSlides/notesSlide2.xml" ContentType="application/vnd.openxmlformats-officedocument.presentationml.notesSlide+xml"/>
  <Override PartName="/ppt/media/image21.jpeg" ContentType="image/jpeg"/>
  <Override PartName="/ppt/media/image22.jpeg" ContentType="image/jpeg"/>
  <Override PartName="/ppt/media/image23.jpeg" ContentType="image/jpeg"/>
  <Override PartName="/ppt/notesSlides/notesSlide3.xml" ContentType="application/vnd.openxmlformats-officedocument.presentationml.notesSlide+xml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notesSlides/notesSlide4.xml" ContentType="application/vnd.openxmlformats-officedocument.presentationml.notesSlide+xml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notesSlides/notesSlide5.xml" ContentType="application/vnd.openxmlformats-officedocument.presentationml.notesSlide+xml"/>
  <Override PartName="/ppt/media/image78.jpeg" ContentType="image/jpeg"/>
  <Override PartName="/ppt/notesSlides/notesSlide6.xml" ContentType="application/vnd.openxmlformats-officedocument.presentationml.notesSlide+xml"/>
  <Override PartName="/ppt/media/image79.jpeg" ContentType="image/jpeg"/>
  <Override PartName="/ppt/notesSlides/notesSlide7.xml" ContentType="application/vnd.openxmlformats-officedocument.presentationml.notesSlide+xml"/>
  <Override PartName="/ppt/media/image80.jpeg" ContentType="image/jpeg"/>
  <Override PartName="/ppt/media/image81.jpeg" ContentType="image/jpeg"/>
  <Override PartName="/ppt/media/image82.jpeg" ContentType="image/jpeg"/>
  <Override PartName="/ppt/notesSlides/notesSlide8.xml" ContentType="application/vnd.openxmlformats-officedocument.presentationml.notesSlide+xml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notesSlides/notesSlide9.xml" ContentType="application/vnd.openxmlformats-officedocument.presentationml.notesSlide+xml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notesSlides/notesSlide10.xml" ContentType="application/vnd.openxmlformats-officedocument.presentationml.notesSlide+xml"/>
  <Override PartName="/ppt/media/image96.jpeg" ContentType="image/jpeg"/>
  <Override PartName="/ppt/notesSlides/notesSlide11.xml" ContentType="application/vnd.openxmlformats-officedocument.presentationml.notesSlide+xml"/>
  <Override PartName="/ppt/media/image97.jpeg" ContentType="image/jpeg"/>
  <Override PartName="/ppt/notesSlides/notesSlide12.xml" ContentType="application/vnd.openxmlformats-officedocument.presentationml.notesSlide+xml"/>
  <Override PartName="/ppt/media/image98.jpeg" ContentType="image/jpeg"/>
  <Override PartName="/ppt/notesSlides/notesSlide13.xml" ContentType="application/vnd.openxmlformats-officedocument.presentationml.notesSlide+xml"/>
  <Override PartName="/ppt/media/image99.jpeg" ContentType="image/jpeg"/>
  <Override PartName="/ppt/media/image100.jpeg" ContentType="image/jpeg"/>
  <Override PartName="/ppt/media/image101.jpeg" ContentType="image/jpeg"/>
  <Override PartName="/ppt/media/image102.jpeg" ContentType="image/jpeg"/>
  <Override PartName="/ppt/media/image103.jpeg" ContentType="image/jpeg"/>
  <Override PartName="/ppt/media/image104.jpeg" ContentType="image/jpeg"/>
  <Override PartName="/ppt/media/image105.jpeg" ContentType="image/jpeg"/>
  <Override PartName="/ppt/media/image106.jpeg" ContentType="image/jpeg"/>
  <Override PartName="/ppt/notesSlides/notesSlide14.xml" ContentType="application/vnd.openxmlformats-officedocument.presentationml.notesSlide+xml"/>
  <Override PartName="/ppt/media/image107.jpeg" ContentType="image/jpeg"/>
  <Override PartName="/ppt/notesSlides/notesSlide15.xml" ContentType="application/vnd.openxmlformats-officedocument.presentationml.notesSlide+xml"/>
  <Override PartName="/ppt/media/image108.jpeg" ContentType="image/jpeg"/>
  <Override PartName="/ppt/media/image109.jpeg" ContentType="image/jpeg"/>
  <Override PartName="/ppt/media/image110.jpeg" ContentType="image/jpeg"/>
  <Override PartName="/ppt/media/image111.jpeg" ContentType="image/jpeg"/>
  <Override PartName="/ppt/notesSlides/notesSlide16.xml" ContentType="application/vnd.openxmlformats-officedocument.presentationml.notesSlide+xml"/>
  <Override PartName="/ppt/media/image112.jpeg" ContentType="image/jpeg"/>
  <Override PartName="/ppt/media/image113.jpeg" ContentType="image/jpeg"/>
  <Override PartName="/ppt/media/image114.jpeg" ContentType="image/jpeg"/>
  <Override PartName="/ppt/media/image115.jpeg" ContentType="image/jpeg"/>
  <Override PartName="/ppt/media/image116.jpeg" ContentType="image/jpeg"/>
  <Override PartName="/ppt/notesSlides/notesSlide17.xml" ContentType="application/vnd.openxmlformats-officedocument.presentationml.notesSlide+xml"/>
  <Override PartName="/ppt/media/image117.jpeg" ContentType="image/jpeg"/>
  <Override PartName="/ppt/media/image118.jpeg" ContentType="image/jpeg"/>
  <Override PartName="/ppt/media/image119.jpeg" ContentType="image/jpeg"/>
  <Override PartName="/ppt/notesSlides/notesSlide18.xml" ContentType="application/vnd.openxmlformats-officedocument.presentationml.notesSlide+xml"/>
  <Override PartName="/ppt/media/image120.jpeg" ContentType="image/jpeg"/>
  <Override PartName="/ppt/media/image121.jpeg" ContentType="image/jpeg"/>
  <Override PartName="/ppt/media/image122.jpeg" ContentType="image/jpeg"/>
  <Override PartName="/ppt/media/image123.jpeg" ContentType="image/jpeg"/>
  <Override PartName="/ppt/notesSlides/notesSlide19.xml" ContentType="application/vnd.openxmlformats-officedocument.presentationml.notesSlide+xml"/>
  <Override PartName="/ppt/media/image124.jpeg" ContentType="image/jpeg"/>
  <Override PartName="/ppt/media/image125.jpeg" ContentType="image/jpeg"/>
  <Override PartName="/ppt/media/image126.jpeg" ContentType="image/jpeg"/>
  <Override PartName="/ppt/media/image127.jpeg" ContentType="image/jpeg"/>
  <Override PartName="/ppt/media/image128.jpeg" ContentType="image/jpeg"/>
  <Override PartName="/ppt/media/image129.jpeg" ContentType="image/jpeg"/>
  <Override PartName="/ppt/media/image130.jpeg" ContentType="image/jpeg"/>
  <Override PartName="/ppt/media/image131.jpeg" ContentType="image/jpeg"/>
  <Override PartName="/ppt/media/image132.jpeg" ContentType="image/jpeg"/>
  <Override PartName="/ppt/media/image133.jpeg" ContentType="image/jpeg"/>
  <Override PartName="/ppt/media/image134.jpeg" ContentType="image/jpeg"/>
  <Override PartName="/ppt/media/image135.jpeg" ContentType="image/jpeg"/>
  <Override PartName="/ppt/media/image136.jpeg" ContentType="image/jpeg"/>
  <Override PartName="/ppt/media/image137.jpeg" ContentType="image/jpeg"/>
  <Override PartName="/ppt/media/image138.jpeg" ContentType="image/jpeg"/>
  <Override PartName="/ppt/media/image139.jpeg" ContentType="image/jpeg"/>
  <Override PartName="/ppt/media/image140.jpeg" ContentType="image/jpeg"/>
  <Override PartName="/ppt/media/image141.jpeg" ContentType="image/jpeg"/>
  <Override PartName="/ppt/media/image142.jpeg" ContentType="image/jpeg"/>
  <Override PartName="/ppt/media/image143.jpeg" ContentType="image/jpeg"/>
  <Override PartName="/ppt/media/image144.jpeg" ContentType="image/jpeg"/>
  <Override PartName="/ppt/media/image145.jpeg" ContentType="image/jpeg"/>
  <Override PartName="/ppt/media/image146.jpeg" ContentType="image/jpeg"/>
  <Override PartName="/ppt/media/image147.jpeg" ContentType="image/jpeg"/>
  <Override PartName="/ppt/media/image148.jpeg" ContentType="image/jpeg"/>
  <Override PartName="/ppt/media/image149.jpeg" ContentType="image/jpeg"/>
  <Override PartName="/ppt/media/image150.jpeg" ContentType="image/jpeg"/>
  <Override PartName="/ppt/notesSlides/notesSlide20.xml" ContentType="application/vnd.openxmlformats-officedocument.presentationml.notesSlide+xml"/>
  <Override PartName="/ppt/media/image151.jpeg" ContentType="image/jpeg"/>
  <Override PartName="/ppt/media/image152.jpeg" ContentType="image/jpeg"/>
  <Override PartName="/ppt/media/image153.jpeg" ContentType="image/jpeg"/>
  <Override PartName="/ppt/media/image154.jpeg" ContentType="image/jpeg"/>
  <Override PartName="/ppt/notesSlides/notesSlide21.xml" ContentType="application/vnd.openxmlformats-officedocument.presentationml.notesSlide+xml"/>
  <Override PartName="/ppt/media/image155.jpeg" ContentType="image/jpeg"/>
  <Override PartName="/ppt/media/image156.jpeg" ContentType="image/jpeg"/>
  <Override PartName="/ppt/media/image157.jpeg" ContentType="image/jpeg"/>
  <Override PartName="/ppt/media/image158.jpeg" ContentType="image/jpeg"/>
  <Override PartName="/ppt/media/image159.jpeg" ContentType="image/jpeg"/>
  <Override PartName="/ppt/media/image160.jpeg" ContentType="image/jpeg"/>
  <Override PartName="/ppt/media/image161.jpeg" ContentType="image/jpeg"/>
  <Override PartName="/ppt/notesSlides/notesSlide22.xml" ContentType="application/vnd.openxmlformats-officedocument.presentationml.notesSlide+xml"/>
  <Override PartName="/ppt/media/image162.jpeg" ContentType="image/jpeg"/>
  <Override PartName="/ppt/notesSlides/notesSlide23.xml" ContentType="application/vnd.openxmlformats-officedocument.presentationml.notesSlide+xml"/>
  <Override PartName="/ppt/media/image163.jpeg" ContentType="image/jpeg"/>
  <Override PartName="/ppt/media/image164.jpeg" ContentType="image/jpeg"/>
  <Override PartName="/ppt/media/image165.jpeg" ContentType="image/jpeg"/>
  <Override PartName="/ppt/notesSlides/notesSlide24.xml" ContentType="application/vnd.openxmlformats-officedocument.presentationml.notesSlide+xml"/>
  <Override PartName="/ppt/media/image166.jpeg" ContentType="image/jpeg"/>
  <Override PartName="/ppt/media/image167.jpeg" ContentType="image/jpeg"/>
  <Override PartName="/ppt/media/image168.jpeg" ContentType="image/jpeg"/>
  <Override PartName="/ppt/media/image169.jpeg" ContentType="image/jpeg"/>
  <Override PartName="/ppt/media/image170.jpeg" ContentType="image/jpeg"/>
  <Override PartName="/ppt/media/image171.jpeg" ContentType="image/jpeg"/>
  <Override PartName="/ppt/media/image172.jpeg" ContentType="image/jpeg"/>
  <Override PartName="/ppt/media/image173.jpeg" ContentType="image/jpeg"/>
  <Override PartName="/ppt/notesSlides/notesSlide25.xml" ContentType="application/vnd.openxmlformats-officedocument.presentationml.notesSlide+xml"/>
  <Override PartName="/ppt/media/image174.jpeg" ContentType="image/jpeg"/>
  <Override PartName="/ppt/media/image175.jpeg" ContentType="image/jpeg"/>
  <Override PartName="/ppt/media/image176.jpeg" ContentType="image/jpeg"/>
  <Override PartName="/ppt/media/image177.jpeg" ContentType="image/jpeg"/>
  <Override PartName="/ppt/notesSlides/notesSlide26.xml" ContentType="application/vnd.openxmlformats-officedocument.presentationml.notesSlide+xml"/>
  <Override PartName="/ppt/media/image178.jpeg" ContentType="image/jpeg"/>
  <Override PartName="/ppt/notesSlides/notesSlide27.xml" ContentType="application/vnd.openxmlformats-officedocument.presentationml.notesSlide+xml"/>
  <Override PartName="/ppt/media/image179.jpeg" ContentType="image/jpeg"/>
  <Override PartName="/ppt/media/image180.jpeg" ContentType="image/jpeg"/>
  <Override PartName="/ppt/media/image181.jpeg" ContentType="image/jpeg"/>
  <Override PartName="/ppt/notesSlides/notesSlide28.xml" ContentType="application/vnd.openxmlformats-officedocument.presentationml.notesSlide+xml"/>
  <Override PartName="/ppt/media/image182.jpeg" ContentType="image/jpeg"/>
  <Override PartName="/ppt/media/image183.jpeg" ContentType="image/jpeg"/>
  <Override PartName="/ppt/media/image184.jpeg" ContentType="image/jpeg"/>
  <Override PartName="/ppt/media/image185.jpeg" ContentType="image/jpeg"/>
  <Override PartName="/ppt/media/image186.jpeg" ContentType="image/jpeg"/>
  <Override PartName="/ppt/media/image187.jpeg" ContentType="image/jpeg"/>
  <Override PartName="/ppt/media/image188.jpeg" ContentType="image/jpeg"/>
  <Override PartName="/ppt/media/image189.jpeg" ContentType="image/jpeg"/>
  <Override PartName="/ppt/media/image190.jpeg" ContentType="image/jpeg"/>
  <Override PartName="/ppt/media/image191.jpeg" ContentType="image/jpeg"/>
  <Override PartName="/ppt/media/image192.jpeg" ContentType="image/jpeg"/>
  <Override PartName="/ppt/media/image193.jpeg" ContentType="image/jpeg"/>
  <Override PartName="/ppt/media/image194.jpeg" ContentType="image/jpeg"/>
  <Override PartName="/ppt/media/image195.jpeg" ContentType="image/jpeg"/>
  <Override PartName="/ppt/media/image196.jpeg" ContentType="image/jpeg"/>
  <Override PartName="/ppt/media/image197.jpeg" ContentType="image/jpeg"/>
  <Override PartName="/ppt/media/image19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  <p:sldId id="405" r:id="rId157"/>
    <p:sldId id="406" r:id="rId158"/>
    <p:sldId id="407" r:id="rId159"/>
    <p:sldId id="408" r:id="rId160"/>
    <p:sldId id="409" r:id="rId161"/>
    <p:sldId id="410" r:id="rId162"/>
    <p:sldId id="411" r:id="rId163"/>
    <p:sldId id="412" r:id="rId164"/>
    <p:sldId id="413" r:id="rId165"/>
    <p:sldId id="414" r:id="rId166"/>
    <p:sldId id="415" r:id="rId167"/>
    <p:sldId id="416" r:id="rId168"/>
    <p:sldId id="417" r:id="rId169"/>
    <p:sldId id="418" r:id="rId170"/>
    <p:sldId id="419" r:id="rId171"/>
    <p:sldId id="420" r:id="rId172"/>
    <p:sldId id="421" r:id="rId173"/>
    <p:sldId id="422" r:id="rId174"/>
    <p:sldId id="423" r:id="rId175"/>
    <p:sldId id="424" r:id="rId176"/>
    <p:sldId id="425" r:id="rId177"/>
    <p:sldId id="426" r:id="rId178"/>
    <p:sldId id="427" r:id="rId179"/>
    <p:sldId id="428" r:id="rId180"/>
    <p:sldId id="429" r:id="rId181"/>
    <p:sldId id="430" r:id="rId182"/>
    <p:sldId id="431" r:id="rId183"/>
    <p:sldId id="432" r:id="rId184"/>
    <p:sldId id="433" r:id="rId185"/>
    <p:sldId id="434" r:id="rId186"/>
    <p:sldId id="435" r:id="rId187"/>
    <p:sldId id="436" r:id="rId188"/>
    <p:sldId id="437" r:id="rId189"/>
    <p:sldId id="438" r:id="rId190"/>
    <p:sldId id="439" r:id="rId191"/>
    <p:sldId id="440" r:id="rId192"/>
    <p:sldId id="441" r:id="rId193"/>
    <p:sldId id="442" r:id="rId194"/>
    <p:sldId id="443" r:id="rId195"/>
    <p:sldId id="444" r:id="rId196"/>
    <p:sldId id="445" r:id="rId197"/>
    <p:sldId id="446" r:id="rId198"/>
    <p:sldId id="447" r:id="rId199"/>
    <p:sldId id="448" r:id="rId200"/>
    <p:sldId id="449" r:id="rId201"/>
    <p:sldId id="450" r:id="rId202"/>
    <p:sldId id="451" r:id="rId203"/>
    <p:sldId id="452" r:id="rId204"/>
    <p:sldId id="453" r:id="rId205"/>
    <p:sldId id="454" r:id="rId20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A8AA"/>
      </a:buClr>
      <a:buSzTx/>
      <a:buFontTx/>
      <a:buNone/>
      <a:tabLst/>
      <a:defRPr b="0" baseline="0" cap="none" i="0" spc="0" strike="noStrike" sz="14600" u="none" kumimoji="0" normalizeH="0">
        <a:ln>
          <a:noFill/>
        </a:ln>
        <a:solidFill>
          <a:srgbClr val="FEFCDD"/>
        </a:solidFill>
        <a:effectLst/>
        <a:uFill>
          <a:solidFill>
            <a:srgbClr val="FEFCDD"/>
          </a:solidFill>
        </a:uFill>
        <a:latin typeface="Franklin Gothic Medium"/>
        <a:ea typeface="Franklin Gothic Medium"/>
        <a:cs typeface="Franklin Gothic Medium"/>
        <a:sym typeface="Franklin Gothic Medium"/>
      </a:defRPr>
    </a:lvl1pPr>
    <a:lvl2pPr marL="0" marR="0" indent="3429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A8AA"/>
      </a:buClr>
      <a:buSzTx/>
      <a:buFontTx/>
      <a:buNone/>
      <a:tabLst/>
      <a:defRPr b="0" baseline="0" cap="none" i="0" spc="0" strike="noStrike" sz="14600" u="none" kumimoji="0" normalizeH="0">
        <a:ln>
          <a:noFill/>
        </a:ln>
        <a:solidFill>
          <a:srgbClr val="FEFCDD"/>
        </a:solidFill>
        <a:effectLst/>
        <a:uFill>
          <a:solidFill>
            <a:srgbClr val="FEFCDD"/>
          </a:solidFill>
        </a:uFill>
        <a:latin typeface="Franklin Gothic Medium"/>
        <a:ea typeface="Franklin Gothic Medium"/>
        <a:cs typeface="Franklin Gothic Medium"/>
        <a:sym typeface="Franklin Gothic Medium"/>
      </a:defRPr>
    </a:lvl2pPr>
    <a:lvl3pPr marL="0" marR="0" indent="685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A8AA"/>
      </a:buClr>
      <a:buSzTx/>
      <a:buFontTx/>
      <a:buNone/>
      <a:tabLst/>
      <a:defRPr b="0" baseline="0" cap="none" i="0" spc="0" strike="noStrike" sz="14600" u="none" kumimoji="0" normalizeH="0">
        <a:ln>
          <a:noFill/>
        </a:ln>
        <a:solidFill>
          <a:srgbClr val="FEFCDD"/>
        </a:solidFill>
        <a:effectLst/>
        <a:uFill>
          <a:solidFill>
            <a:srgbClr val="FEFCDD"/>
          </a:solidFill>
        </a:uFill>
        <a:latin typeface="Franklin Gothic Medium"/>
        <a:ea typeface="Franklin Gothic Medium"/>
        <a:cs typeface="Franklin Gothic Medium"/>
        <a:sym typeface="Franklin Gothic Medium"/>
      </a:defRPr>
    </a:lvl3pPr>
    <a:lvl4pPr marL="0" marR="0" indent="10287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A8AA"/>
      </a:buClr>
      <a:buSzTx/>
      <a:buFontTx/>
      <a:buNone/>
      <a:tabLst/>
      <a:defRPr b="0" baseline="0" cap="none" i="0" spc="0" strike="noStrike" sz="14600" u="none" kumimoji="0" normalizeH="0">
        <a:ln>
          <a:noFill/>
        </a:ln>
        <a:solidFill>
          <a:srgbClr val="FEFCDD"/>
        </a:solidFill>
        <a:effectLst/>
        <a:uFill>
          <a:solidFill>
            <a:srgbClr val="FEFCDD"/>
          </a:solidFill>
        </a:uFill>
        <a:latin typeface="Franklin Gothic Medium"/>
        <a:ea typeface="Franklin Gothic Medium"/>
        <a:cs typeface="Franklin Gothic Medium"/>
        <a:sym typeface="Franklin Gothic Medium"/>
      </a:defRPr>
    </a:lvl4pPr>
    <a:lvl5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A8AA"/>
      </a:buClr>
      <a:buSzTx/>
      <a:buFontTx/>
      <a:buNone/>
      <a:tabLst/>
      <a:defRPr b="0" baseline="0" cap="none" i="0" spc="0" strike="noStrike" sz="14600" u="none" kumimoji="0" normalizeH="0">
        <a:ln>
          <a:noFill/>
        </a:ln>
        <a:solidFill>
          <a:srgbClr val="FEFCDD"/>
        </a:solidFill>
        <a:effectLst/>
        <a:uFill>
          <a:solidFill>
            <a:srgbClr val="FEFCDD"/>
          </a:solidFill>
        </a:uFill>
        <a:latin typeface="Franklin Gothic Medium"/>
        <a:ea typeface="Franklin Gothic Medium"/>
        <a:cs typeface="Franklin Gothic Medium"/>
        <a:sym typeface="Franklin Gothic Medium"/>
      </a:defRPr>
    </a:lvl5pPr>
    <a:lvl6pPr marL="0" marR="0" indent="17145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A8AA"/>
      </a:buClr>
      <a:buSzTx/>
      <a:buFontTx/>
      <a:buNone/>
      <a:tabLst/>
      <a:defRPr b="0" baseline="0" cap="none" i="0" spc="0" strike="noStrike" sz="14600" u="none" kumimoji="0" normalizeH="0">
        <a:ln>
          <a:noFill/>
        </a:ln>
        <a:solidFill>
          <a:srgbClr val="FEFCDD"/>
        </a:solidFill>
        <a:effectLst/>
        <a:uFill>
          <a:solidFill>
            <a:srgbClr val="FEFCDD"/>
          </a:solidFill>
        </a:uFill>
        <a:latin typeface="Franklin Gothic Medium"/>
        <a:ea typeface="Franklin Gothic Medium"/>
        <a:cs typeface="Franklin Gothic Medium"/>
        <a:sym typeface="Franklin Gothic Medium"/>
      </a:defRPr>
    </a:lvl6pPr>
    <a:lvl7pPr marL="0" marR="0" indent="2057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A8AA"/>
      </a:buClr>
      <a:buSzTx/>
      <a:buFontTx/>
      <a:buNone/>
      <a:tabLst/>
      <a:defRPr b="0" baseline="0" cap="none" i="0" spc="0" strike="noStrike" sz="14600" u="none" kumimoji="0" normalizeH="0">
        <a:ln>
          <a:noFill/>
        </a:ln>
        <a:solidFill>
          <a:srgbClr val="FEFCDD"/>
        </a:solidFill>
        <a:effectLst/>
        <a:uFill>
          <a:solidFill>
            <a:srgbClr val="FEFCDD"/>
          </a:solidFill>
        </a:uFill>
        <a:latin typeface="Franklin Gothic Medium"/>
        <a:ea typeface="Franklin Gothic Medium"/>
        <a:cs typeface="Franklin Gothic Medium"/>
        <a:sym typeface="Franklin Gothic Medium"/>
      </a:defRPr>
    </a:lvl7pPr>
    <a:lvl8pPr marL="0" marR="0" indent="24003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A8AA"/>
      </a:buClr>
      <a:buSzTx/>
      <a:buFontTx/>
      <a:buNone/>
      <a:tabLst/>
      <a:defRPr b="0" baseline="0" cap="none" i="0" spc="0" strike="noStrike" sz="14600" u="none" kumimoji="0" normalizeH="0">
        <a:ln>
          <a:noFill/>
        </a:ln>
        <a:solidFill>
          <a:srgbClr val="FEFCDD"/>
        </a:solidFill>
        <a:effectLst/>
        <a:uFill>
          <a:solidFill>
            <a:srgbClr val="FEFCDD"/>
          </a:solidFill>
        </a:uFill>
        <a:latin typeface="Franklin Gothic Medium"/>
        <a:ea typeface="Franklin Gothic Medium"/>
        <a:cs typeface="Franklin Gothic Medium"/>
        <a:sym typeface="Franklin Gothic Medium"/>
      </a:defRPr>
    </a:lvl8pPr>
    <a:lvl9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A8AA"/>
      </a:buClr>
      <a:buSzTx/>
      <a:buFontTx/>
      <a:buNone/>
      <a:tabLst/>
      <a:defRPr b="0" baseline="0" cap="none" i="0" spc="0" strike="noStrike" sz="14600" u="none" kumimoji="0" normalizeH="0">
        <a:ln>
          <a:noFill/>
        </a:ln>
        <a:solidFill>
          <a:srgbClr val="FEFCDD"/>
        </a:solidFill>
        <a:effectLst/>
        <a:uFill>
          <a:solidFill>
            <a:srgbClr val="FEFCDD"/>
          </a:solidFill>
        </a:uFill>
        <a:latin typeface="Franklin Gothic Medium"/>
        <a:ea typeface="Franklin Gothic Medium"/>
        <a:cs typeface="Franklin Gothic Medium"/>
        <a:sym typeface="Franklin Gothic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n">
        <a:fontRef idx="minor">
          <a:srgbClr val="808080"/>
        </a:fontRef>
        <a:srgbClr val="80808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Relationship Id="rId149" Type="http://schemas.openxmlformats.org/officeDocument/2006/relationships/slide" Target="slides/slide142.xml"/><Relationship Id="rId150" Type="http://schemas.openxmlformats.org/officeDocument/2006/relationships/slide" Target="slides/slide143.xml"/><Relationship Id="rId151" Type="http://schemas.openxmlformats.org/officeDocument/2006/relationships/slide" Target="slides/slide144.xml"/><Relationship Id="rId152" Type="http://schemas.openxmlformats.org/officeDocument/2006/relationships/slide" Target="slides/slide145.xml"/><Relationship Id="rId153" Type="http://schemas.openxmlformats.org/officeDocument/2006/relationships/slide" Target="slides/slide146.xml"/><Relationship Id="rId154" Type="http://schemas.openxmlformats.org/officeDocument/2006/relationships/slide" Target="slides/slide147.xml"/><Relationship Id="rId155" Type="http://schemas.openxmlformats.org/officeDocument/2006/relationships/slide" Target="slides/slide148.xml"/><Relationship Id="rId156" Type="http://schemas.openxmlformats.org/officeDocument/2006/relationships/slide" Target="slides/slide149.xml"/><Relationship Id="rId157" Type="http://schemas.openxmlformats.org/officeDocument/2006/relationships/slide" Target="slides/slide150.xml"/><Relationship Id="rId158" Type="http://schemas.openxmlformats.org/officeDocument/2006/relationships/slide" Target="slides/slide151.xml"/><Relationship Id="rId159" Type="http://schemas.openxmlformats.org/officeDocument/2006/relationships/slide" Target="slides/slide152.xml"/><Relationship Id="rId160" Type="http://schemas.openxmlformats.org/officeDocument/2006/relationships/slide" Target="slides/slide153.xml"/><Relationship Id="rId161" Type="http://schemas.openxmlformats.org/officeDocument/2006/relationships/slide" Target="slides/slide154.xml"/><Relationship Id="rId162" Type="http://schemas.openxmlformats.org/officeDocument/2006/relationships/slide" Target="slides/slide155.xml"/><Relationship Id="rId163" Type="http://schemas.openxmlformats.org/officeDocument/2006/relationships/slide" Target="slides/slide156.xml"/><Relationship Id="rId164" Type="http://schemas.openxmlformats.org/officeDocument/2006/relationships/slide" Target="slides/slide157.xml"/><Relationship Id="rId165" Type="http://schemas.openxmlformats.org/officeDocument/2006/relationships/slide" Target="slides/slide158.xml"/><Relationship Id="rId166" Type="http://schemas.openxmlformats.org/officeDocument/2006/relationships/slide" Target="slides/slide159.xml"/><Relationship Id="rId167" Type="http://schemas.openxmlformats.org/officeDocument/2006/relationships/slide" Target="slides/slide160.xml"/><Relationship Id="rId168" Type="http://schemas.openxmlformats.org/officeDocument/2006/relationships/slide" Target="slides/slide161.xml"/><Relationship Id="rId169" Type="http://schemas.openxmlformats.org/officeDocument/2006/relationships/slide" Target="slides/slide162.xml"/><Relationship Id="rId170" Type="http://schemas.openxmlformats.org/officeDocument/2006/relationships/slide" Target="slides/slide163.xml"/><Relationship Id="rId171" Type="http://schemas.openxmlformats.org/officeDocument/2006/relationships/slide" Target="slides/slide164.xml"/><Relationship Id="rId172" Type="http://schemas.openxmlformats.org/officeDocument/2006/relationships/slide" Target="slides/slide165.xml"/><Relationship Id="rId173" Type="http://schemas.openxmlformats.org/officeDocument/2006/relationships/slide" Target="slides/slide166.xml"/><Relationship Id="rId174" Type="http://schemas.openxmlformats.org/officeDocument/2006/relationships/slide" Target="slides/slide167.xml"/><Relationship Id="rId175" Type="http://schemas.openxmlformats.org/officeDocument/2006/relationships/slide" Target="slides/slide168.xml"/><Relationship Id="rId176" Type="http://schemas.openxmlformats.org/officeDocument/2006/relationships/slide" Target="slides/slide169.xml"/><Relationship Id="rId177" Type="http://schemas.openxmlformats.org/officeDocument/2006/relationships/slide" Target="slides/slide170.xml"/><Relationship Id="rId178" Type="http://schemas.openxmlformats.org/officeDocument/2006/relationships/slide" Target="slides/slide171.xml"/><Relationship Id="rId179" Type="http://schemas.openxmlformats.org/officeDocument/2006/relationships/slide" Target="slides/slide172.xml"/><Relationship Id="rId180" Type="http://schemas.openxmlformats.org/officeDocument/2006/relationships/slide" Target="slides/slide173.xml"/><Relationship Id="rId181" Type="http://schemas.openxmlformats.org/officeDocument/2006/relationships/slide" Target="slides/slide174.xml"/><Relationship Id="rId182" Type="http://schemas.openxmlformats.org/officeDocument/2006/relationships/slide" Target="slides/slide175.xml"/><Relationship Id="rId183" Type="http://schemas.openxmlformats.org/officeDocument/2006/relationships/slide" Target="slides/slide176.xml"/><Relationship Id="rId184" Type="http://schemas.openxmlformats.org/officeDocument/2006/relationships/slide" Target="slides/slide177.xml"/><Relationship Id="rId185" Type="http://schemas.openxmlformats.org/officeDocument/2006/relationships/slide" Target="slides/slide178.xml"/><Relationship Id="rId186" Type="http://schemas.openxmlformats.org/officeDocument/2006/relationships/slide" Target="slides/slide179.xml"/><Relationship Id="rId187" Type="http://schemas.openxmlformats.org/officeDocument/2006/relationships/slide" Target="slides/slide180.xml"/><Relationship Id="rId188" Type="http://schemas.openxmlformats.org/officeDocument/2006/relationships/slide" Target="slides/slide181.xml"/><Relationship Id="rId189" Type="http://schemas.openxmlformats.org/officeDocument/2006/relationships/slide" Target="slides/slide182.xml"/><Relationship Id="rId190" Type="http://schemas.openxmlformats.org/officeDocument/2006/relationships/slide" Target="slides/slide183.xml"/><Relationship Id="rId191" Type="http://schemas.openxmlformats.org/officeDocument/2006/relationships/slide" Target="slides/slide184.xml"/><Relationship Id="rId192" Type="http://schemas.openxmlformats.org/officeDocument/2006/relationships/slide" Target="slides/slide185.xml"/><Relationship Id="rId193" Type="http://schemas.openxmlformats.org/officeDocument/2006/relationships/slide" Target="slides/slide186.xml"/><Relationship Id="rId194" Type="http://schemas.openxmlformats.org/officeDocument/2006/relationships/slide" Target="slides/slide187.xml"/><Relationship Id="rId195" Type="http://schemas.openxmlformats.org/officeDocument/2006/relationships/slide" Target="slides/slide188.xml"/><Relationship Id="rId196" Type="http://schemas.openxmlformats.org/officeDocument/2006/relationships/slide" Target="slides/slide189.xml"/><Relationship Id="rId197" Type="http://schemas.openxmlformats.org/officeDocument/2006/relationships/slide" Target="slides/slide190.xml"/><Relationship Id="rId198" Type="http://schemas.openxmlformats.org/officeDocument/2006/relationships/slide" Target="slides/slide191.xml"/><Relationship Id="rId199" Type="http://schemas.openxmlformats.org/officeDocument/2006/relationships/slide" Target="slides/slide192.xml"/><Relationship Id="rId200" Type="http://schemas.openxmlformats.org/officeDocument/2006/relationships/slide" Target="slides/slide193.xml"/><Relationship Id="rId201" Type="http://schemas.openxmlformats.org/officeDocument/2006/relationships/slide" Target="slides/slide194.xml"/><Relationship Id="rId202" Type="http://schemas.openxmlformats.org/officeDocument/2006/relationships/slide" Target="slides/slide195.xml"/><Relationship Id="rId203" Type="http://schemas.openxmlformats.org/officeDocument/2006/relationships/slide" Target="slides/slide196.xml"/><Relationship Id="rId204" Type="http://schemas.openxmlformats.org/officeDocument/2006/relationships/slide" Target="slides/slide197.xml"/><Relationship Id="rId205" Type="http://schemas.openxmlformats.org/officeDocument/2006/relationships/slide" Target="slides/slide198.xml"/><Relationship Id="rId206" Type="http://schemas.openxmlformats.org/officeDocument/2006/relationships/slide" Target="slides/slide19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4" name="Shape 26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96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97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98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99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07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08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12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17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20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24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151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155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162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163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166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174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178.xml"/><Relationship Id="rId2" Type="http://schemas.openxmlformats.org/officeDocument/2006/relationships/notesMaster" Target="../notesMasters/notesMaster1.xml"/></Relationships>
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179.xml"/><Relationship Id="rId2" Type="http://schemas.openxmlformats.org/officeDocument/2006/relationships/notesMaster" Target="../notesMasters/notesMaster1.xml"/></Relationships>
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182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78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79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80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3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87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1" name="Shape 3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pPr/>
            <a:r>
              <a:t>L'iniquité implique que nous avons une nature pécheresse. Le péché est présent en nous.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Shape 7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4" name="Shape 7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4. Quel contraste pouvons-nous voir entre ces textes et Jacques 2: 24?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1" name="Shape 7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4. Quel contraste pouvons-nous voir entre ces textes et Jacques 2: 24?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Shape 7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8" name="Shape 7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4. Quel contraste pouvons-nous voir entre ces textes et Jacques 2: 24?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hape 7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5" name="Shape 7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4. Quel contraste pouvons-nous voir entre ces textes et Jacques 2: 24?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Shape 8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7" name="Shape 8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5. De quoi parle ce texte qui est en réponse à la contradiction apparente de l'analyse? Voir aussi le verset 20.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4" name="Shape 8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5. De quoi parle ce texte qui est en réponse à la contradiction apparente de l'analyse? Voir aussi le verset 20.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Shape 8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6" name="Shape 8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6. Les textes sont-ils cohérents avec Jacques 2?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Shape 8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3" name="Shape 8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7. Voyons Tite 3: 5 et rejoignons ce qui est proposé au verset 8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Shape 8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0" name="Shape 9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8. Quel type d’œuvres devront être manifestes dans la vie du croyant?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Shape 92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2" name="Shape 92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8. Quel type d’œuvres devront être manifestes dans la vie du croyant?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" name="Shape 3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pPr/>
            <a:r>
              <a:t>La transgression montre que le péché nous gouverne et nous asservit.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Shape 10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9" name="Shape 10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9. Les croyants doivent-ils avoir la crainte du jugement de Dieu ?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Shape 10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1" name="Shape 10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10. Quelles déclarations extraordinaires fait l’apôtre Paul afin que nous ne craignions pas le jugement?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Shape 111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8" name="Shape 11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11. Quel autre livre existe-t-il et qui sont ceux qui ont leurs noms inscrits?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Shape 11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5" name="Shape 11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11. Quel autre livre existe-t-il et qui sont ceux qui ont leurs noms inscrits?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Shape 11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2" name="Shape 11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12. Moïse qu’a-t-il demandé à Dieu de faire, s’il ne pardonnait pas Israël?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Shape 11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4" name="Shape 11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13. Quelle réponse Dieu a-t-Il donné à Moïse?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Shape 12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6" name="Shape 12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14. Quelle sentence merveilleuse offrira le Seigneur à ceux qui sont sauvés en Christ?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Shape 12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3" name="Shape 12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14. Quelle sentence merveilleuse offrira le Seigneur à ceux qui sont sauvés en Christ?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Shape 12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0" name="Shape 12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15. Quelle triste sentence, le Seigneur émettra-t-il contre ceux qui ont rejeté l’Evangile?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0" name="Shape 3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pPr/>
            <a:r>
              <a:t>Le péché nous blâme et nous condamne à mort.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2" name="Shape 42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b="1" sz="30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Romains 3: 20</a:t>
            </a:r>
          </a:p>
          <a:p>
            <a:pPr>
              <a:lnSpc>
                <a:spcPct val="90000"/>
              </a:lnSpc>
              <a:defRPr sz="3000"/>
            </a:pPr>
            <a:r>
              <a:t>“Car personne ne sera justifié devant lui par les œuvres de la loi, puisque c’est par la loi que vient la connaissance du péché.”</a:t>
            </a:r>
          </a:p>
          <a:p>
            <a:pPr>
              <a:lnSpc>
                <a:spcPct val="90000"/>
              </a:lnSpc>
              <a:defRPr sz="3000"/>
            </a:pPr>
          </a:p>
          <a:p>
            <a:pPr>
              <a:lnSpc>
                <a:spcPct val="90000"/>
              </a:lnSpc>
              <a:defRPr b="1" sz="30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Galates 3: 24</a:t>
            </a:r>
          </a:p>
          <a:p>
            <a:pPr>
              <a:lnSpc>
                <a:spcPct val="90000"/>
              </a:lnSpc>
              <a:defRPr sz="3000"/>
            </a:pPr>
            <a:r>
              <a:t>“Ainsi la loi a été comme un précepteur pour nous conduire à Christ, afin que nous soyons justifiés par la foi.”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4" name="Shape 6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2. Quelle est la raison de la deuxième venue de Jésus?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1" name="Shape 6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2. Quelle est la raison de la deuxième venue de Jésus?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6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8" name="Shape 6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2. Quelle est la raison de la deuxième venue de Jésus?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5" name="Shape 6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2. Quelle est la raison de la deuxième venue de Jésus?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hape 7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7" name="Shape 7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3000"/>
            </a:lvl1pPr>
          </a:lstStyle>
          <a:p>
            <a:pPr/>
            <a:r>
              <a:t>3. Quelle déclaration de l’Apôtre Paul établit-elle le jugement des oeuvres?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828800" y="4260850"/>
            <a:ext cx="20726400" cy="351155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half" idx="1"/>
          </p:nvPr>
        </p:nvSpPr>
        <p:spPr>
          <a:xfrm>
            <a:off x="3657600" y="7772400"/>
            <a:ext cx="17068800" cy="5943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/>
          <p:nvPr>
            <p:ph type="title"/>
          </p:nvPr>
        </p:nvSpPr>
        <p:spPr>
          <a:xfrm>
            <a:off x="17678400" y="549275"/>
            <a:ext cx="5486400" cy="131667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idx="1"/>
          </p:nvPr>
        </p:nvSpPr>
        <p:spPr>
          <a:xfrm>
            <a:off x="1219200" y="549275"/>
            <a:ext cx="16306800" cy="1316672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/>
          <p:nvPr>
            <p:ph type="title"/>
          </p:nvPr>
        </p:nvSpPr>
        <p:spPr>
          <a:xfrm>
            <a:off x="1828800" y="831850"/>
            <a:ext cx="20726400" cy="636905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8" name="Body Level One…"/>
          <p:cNvSpPr txBox="1"/>
          <p:nvPr>
            <p:ph type="body" sz="half" idx="1"/>
          </p:nvPr>
        </p:nvSpPr>
        <p:spPr>
          <a:xfrm>
            <a:off x="3657600" y="7200900"/>
            <a:ext cx="17068800" cy="46482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7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/>
          <p:nvPr>
            <p:ph type="title"/>
          </p:nvPr>
        </p:nvSpPr>
        <p:spPr>
          <a:xfrm>
            <a:off x="1925638" y="8813800"/>
            <a:ext cx="20726401" cy="49022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b="0" cap="all" sz="4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6" name="Body Level One…"/>
          <p:cNvSpPr txBox="1"/>
          <p:nvPr>
            <p:ph type="body" sz="half" idx="1"/>
          </p:nvPr>
        </p:nvSpPr>
        <p:spPr>
          <a:xfrm>
            <a:off x="1925638" y="2384425"/>
            <a:ext cx="20726401" cy="64293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5" name="Body Level One…"/>
          <p:cNvSpPr txBox="1"/>
          <p:nvPr>
            <p:ph type="body" sz="quarter" idx="1"/>
          </p:nvPr>
        </p:nvSpPr>
        <p:spPr>
          <a:xfrm>
            <a:off x="13182600" y="774700"/>
            <a:ext cx="53340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/>
          <p:nvPr>
            <p:ph type="title"/>
          </p:nvPr>
        </p:nvSpPr>
        <p:spPr>
          <a:xfrm>
            <a:off x="1219200" y="0"/>
            <a:ext cx="21945600" cy="28352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4" name="Body Level One…"/>
          <p:cNvSpPr txBox="1"/>
          <p:nvPr>
            <p:ph type="body" sz="quarter" idx="1"/>
          </p:nvPr>
        </p:nvSpPr>
        <p:spPr>
          <a:xfrm>
            <a:off x="1219200" y="2835275"/>
            <a:ext cx="10774364" cy="1514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/>
          <p:nvPr>
            <p:ph type="title"/>
          </p:nvPr>
        </p:nvSpPr>
        <p:spPr>
          <a:xfrm>
            <a:off x="10972800" y="0"/>
            <a:ext cx="13563600" cy="1600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/>
          <p:nvPr>
            <p:ph type="title"/>
          </p:nvPr>
        </p:nvSpPr>
        <p:spPr>
          <a:xfrm>
            <a:off x="1219200" y="0"/>
            <a:ext cx="8021639" cy="2870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8" name="Body Level One…"/>
          <p:cNvSpPr txBox="1"/>
          <p:nvPr>
            <p:ph type="body" idx="1"/>
          </p:nvPr>
        </p:nvSpPr>
        <p:spPr>
          <a:xfrm>
            <a:off x="9532938" y="0"/>
            <a:ext cx="13631863" cy="12798425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/>
          <p:nvPr>
            <p:ph type="title"/>
          </p:nvPr>
        </p:nvSpPr>
        <p:spPr>
          <a:xfrm>
            <a:off x="4779962" y="6172200"/>
            <a:ext cx="14630401" cy="45624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7" name="Body Level One…"/>
          <p:cNvSpPr txBox="1"/>
          <p:nvPr>
            <p:ph type="body" sz="quarter" idx="1"/>
          </p:nvPr>
        </p:nvSpPr>
        <p:spPr>
          <a:xfrm>
            <a:off x="4779962" y="10734675"/>
            <a:ext cx="14630401" cy="16097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6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/>
          <p:nvPr>
            <p:ph type="title"/>
          </p:nvPr>
        </p:nvSpPr>
        <p:spPr>
          <a:xfrm>
            <a:off x="18529300" y="0"/>
            <a:ext cx="5473700" cy="116459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5" name="Body Level One…"/>
          <p:cNvSpPr txBox="1"/>
          <p:nvPr>
            <p:ph type="body" idx="1"/>
          </p:nvPr>
        </p:nvSpPr>
        <p:spPr>
          <a:xfrm>
            <a:off x="2108200" y="0"/>
            <a:ext cx="16268700" cy="124206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23493634" y="12954000"/>
            <a:ext cx="499619" cy="53594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3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2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1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ffice Them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 Text"/>
          <p:cNvSpPr txBox="1"/>
          <p:nvPr>
            <p:ph type="title"/>
          </p:nvPr>
        </p:nvSpPr>
        <p:spPr>
          <a:xfrm>
            <a:off x="3962400" y="0"/>
            <a:ext cx="16459200" cy="3384550"/>
          </a:xfrm>
          <a:prstGeom prst="rect">
            <a:avLst/>
          </a:prstGeom>
        </p:spPr>
        <p:txBody>
          <a:bodyPr lIns="101600" tIns="101600" rIns="101600" bIns="101600" anchor="ctr"/>
          <a:lstStyle>
            <a:lvl1pPr marL="40639" marR="40639">
              <a:defRPr b="0" sz="8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0" name="Body Level One…"/>
          <p:cNvSpPr txBox="1"/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101600" tIns="101600" rIns="101600" bIns="101600"/>
          <a:lstStyle>
            <a:lvl1pPr marL="726440" marR="40639" indent="-68580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defRPr sz="6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1069339" marR="40639" indent="-571499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–"/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412239" marR="40639" indent="-457200"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defRPr sz="4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869439" marR="40639" indent="-4572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–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2326639" marR="40639" indent="-4572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»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/>
          <p:nvPr>
            <p:ph type="sldNum" sz="quarter" idx="2"/>
          </p:nvPr>
        </p:nvSpPr>
        <p:spPr>
          <a:xfrm>
            <a:off x="18025566" y="12792075"/>
            <a:ext cx="524868" cy="571501"/>
          </a:xfrm>
          <a:prstGeom prst="rect">
            <a:avLst/>
          </a:prstGeom>
        </p:spPr>
        <p:txBody>
          <a:bodyPr lIns="101600" tIns="101600" rIns="101600" bIns="101600" anchor="ctr"/>
          <a:lstStyle>
            <a:lvl1pPr defTabSz="584200">
              <a:defRPr b="0" sz="24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4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lide Number"/>
          <p:cNvSpPr txBox="1"/>
          <p:nvPr>
            <p:ph type="sldNum" sz="quarter" idx="2"/>
          </p:nvPr>
        </p:nvSpPr>
        <p:spPr>
          <a:xfrm>
            <a:off x="17475200" y="12712700"/>
            <a:ext cx="5689600" cy="736600"/>
          </a:xfrm>
          <a:prstGeom prst="rect">
            <a:avLst/>
          </a:prstGeom>
        </p:spPr>
        <p:txBody>
          <a:bodyPr/>
          <a:lstStyle>
            <a:lvl1pPr algn="l" defTabSz="457200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1925638" y="8813800"/>
            <a:ext cx="20726401" cy="4902200"/>
          </a:xfrm>
          <a:prstGeom prst="rect">
            <a:avLst/>
          </a:prstGeom>
        </p:spPr>
        <p:txBody>
          <a:bodyPr/>
          <a:lstStyle>
            <a:lvl1pPr algn="l">
              <a:defRPr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1925638" y="2384425"/>
            <a:ext cx="20726401" cy="642937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000"/>
            </a:lvl1pPr>
            <a:lvl2pPr marL="0" indent="457200">
              <a:buSzTx/>
              <a:buNone/>
              <a:defRPr sz="2000"/>
            </a:lvl2pPr>
            <a:lvl3pPr marL="0" indent="914400">
              <a:buSzTx/>
              <a:buNone/>
              <a:defRPr sz="2000"/>
            </a:lvl3pPr>
            <a:lvl4pPr marL="0" indent="1371600">
              <a:buSzTx/>
              <a:buNone/>
              <a:defRPr sz="2000"/>
            </a:lvl4pPr>
            <a:lvl5pPr marL="0" indent="1828800"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1219200" y="3200400"/>
            <a:ext cx="10896600" cy="10515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1174750" indent="-666750">
              <a:defRPr sz="2800"/>
            </a:lvl2pPr>
            <a:lvl3pPr marL="1625600" indent="-800100">
              <a:defRPr sz="2800"/>
            </a:lvl3pPr>
            <a:lvl4pPr marL="2032000" indent="-889000">
              <a:defRPr sz="2800"/>
            </a:lvl4pPr>
            <a:lvl5pPr marL="2413000" indent="-88900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1219200" y="549275"/>
            <a:ext cx="21945600" cy="240996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1219200" y="2959234"/>
            <a:ext cx="10774364" cy="139051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 sz="2400"/>
            </a:lvl1pPr>
            <a:lvl2pPr marL="0" indent="457200">
              <a:buSzTx/>
              <a:buNone/>
              <a:defRPr b="1" sz="2400"/>
            </a:lvl2pPr>
            <a:lvl3pPr marL="0" indent="914400">
              <a:buSzTx/>
              <a:buNone/>
              <a:defRPr b="1" sz="2400"/>
            </a:lvl3pPr>
            <a:lvl4pPr marL="0" indent="1371600">
              <a:buSzTx/>
              <a:buNone/>
              <a:defRPr b="1" sz="2400"/>
            </a:lvl4pPr>
            <a:lvl5pPr marL="0" indent="1828800"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/>
          <p:nvPr>
            <p:ph type="title"/>
          </p:nvPr>
        </p:nvSpPr>
        <p:spPr>
          <a:xfrm>
            <a:off x="1219200" y="0"/>
            <a:ext cx="8021639" cy="287020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idx="1"/>
          </p:nvPr>
        </p:nvSpPr>
        <p:spPr>
          <a:xfrm>
            <a:off x="9532938" y="546100"/>
            <a:ext cx="13631863" cy="131699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1161142" indent="-653142">
              <a:defRPr sz="3200"/>
            </a:lvl2pPr>
            <a:lvl3pPr marL="1587500" indent="-762000">
              <a:defRPr sz="3200"/>
            </a:lvl3pPr>
            <a:lvl4pPr marL="2057400" indent="-914400">
              <a:defRPr sz="3200"/>
            </a:lvl4pPr>
            <a:lvl5pPr marL="2438400" indent="-91440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/>
          <p:nvPr>
            <p:ph type="title"/>
          </p:nvPr>
        </p:nvSpPr>
        <p:spPr>
          <a:xfrm>
            <a:off x="4779962" y="6172200"/>
            <a:ext cx="14630401" cy="4562475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sz="quarter" idx="1"/>
          </p:nvPr>
        </p:nvSpPr>
        <p:spPr>
          <a:xfrm>
            <a:off x="4779962" y="10734675"/>
            <a:ext cx="14630401" cy="2981325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400"/>
            </a:lvl1pPr>
            <a:lvl2pPr marL="0" indent="457200">
              <a:buSzTx/>
              <a:buNone/>
              <a:defRPr sz="1400"/>
            </a:lvl2pPr>
            <a:lvl3pPr marL="0" indent="914400">
              <a:buSzTx/>
              <a:buNone/>
              <a:defRPr sz="1400"/>
            </a:lvl3pPr>
            <a:lvl4pPr marL="0" indent="1371600">
              <a:buSzTx/>
              <a:buNone/>
              <a:defRPr sz="1400"/>
            </a:lvl4pPr>
            <a:lvl5pPr marL="0" indent="1828800"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19200" y="549275"/>
            <a:ext cx="21945600" cy="2651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493634" y="12954000"/>
            <a:ext cx="499619" cy="5359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buClrTx/>
              <a:defRPr b="1"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0" marR="0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0" marR="0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0" marR="0" indent="1143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0" marR="0" indent="1600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titleStyle>
    <p:bodyStyle>
      <a:lvl1pPr marL="571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1079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13970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1714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2095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25527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30099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34671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39243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bodyStyle>
    <p:otherStyle>
      <a:lvl1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0" marR="0" indent="228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0" marR="0" indent="457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0" marR="0" indent="685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0" marR="0" indent="9144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0" marR="0" indent="11430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0" marR="0" indent="1371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0" marR="0" indent="1600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0" marR="0" indent="1828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7.jpe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8.jpeg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2.jpeg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e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7.jpeg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0.jpeg"/></Relationships>
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/Relationships>
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eg"/></Relationships>
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4.jpeg"/></Relationships>
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/Relationships>

</file>

<file path=ppt/slides/_rels/slide1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/Relationships>
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/Relationships>

</file>

<file path=ppt/slides/_rels/slide1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eg"/></Relationships>

</file>

<file path=ppt/slides/_rels/slide1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eg"/></Relationships>

</file>

<file path=ppt/slides/_rels/slide1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eg"/></Relationships>

</file>

<file path=ppt/slides/_rels/slide1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eg"/></Relationships>

</file>

<file path=ppt/slides/_rels/slide1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eg"/></Relationships>

</file>

<file path=ppt/slides/_rels/slide1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jpeg"/></Relationships>

</file>

<file path=ppt/slides/_rels/slide1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eg"/></Relationships>

</file>

<file path=ppt/slides/_rels/slide1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eg"/></Relationships>

</file>

<file path=ppt/slides/_rels/slide1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eg"/></Relationships>

</file>

<file path=ppt/slides/_rels/slide1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eg"/></Relationships>

</file>

<file path=ppt/slides/_rels/slide1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eg"/></Relationships>

</file>

<file path=ppt/slides/_rels/slide1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eg"/></Relationships>

</file>

<file path=ppt/slides/_rels/slide1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jpeg"/></Relationships>

</file>

<file path=ppt/slides/_rels/slide1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eg"/></Relationships>

</file>

<file path=ppt/slides/_rels/slide1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eg"/></Relationships>

</file>

<file path=ppt/slides/_rels/slide1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jpeg"/></Relationships>

</file>

<file path=ppt/slides/_rels/slide1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jpeg"/></Relationships>

</file>

<file path=ppt/slides/_rels/slide1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jpeg"/></Relationships>

</file>

<file path=ppt/slides/_rels/slide1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1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jpeg"/></Relationships>

</file>

<file path=ppt/slides/_rels/slide1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1.jpeg"/></Relationships>

</file>

<file path=ppt/slides/_rels/slide1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jpeg"/></Relationships>

</file>

<file path=ppt/slides/_rels/slide1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eg"/></Relationships>

</file>

<file path=ppt/slides/_rels/slide1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jpeg"/></Relationships>

</file>

<file path=ppt/slides/_rels/slide1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5.jpeg"/></Relationships>

</file>

<file path=ppt/slides/_rels/slide1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jpeg"/></Relationships>

</file>

<file path=ppt/slides/_rels/slide1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jpeg"/></Relationships>

</file>

<file path=ppt/slides/_rels/slide1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jpeg"/></Relationships>

</file>

<file path=ppt/slides/_rels/slide1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1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jpeg"/></Relationships>

</file>

<file path=ppt/slides/_rels/slide1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jpeg"/></Relationships>

</file>

<file path=ppt/slides/_rels/slide1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2.jpeg"/></Relationships>

</file>

<file path=ppt/slides/_rels/slide1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3.jpeg"/></Relationships>

</file>

<file path=ppt/slides/_rels/slide1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jpeg"/></Relationships>

</file>

<file path=ppt/slides/_rels/slide1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jpeg"/></Relationships>

</file>

<file path=ppt/slides/_rels/slide1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6.jpeg"/></Relationships>

</file>

<file path=ppt/slides/_rels/slide1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jpeg"/></Relationships>

</file>

<file path=ppt/slides/_rels/slide1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jpeg"/></Relationships>

</file>

<file path=ppt/slides/_rels/slide1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eg"/></Relationships>

</file>

<file path=ppt/slides/_rels/slide1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jpeg"/></Relationships>

</file>

<file path=ppt/slides/_rels/slide1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jpeg"/></Relationships>

</file>

<file path=ppt/slides/_rels/slide1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jpeg"/></Relationships>

</file>

<file path=ppt/slides/_rels/slide1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jpeg"/></Relationships>

</file>

<file path=ppt/slides/_rels/slide1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4.jpeg"/></Relationships>

</file>

<file path=ppt/slides/_rels/slide1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jpeg"/></Relationships>

</file>

<file path=ppt/slides/_rels/slide1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jpeg"/></Relationships>

</file>

<file path=ppt/slides/_rels/slide1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jpeg"/></Relationships>

</file>

<file path=ppt/slides/_rels/slide1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8.jpeg"/></Relationships>

</file>

<file path=ppt/slides/_rels/slide1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1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jpeg"/></Relationships>

</file>

<file path=ppt/slides/_rels/slide1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jpeg"/></Relationships>

</file>

<file path=ppt/slides/_rels/slide1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2.jpeg"/></Relationships>

</file>

<file path=ppt/slides/_rels/slide1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jpeg"/></Relationships>

</file>

<file path=ppt/slides/_rels/slide1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jpeg"/></Relationships>

</file>

<file path=ppt/slides/_rels/slide1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jpeg"/></Relationships>

</file>

<file path=ppt/slides/_rels/slide1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jpeg"/></Relationships>

</file>

<file path=ppt/slides/_rels/slide1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jpeg"/></Relationships>

</file>

<file path=ppt/slides/_rels/slide1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jpeg"/></Relationships>

</file>

<file path=ppt/slides/_rels/slide1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1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eg"/></Relationships>

</file>

<file path=ppt/slides/_rels/slide1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jpeg"/></Relationships>

</file>

<file path=ppt/slides/_rels/slide1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jpeg"/></Relationships>

</file>

<file path=ppt/slides/_rels/slide1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jpeg"/></Relationships>

</file>

<file path=ppt/slides/_rels/slide1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jpeg"/></Relationships>

</file>

<file path=ppt/slides/_rels/slide1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jpeg"/></Relationships>

</file>

<file path=ppt/slides/_rels/slide1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jpeg"/></Relationships>

</file>

<file path=ppt/slides/_rels/slide1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jpeg"/></Relationships>

</file>

<file path=ppt/slides/_rels/slide1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jpeg"/></Relationships>

</file>

<file path=ppt/slides/_rels/slide1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8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0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3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7.jpe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6.jpe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7.jpe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8.jpe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9" name="18 Le jugement des œuvres II.001.jpeg" descr="18 Le jugement des œuvres II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4" name="18 Le jugement des œuvres II.012.jpeg" descr="18 Le jugement des œuvres II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0" name="18 Le jugement des œuvres II.102.jpeg" descr="18 Le jugement des œuvres II.1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5" name="18 Le jugement des œuvres II.103.jpeg" descr="18 Le jugement des œuvres II.1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0" name="18 Le jugement des œuvres II.102.jpeg" descr="18 Le jugement des œuvres II.1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5" name="18 Le jugement des œuvres II.103.jpeg" descr="18 Le jugement des œuvres II.1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10" name="18 Le jugement des œuvres II.106.jpeg" descr="18 Le jugement des œuvres II.1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15" name="18 Le jugement des œuvres II.105.jpeg" descr="18 Le jugement des œuvres II.1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20" name="18 Le jugement des œuvres II.106.jpeg" descr="18 Le jugement des œuvres II.1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25" name="18 Le jugement des œuvres II.109.jpeg" descr="18 Le jugement des œuvres II.10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2" name="18 Le jugement des œuvres II.110.jpeg" descr="18 Le jugement des œuvres II.11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9" name="18 Le jugement des œuvres II.109.jpeg" descr="18 Le jugement des œuvres II.1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9" name="18 Le jugement des œuvres II.011.jpeg" descr="18 Le jugement des œuvres II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44" name="18 Le jugement des œuvres II.110.jpeg" descr="18 Le jugement des œuvres II.1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49" name="18 Le jugement des œuvres II.113.jpeg" descr="18 Le jugement des œuvres II.1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54" name="18 Le jugement des œuvres II.114.jpeg" descr="18 Le jugement des œuvres II.11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1" name="18 Le jugement des œuvres II.113.jpeg" descr="18 Le jugement des œuvres II.1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6" name="18 Le jugement des œuvres II.114.jpeg" descr="18 Le jugement des œuvres II.1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71" name="18 Le jugement des œuvres II.115.jpeg" descr="18 Le jugement des œuvres II.1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76" name="18 Le jugement des œuvres II.118.jpeg" descr="18 Le jugement des œuvres II.1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1" name="18 Le jugement des œuvres II.119.jpeg" descr="18 Le jugement des œuvres II.11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8" name="18 Le jugement des œuvres II.118.jpeg" descr="18 Le jugement des œuvres II.1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3" name="18 Le jugement des œuvres II.119.jpeg" descr="18 Le jugement des œuvres II.1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4" name="18 Le jugement des œuvres II.012.jpeg" descr="18 Le jugement des œuvres II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8" name="18 Le jugement des œuvres II.122.jpeg" descr="18 Le jugement des œuvres II.12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5" name="18 Le jugement des œuvres II.121.jpeg" descr="18 Le jugement des œuvres II.1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10" name="18 Le jugement des œuvres II.124.jpeg" descr="18 Le jugement des œuvres II.1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15" name="18 Le jugement des œuvres II.123.jpeg" descr="18 Le jugement des œuvres II.1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20" name="18 Le jugement des œuvres II.126.jpeg" descr="18 Le jugement des œuvres II.12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27" name="18 Le jugement des œuvres II.132.jpeg" descr="18 Le jugement des œuvres II.1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32" name="18 Le jugement des œuvres II.126.jpeg" descr="18 Le jugement des œuvres II.1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37" name="18 Le jugement des œuvres II.127.jpeg" descr="18 Le jugement des œuvres II.1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42" name="18 Le jugement des œuvres II.128.jpeg" descr="18 Le jugement des œuvres II.1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47" name="18 Le jugement des œuvres II.129.jpeg" descr="18 Le jugement des œuvres II.1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9" name="18 Le jugement des œuvres II.013.jpeg" descr="18 Le jugement des œuvres II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52" name="18 Le jugement des œuvres II.130.jpeg" descr="18 Le jugement des œuvres II.1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57" name="18 Le jugement des œuvres II.133.jpeg" descr="18 Le jugement des œuvres II.1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62" name="18 Le jugement des œuvres II.132.jpeg" descr="18 Le jugement des œuvres II.1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67" name="18 Le jugement des œuvres II.133.jpeg" descr="18 Le jugement des œuvres II.1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72" name="18 Le jugement des œuvres II.134.jpeg" descr="18 Le jugement des œuvres II.1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77" name="18 Le jugement des œuvres II.135.jpeg" descr="18 Le jugement des œuvres II.1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2" name="18 Le jugement des œuvres II.136.jpeg" descr="18 Le jugement des œuvres II.1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7" name="18 Le jugement des œuvres II.139.jpeg" descr="18 Le jugement des œuvres II.1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92" name="18 Le jugement des œuvres II.140.jpeg" descr="18 Le jugement des œuvres II.1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97" name="18 Le jugement des œuvres II.139.jpeg" descr="18 Le jugement des œuvres II.1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4" name="18 Le jugement des œuvres II.016.jpeg" descr="18 Le jugement des œuvres II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02" name="18 Le jugement des œuvres II.142.jpeg" descr="18 Le jugement des œuvres II.1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07" name="18 Le jugement des œuvres II.143.jpeg" descr="18 Le jugement des œuvres II.1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12" name="18 Le jugement des œuvres II.144.jpeg" descr="18 Le jugement des œuvres II.1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17" name="18 Le jugement des œuvres II.145.jpeg" descr="18 Le jugement des œuvres II.1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22" name="18 Le jugement des œuvres II.144.jpeg" descr="18 Le jugement des œuvres II.1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27" name="18 Le jugement des œuvres II.147.jpeg" descr="18 Le jugement des œuvres II.1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32" name="18 Le jugement des œuvres II.146.jpeg" descr="18 Le jugement des œuvres II.1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37" name="18 Le jugement des œuvres II.147.jpeg" descr="18 Le jugement des œuvres II.1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42" name="18 Le jugement des œuvres II.148.jpeg" descr="18 Le jugement des œuvres II.1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47" name="18 Le jugement des œuvres II.149.jpeg" descr="18 Le jugement des œuvres II.1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9" name="18 Le jugement des œuvres II.017.jpeg" descr="18 Le jugement des œuvres II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52" name="18 Le jugement des œuvres II.150.jpeg" descr="18 Le jugement des œuvres II.1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57" name="18 Le jugement des œuvres II.151.jpeg" descr="18 Le jugement des œuvres II.15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64" name="18 Le jugement des œuvres II.152.jpeg" descr="18 Le jugement des œuvres II.1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69" name="18 Le jugement des œuvres II.153.jpeg" descr="18 Le jugement des œuvres II.15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74" name="18 Le jugement des œuvres II.154.jpeg" descr="18 Le jugement des œuvres II.1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79" name="18 Le jugement des œuvres II.155.jpeg" descr="18 Le jugement des œuvres II.15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86" name="18 Le jugement des œuvres II.156.jpeg" descr="18 Le jugement des œuvres II.1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91" name="18 Le jugement des œuvres II.160.jpeg" descr="18 Le jugement des œuvres II.1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96" name="18 Le jugement des œuvres II.161.jpeg" descr="18 Le jugement des œuvres II.1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01" name="18 Le jugement des œuvres II.162.jpeg" descr="18 Le jugement des œuvres II.1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4" name="18 Le jugement des œuvres II.016.jpeg" descr="18 Le jugement des œuvres II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06" name="18 Le jugement des œuvres II.163.jpeg" descr="18 Le jugement des œuvres II.1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11" name="18 Le jugement des œuvres II.161.jpeg" descr="18 Le jugement des œuvres II.1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16" name="18 Le jugement des œuvres II.165.jpeg" descr="18 Le jugement des œuvres II.16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23" name="18 Le jugement des œuvres II.166.jpeg" descr="18 Le jugement des œuvres II.16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30" name="18 Le jugement des œuvres II.164.jpeg" descr="18 Le jugement des œuvres II.1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35" name="18 Le jugement des œuvres II.165.jpeg" descr="18 Le jugement des œuvres II.1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40" name="18 Le jugement des œuvres II.166.jpeg" descr="18 Le jugement des œuvres II.16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47" name="18 Le jugement des œuvres II.170.jpeg" descr="18 Le jugement des œuvres II.1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52" name="18 Le jugement des œuvres II.168.jpeg" descr="18 Le jugement des œuvres II.16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57" name="18 Le jugement des œuvres II.169.jpeg" descr="18 Le jugement des œuvres II.16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9" name="18 Le jugement des œuvres II.017.jpeg" descr="18 Le jugement des œuvres II.01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62" name="18 Le jugement des œuvres II.170.jpeg" descr="18 Le jugement des œuvres II.1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67" name="18 Le jugement des œuvres II.174.jpeg" descr="18 Le jugement des œuvres II.1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72" name="18 Le jugement des œuvres II.172.jpeg" descr="18 Le jugement des œuvres II.17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77" name="18 Le jugement des œuvres II.176.jpeg" descr="18 Le jugement des œuvres II.17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82" name="18 Le jugement des œuvres II.177.jpeg" descr="18 Le jugement des œuvres II.17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89" name="18 Le jugement des œuvres II.178.jpeg" descr="18 Le jugement des œuvres II.17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94" name="18 Le jugement des œuvres II.176.jpeg" descr="18 Le jugement des œuvres II.17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99" name="18 Le jugement des œuvres II.177.jpeg" descr="18 Le jugement des œuvres II.17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04" name="18 Le jugement des œuvres II.181.jpeg" descr="18 Le jugement des œuvres II.18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11" name="18 Le jugement des œuvres II.182.jpeg" descr="18 Le jugement des œuvres II.18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6" name="18 Le jugement des œuvres II.020.jpeg" descr="18 Le jugement des œuvres II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18" name="18 Le jugement des œuvres II.180.jpeg" descr="18 Le jugement des œuvres II.1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23" name="18 Le jugement des œuvres II.184.jpeg" descr="18 Le jugement des œuvres II.18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28" name="18 Le jugement des œuvres II.185.jpeg" descr="18 Le jugement des œuvres II.18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35" name="18 Le jugement des œuvres II.183.jpeg" descr="18 Le jugement des œuvres II.18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40" name="18 Le jugement des œuvres II.187.jpeg" descr="18 Le jugement des œuvres II.18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45" name="18 Le jugement des œuvres II.185.jpeg" descr="18 Le jugement des œuvres II.18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50" name="18 Le jugement des œuvres II.186.jpeg" descr="18 Le jugement des œuvres II.1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55" name="18 Le jugement des œuvres II.187.jpeg" descr="18 Le jugement des œuvres II.18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60" name="18 Le jugement des œuvres II.188.jpeg" descr="18 Le jugement des œuvres II.18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65" name="18 Le jugement des œuvres II.189.jpeg" descr="18 Le jugement des œuvres II.18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1" name="18 Le jugement des œuvres II.019.jpeg" descr="18 Le jugement des œuvres II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70" name="18 Le jugement des œuvres II.190.jpeg" descr="18 Le jugement des œuvres II.19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75" name="18 Le jugement des œuvres II.191.jpeg" descr="18 Le jugement des œuvres II.19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80" name="18 Le jugement des œuvres II.195.jpeg" descr="18 Le jugement des œuvres II.19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85" name="18 Le jugement des œuvres II.193.jpeg" descr="18 Le jugement des œuvres II.19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90" name="18 Le jugement des œuvres II.194.jpeg" descr="18 Le jugement des œuvres II.19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95" name="18 Le jugement des œuvres II.198.jpeg" descr="18 Le jugement des œuvres II.19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00" name="18 Le jugement des œuvres II.196.jpeg" descr="18 Le jugement des œuvres II.19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05" name="18 Le jugement des œuvres II.197.jpeg" descr="18 Le jugement des œuvres II.19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10" name="18 Le jugement des œuvres II.198.jpeg" descr="18 Le jugement des œuvres II.19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15" name="18 Le jugement des œuvres II.001.jpeg" descr="18 Le jugement des œuvres II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4" name="18 Le jugement des œuvres II.002.jpeg" descr="18 Le jugement des œuvres II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6" name="18 Le jugement des œuvres II.022.jpeg" descr="18 Le jugement des œuvres II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1" name="18 Le jugement des œuvres II.021.jpeg" descr="18 Le jugement des œuvres II.02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8" name="18 Le jugement des œuvres II.022.jpeg" descr="18 Le jugement des œuvres II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3" name="18 Le jugement des œuvres II.025.jpeg" descr="18 Le jugement des œuvres II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8" name="18 Le jugement des œuvres II.024.jpeg" descr="18 Le jugement des œuvres II.02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5" name="18 Le jugement des œuvres II.027.jpeg" descr="18 Le jugement des œuvres II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0" name="18 Le jugement des œuvres II.028.jpeg" descr="18 Le jugement des œuvres II.0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5" name="18 Le jugement des œuvres II.027.jpeg" descr="18 Le jugement des œuvres II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0" name="18 Le jugement des œuvres II.030.jpeg" descr="18 Le jugement des œuvres II.0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5" name="18 Le jugement des œuvres II.029.jpeg" descr="18 Le jugement des œuvres II.0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9" name="18 Le jugement des œuvres II.003.jpeg" descr="18 Le jugement des œuvres II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0" name="18 Le jugement des œuvres II.030.jpeg" descr="18 Le jugement des œuvres II.03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7" name="18 Le jugement des œuvres II.033.jpeg" descr="18 Le jugement des œuvres II.0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2" name="18 Le jugement des œuvres II.032.jpeg" descr="18 Le jugement des œuvres II.0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7" name="18 Le jugement des œuvres II.035.jpeg" descr="18 Le jugement des œuvres II.0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2" name="18 Le jugement des œuvres II.034.jpeg" descr="18 Le jugement des œuvres II.0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7" name="18 Le jugement des œuvres II.037.jpeg" descr="18 Le jugement des œuvres II.0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2" name="18 Le jugement des œuvres II.036.jpeg" descr="18 Le jugement des œuvres II.0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7" name="18 Le jugement des œuvres II.037.jpeg" descr="18 Le jugement des œuvres II.0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2" name="18 Le jugement des œuvres II.038.jpeg" descr="18 Le jugement des œuvres II.0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7" name="18 Le jugement des œuvres II.039.jpeg" descr="18 Le jugement des œuvres II.0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4" name="18 Le jugement des œuvres II.004.jpeg" descr="18 Le jugement des œuvres II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2" name="18 Le jugement des œuvres II.042.jpeg" descr="18 Le jugement des œuvres II.0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7" name="18 Le jugement des œuvres II.041.jpeg" descr="18 Le jugement des œuvres II.0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2" name="18 Le jugement des œuvres II.042.jpeg" descr="18 Le jugement des œuvres II.0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7" name="18 Le jugement des œuvres II.045.jpeg" descr="18 Le jugement des œuvres II.0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2" name="18 Le jugement des œuvres II.046.jpeg" descr="18 Le jugement des œuvres II.0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7" name="18 Le jugement des œuvres II.045.jpeg" descr="18 Le jugement des œuvres II.0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2" name="18 Le jugement des œuvres II.048.jpeg" descr="18 Le jugement des œuvres II.0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7" name="18 Le jugement des œuvres II.047.jpeg" descr="18 Le jugement des œuvres II.0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2" name="18 Le jugement des œuvres II.050.jpeg" descr="18 Le jugement des œuvres II.0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7" name="18 Le jugement des œuvres II.051.jpeg" descr="18 Le jugement des œuvres II.0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9" name="18 Le jugement des œuvres II.005.jpeg" descr="18 Le jugement des œuvres II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2" name="18 Le jugement des œuvres II.050.jpeg" descr="18 Le jugement des œuvres II.0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7" name="18 Le jugement des œuvres II.053.jpeg" descr="18 Le jugement des œuvres II.05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2" name="18 Le jugement des œuvres II.052.jpeg" descr="18 Le jugement des œuvres II.0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7" name="18 Le jugement des œuvres II.055.jpeg" descr="18 Le jugement des œuvres II.0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2" name="18 Le jugement des œuvres II.056.jpeg" descr="18 Le jugement des œuvres II.0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7" name="18 Le jugement des œuvres II.055.jpeg" descr="18 Le jugement des œuvres II.0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2" name="18 Le jugement des œuvres II.056.jpeg" descr="18 Le jugement des œuvres II.0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7" name="18 Le jugement des œuvres II.057.jpeg" descr="18 Le jugement des œuvres II.0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2" name="18 Le jugement des œuvres II.058.jpeg" descr="18 Le jugement des œuvres II.0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7" name="18 Le jugement des œuvres II.059.jpeg" descr="18 Le jugement des œuvres II.0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4" name="18 Le jugement des œuvres II.006.jpeg" descr="18 Le jugement des œuvres II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2" name="18 Le jugement des œuvres II.060.jpeg" descr="18 Le jugement des œuvres II.0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7" name="18 Le jugement des œuvres II.061.jpeg" descr="18 Le jugement des œuvres II.0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2" name="18 Le jugement des œuvres II.062.jpeg" descr="18 Le jugement des œuvres II.0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7" name="18 Le jugement des œuvres II.063.jpeg" descr="18 Le jugement des œuvres II.0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2" name="18 Le jugement des œuvres II.064.jpeg" descr="18 Le jugement des œuvres II.0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7" name="18 Le jugement des œuvres II.065.jpeg" descr="18 Le jugement des œuvres II.0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2" name="18 Le jugement des œuvres II.070.jpeg" descr="18 Le jugement des œuvres II.0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7" name="18 Le jugement des œuvres II.071.jpeg" descr="18 Le jugement des œuvres II.0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2" name="18 Le jugement des œuvres II.068.jpeg" descr="18 Le jugement des œuvres II.06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7" name="18 Le jugement des œuvres II.068.jpeg" descr="18 Le jugement des œuvres II.06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9" name="18 Le jugement des œuvres II.007.jpeg" descr="18 Le jugement des œuvres II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2" name="18 Le jugement des œuvres II.070.jpeg" descr="18 Le jugement des œuvres II.0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7" name="18 Le jugement des œuvres II.073.jpeg" descr="18 Le jugement des œuvres II.07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2" name="18 Le jugement des œuvres II.074.jpeg" descr="18 Le jugement des œuvres II.0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7" name="18 Le jugement des œuvres II.073.jpeg" descr="18 Le jugement des œuvres II.07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2" name="18 Le jugement des œuvres II.074.jpeg" descr="18 Le jugement des œuvres II.0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7" name="18 Le jugement des œuvres II.075.jpeg" descr="18 Le jugement des œuvres II.07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2" name="18 Le jugement des œuvres II.076.jpeg" descr="18 Le jugement des œuvres II.07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7" name="18 Le jugement des œuvres II.077.jpeg" descr="18 Le jugement des œuvres II.07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2" name="18 Le jugement des œuvres II.080.jpeg" descr="18 Le jugement des œuvres II.08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9" name="18 Le jugement des œuvres II.081.jpeg" descr="18 Le jugement des œuvres II.08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4" name="18 Le jugement des œuvres II.008.jpeg" descr="18 Le jugement des œuvres II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6" name="18 Le jugement des œuvres II.082.jpeg" descr="18 Le jugement des œuvres II.08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83" name="18 Le jugement des œuvres II.081.jpeg" descr="18 Le jugement des œuvres II.08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88" name="18 Le jugement des œuvres II.082.jpeg" descr="18 Le jugement des œuvres II.08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3" name="18 Le jugement des œuvres II.085.jpeg" descr="18 Le jugement des œuvres II.08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0" name="18 Le jugement des œuvres II.086.jpeg" descr="18 Le jugement des œuvres II.0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5" name="18 Le jugement des œuvres II.085.jpeg" descr="18 Le jugement des œuvres II.08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0" name="18 Le jugement des œuvres II.086.jpeg" descr="18 Le jugement des œuvres II.0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5" name="18 Le jugement des œuvres II.087.jpeg" descr="18 Le jugement des œuvres II.08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22" name="18 Le jugement des œuvres II.088.jpeg" descr="18 Le jugement des œuvres II.08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27" name="18 Le jugement des œuvres II.091.jpeg" descr="18 Le jugement des œuvres II.09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9" name="18 Le jugement des œuvres II.009.jpeg" descr="18 Le jugement des œuvres II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32" name="18 Le jugement des œuvres II.090.jpeg" descr="18 Le jugement des œuvres II.09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37" name="18 Le jugement des œuvres II.091.jpeg" descr="18 Le jugement des œuvres II.09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42" name="18 Le jugement des œuvres II.092.jpeg" descr="18 Le jugement des œuvres II.09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47" name="18 Le jugement des œuvres II.093.jpeg" descr="18 Le jugement des œuvres II.09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52" name="18 Le jugement des œuvres II.094.jpeg" descr="18 Le jugement des œuvres II.09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57" name="18 Le jugement des œuvres II.095.jpeg" descr="18 Le jugement des œuvres II.09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62" name="18 Le jugement des œuvres II.098.jpeg" descr="18 Le jugement des œuvres II.09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69" name="18 Le jugement des œuvres II.099.jpeg" descr="18 Le jugement des œuvres II.09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76" name="18 Le jugement des œuvres II.100.jpeg" descr="18 Le jugement des œuvres II.10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83" name="18 Le jugement des œuvres II.101.jpeg" descr="18 Le jugement des œuvres II.1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EFCDD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A8AA"/>
          </a:buClr>
          <a:buSzTx/>
          <a:buFontTx/>
          <a:buNone/>
          <a:tabLst/>
          <a:defRPr b="0" baseline="0" cap="none" i="0" spc="0" strike="noStrike" sz="14600" u="none" kumimoji="0" normalizeH="0">
            <a:ln>
              <a:noFill/>
            </a:ln>
            <a:solidFill>
              <a:srgbClr val="FEFCDD"/>
            </a:solidFill>
            <a:effectLst/>
            <a:uFill>
              <a:solidFill>
                <a:srgbClr val="FEFCDD"/>
              </a:solidFill>
            </a:uFill>
            <a:latin typeface="Franklin Gothic Medium"/>
            <a:ea typeface="Franklin Gothic Medium"/>
            <a:cs typeface="Franklin Gothic Medium"/>
            <a:sym typeface="Franklin Gothic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A8AA"/>
          </a:buClr>
          <a:buSzTx/>
          <a:buFontTx/>
          <a:buNone/>
          <a:tabLst/>
          <a:defRPr b="0" baseline="0" cap="none" i="0" spc="0" strike="noStrike" sz="14600" u="none" kumimoji="0" normalizeH="0">
            <a:ln>
              <a:noFill/>
            </a:ln>
            <a:solidFill>
              <a:srgbClr val="FEFCDD"/>
            </a:solidFill>
            <a:effectLst/>
            <a:uFill>
              <a:solidFill>
                <a:srgbClr val="FEFCDD"/>
              </a:solidFill>
            </a:uFill>
            <a:latin typeface="Franklin Gothic Medium"/>
            <a:ea typeface="Franklin Gothic Medium"/>
            <a:cs typeface="Franklin Gothic Medium"/>
            <a:sym typeface="Franklin Gothic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A8AA"/>
          </a:buClr>
          <a:buSzTx/>
          <a:buFontTx/>
          <a:buNone/>
          <a:tabLst/>
          <a:defRPr b="0" baseline="0" cap="none" i="0" spc="0" strike="noStrike" sz="14600" u="none" kumimoji="0" normalizeH="0">
            <a:ln>
              <a:noFill/>
            </a:ln>
            <a:solidFill>
              <a:srgbClr val="FEFCDD"/>
            </a:solidFill>
            <a:effectLst/>
            <a:uFill>
              <a:solidFill>
                <a:srgbClr val="FEFCDD"/>
              </a:solidFill>
            </a:uFill>
            <a:latin typeface="Franklin Gothic Medium"/>
            <a:ea typeface="Franklin Gothic Medium"/>
            <a:cs typeface="Franklin Gothic Medium"/>
            <a:sym typeface="Franklin Gothic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A8AA"/>
          </a:buClr>
          <a:buSzTx/>
          <a:buFontTx/>
          <a:buNone/>
          <a:tabLst/>
          <a:defRPr b="0" baseline="0" cap="none" i="0" spc="0" strike="noStrike" sz="14600" u="none" kumimoji="0" normalizeH="0">
            <a:ln>
              <a:noFill/>
            </a:ln>
            <a:solidFill>
              <a:srgbClr val="FEFCDD"/>
            </a:solidFill>
            <a:effectLst/>
            <a:uFill>
              <a:solidFill>
                <a:srgbClr val="FEFCDD"/>
              </a:solidFill>
            </a:uFill>
            <a:latin typeface="Franklin Gothic Medium"/>
            <a:ea typeface="Franklin Gothic Medium"/>
            <a:cs typeface="Franklin Gothic Medium"/>
            <a:sym typeface="Franklin Gothic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