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notesSlides/notesSlide1.xml" ContentType="application/vnd.openxmlformats-officedocument.presentationml.notesSlide+xml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notesSlides/notesSlide2.xml" ContentType="application/vnd.openxmlformats-officedocument.presentationml.notesSlide+xml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media1.mp4" ContentType="video/unknown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notesSlides/notesSlide3.xml" ContentType="application/vnd.openxmlformats-officedocument.presentationml.notesSlide+xml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notesSlides/notesSlide4.xml" ContentType="application/vnd.openxmlformats-officedocument.presentationml.notesSlide+xml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notesSlides/notesSlide5.xml" ContentType="application/vnd.openxmlformats-officedocument.presentationml.notesSlide+xml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notesSlides/notesSlide6.xml" ContentType="application/vnd.openxmlformats-officedocument.presentationml.notesSlide+xml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notesSlides/notesSlide7.xml" ContentType="application/vnd.openxmlformats-officedocument.presentationml.notesSlide+xml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notesSlides/notesSlide8.xml" ContentType="application/vnd.openxmlformats-officedocument.presentationml.notesSlide+xml"/>
  <Override PartName="/ppt/media/image90.jpeg" ContentType="image/jpeg"/>
  <Override PartName="/ppt/notesSlides/notesSlide9.xml" ContentType="application/vnd.openxmlformats-officedocument.presentationml.notesSlide+xml"/>
  <Override PartName="/ppt/media/image91.jpeg" ContentType="image/jpeg"/>
  <Override PartName="/ppt/media/image92.jpeg" ContentType="image/jpeg"/>
  <Override PartName="/ppt/notesSlides/notesSlide10.xml" ContentType="application/vnd.openxmlformats-officedocument.presentationml.notesSlide+xml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notesSlides/notesSlide11.xml" ContentType="application/vnd.openxmlformats-officedocument.presentationml.notesSlide+xml"/>
  <Override PartName="/ppt/media/image97.jpeg" ContentType="image/jpeg"/>
  <Override PartName="/ppt/media/image98.jpeg" ContentType="image/jpeg"/>
  <Override PartName="/ppt/media/image99.jpeg" ContentType="image/jpeg"/>
  <Override PartName="/ppt/notesSlides/notesSlide12.xml" ContentType="application/vnd.openxmlformats-officedocument.presentationml.notesSlide+xml"/>
  <Override PartName="/ppt/media/image100.jpeg" ContentType="image/jpeg"/>
  <Override PartName="/ppt/notesSlides/notesSlide13.xml" ContentType="application/vnd.openxmlformats-officedocument.presentationml.notesSlide+xml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notesSlides/notesSlide14.xml" ContentType="application/vnd.openxmlformats-officedocument.presentationml.notesSlide+xml"/>
  <Override PartName="/ppt/media/image108.jpeg" ContentType="image/jpeg"/>
  <Override PartName="/ppt/media/image109.jpeg" ContentType="image/jpeg"/>
  <Override PartName="/ppt/media/image110.jpeg" ContentType="image/jpeg"/>
  <Override PartName="/ppt/notesSlides/notesSlide15.xml" ContentType="application/vnd.openxmlformats-officedocument.presentationml.notesSlide+xml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notesSlides/notesSlide16.xml" ContentType="application/vnd.openxmlformats-officedocument.presentationml.notesSlide+xml"/>
  <Override PartName="/ppt/media/image115.jpeg" ContentType="image/jpeg"/>
  <Override PartName="/ppt/media/image116.jpeg" ContentType="image/jpeg"/>
  <Override PartName="/ppt/media/image117.jpeg" ContentType="image/jpeg"/>
  <Override PartName="/ppt/notesSlides/notesSlide17.xml" ContentType="application/vnd.openxmlformats-officedocument.presentationml.notesSlide+xml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notesSlides/notesSlide18.xml" ContentType="application/vnd.openxmlformats-officedocument.presentationml.notesSlide+xml"/>
  <Override PartName="/ppt/media/image127.jpeg" ContentType="image/jpeg"/>
  <Override PartName="/ppt/media/image128.jpeg" ContentType="image/jpeg"/>
  <Override PartName="/ppt/media/image129.jpeg" ContentType="image/jpeg"/>
  <Override PartName="/ppt/notesSlides/notesSlide19.xml" ContentType="application/vnd.openxmlformats-officedocument.presentationml.notesSlide+xml"/>
  <Override PartName="/ppt/media/image130.jpeg" ContentType="image/jpeg"/>
  <Override PartName="/ppt/notesSlides/notesSlide20.xml" ContentType="application/vnd.openxmlformats-officedocument.presentationml.notesSlide+xml"/>
  <Override PartName="/ppt/media/image131.jpeg" ContentType="image/jpeg"/>
  <Override PartName="/ppt/media/image132.jpeg" ContentType="image/jpeg"/>
  <Override PartName="/ppt/notesSlides/notesSlide21.xml" ContentType="application/vnd.openxmlformats-officedocument.presentationml.notesSlide+xml"/>
  <Override PartName="/ppt/media/image133.jpeg" ContentType="image/jpeg"/>
  <Override PartName="/ppt/notesSlides/notesSlide22.xml" ContentType="application/vnd.openxmlformats-officedocument.presentationml.notesSlide+xml"/>
  <Override PartName="/ppt/media/image134.jpeg" ContentType="image/jpeg"/>
  <Override PartName="/ppt/notesSlides/notesSlide23.xml" ContentType="application/vnd.openxmlformats-officedocument.presentationml.notesSlide+xml"/>
  <Override PartName="/ppt/media/image135.jpeg" ContentType="image/jpeg"/>
  <Override PartName="/ppt/notesSlides/notesSlide24.xml" ContentType="application/vnd.openxmlformats-officedocument.presentationml.notesSlide+xml"/>
  <Override PartName="/ppt/media/image136.jpeg" ContentType="image/jpeg"/>
  <Override PartName="/ppt/media/image137.jpeg" ContentType="image/jpeg"/>
  <Override PartName="/ppt/notesSlides/notesSlide25.xml" ContentType="application/vnd.openxmlformats-officedocument.presentationml.notesSlide+xml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02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09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19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3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32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134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135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136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137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13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hape 3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En signalant le péché, la Loi de Dieu me montre ma condition de péché et le besoin d'un Sauveur. La loi de Dieu nous conduit également à Jésus pour être justifiés.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2" name="Shape 7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Dieu qu’a-t-Il établi?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4" name="Shape 7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Qu’est-il établi pour chaque être humain?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1" name="Shape 7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Combien sont-ils atteints par le jugement de Dieu?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Shape 7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7. Combien sont-ils atteints par le jugement de Dieu?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5" name="Shape 8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Quelles  choses seront ouvertes et mise à nu dans le jugement, et devant qui?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Shape 8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Dieu, qu’apportera-t-Il au jugement?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4" name="Shape 8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Quels registres apporteront les preuves dans le jugement et qu’est-ce qui sera jugé?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1" name="Shape 8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Comment la Bible appelle-t-elle le livre de registres?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Shape 9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Dans quelle mesure le procès est-il détaillé?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5" name="Shape 9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Dans le jugement, qui jouera les rôles qui suivent?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9" name="Shape 3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Romains 1: 17</a:t>
            </a:r>
          </a:p>
          <a:p>
            <a:pPr>
              <a:lnSpc>
                <a:spcPct val="90000"/>
              </a:lnSpc>
              <a:defRPr sz="3000"/>
            </a:pPr>
            <a:r>
              <a:t>«parce qu’en lui est révélée la justice de Dieu par la foi et pour la foi; selon qu’il est écrit: Le juste vivra par la foi.»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b="1" sz="3000"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2 Thessaloniciens 2: 13,14</a:t>
            </a:r>
          </a:p>
          <a:p>
            <a:pPr>
              <a:lnSpc>
                <a:spcPct val="90000"/>
              </a:lnSpc>
              <a:defRPr sz="3000"/>
            </a:pPr>
            <a:r>
              <a:t>«Pour nous, frères bien-aimés du Seigneur, nous devons à votre sujet rendre continuellement grâces à Dieu, parce que Dieu vous a choisis dès le commencement pour le salut, par </a:t>
            </a:r>
            <a:r>
              <a:rPr b="1"/>
              <a:t>la sanctification de l’Esprit et par la foi en la vérité</a:t>
            </a:r>
            <a:r>
              <a:t>. C’est à quoi il vous a appelés par notre Evangile, pour que vous possédiez la gloire de notre Seigneur Jésus-Christ.»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2" name="Shape 9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Dans le jugement, qui jouera les rôles qui suivent?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4" name="Shape 9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Dans le jugement, qui jouera les rôles qui suivent?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Shape 9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Dans le jugement, qui jouera les rôles qui suivent?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Shape 9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8" name="Shape 9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Dans le jugement, qui jouera les rôles qui suivent?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5" name="Shape 9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Dans le jugement, qui jouera les rôles qui suivent?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hape 9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Qu’est-ce qui sera mis en lumière au jour du jugement?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3" name="Shape 5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Dans les 2 prochaines études, nous discuterons de ce que la Bible enseigne concernant le jugement.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Shape 6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Quelle est la mise en scène dans ces versets; et qui sont les protagonistes?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Shape 6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3. Quel rôle jouera Jésus lors de sa deuxième venue?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9" name="Shape 6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Comment décrit la Bible, la formidable scène du jugement de Dieu et le tribunal céleste?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hape 6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Shape 6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Arial"/>
              <a:defRPr sz="3000"/>
            </a:lvl1pPr>
          </a:lstStyle>
          <a:p>
            <a:pPr/>
            <a:r>
              <a:t>La Bible du Semeur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Shape 7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Comment décrit la Bible, la formidable scène du jugement de Dieu et le tribunal céleste?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0" name="Shape 7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Comment décrit la Bible, la formidable scène du jugement de Dieu et le tribunal céleste?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7475200" y="12712700"/>
            <a:ext cx="5689600" cy="736600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0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1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1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5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7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0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1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3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4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5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6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6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6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4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0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1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3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17 Le jugement des œuvres I.001.jpeg" descr="17 Le jugement des œuvres 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5" name="17 Le jugement des œuvres I.010.jpeg" descr="17 Le jugement des œuvres I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4" name="17 Le jugement des œuvres I.100.jpeg" descr="17 Le jugement des œuvres I.1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9" name="17 Le jugement des œuvres I.101.jpeg" descr="17 Le jugement des œuvres I.1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6" name="17 Le jugement des œuvres I.102.jpeg" descr="17 Le jugement des œuvres I.1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3" name="17 Le jugement des œuvres I.103.jpeg" descr="17 Le jugement des œuvres I.1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8" name="17 Le jugement des œuvres I.104.jpeg" descr="17 Le jugement des œuvres I.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3" name="17 Le jugement des œuvres I.105.jpeg" descr="17 Le jugement des œuvres I.1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8" name="17 Le jugement des œuvres I.106.jpeg" descr="17 Le jugement des œuvres I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3" name="17 Le jugement des œuvres I.106.jpeg" descr="17 Le jugement des œuvres I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8" name="17 Le jugement des œuvres I.107.jpeg" descr="17 Le jugement des œuvres I.1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3" name="17 Le jugement des œuvres I.109.jpeg" descr="17 Le jugement des œuvres I.10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0" name="17 Le jugement des œuvres I.011.jpeg" descr="17 Le jugement des œuvres I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0" name="17 Le jugement des œuvres I.109.jpeg" descr="17 Le jugement des œuvres I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5" name="17 Le jugement des œuvres I.111.jpeg" descr="17 Le jugement des œuvres I.1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0" name="17 Le jugement des œuvres I.112.jpeg" descr="17 Le jugement des œuvres I.1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7" name="17 Le jugement des œuvres I.112.jpeg" descr="17 Le jugement des œuvres I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2" name="17 Le jugement des œuvres I.114.jpeg" descr="17 Le jugement des œuvres I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7" name="17 Le jugement des œuvres I.115.jpeg" descr="17 Le jugement des œuvres I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2" name="17 Le jugement des œuvres I.116.jpeg" descr="17 Le jugement des œuvres I.11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9" name="17 Le jugement des œuvres I.117.jpeg" descr="17 Le jugement des œuvres I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4" name="17 Le jugement des œuvres I.117.jpeg" descr="17 Le jugement des œuvres I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9" name="17 Le jugement des œuvres I.119.jpeg" descr="17 Le jugement des œuvres I.1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5" name="17 Le jugement des œuvres I.012.jpeg" descr="17 Le jugement des œuvres I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6" name="17 Le jugement des œuvres I.119.jpeg" descr="17 Le jugement des œuvres I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1" name="17 Le jugement des œuvres I.121.jpeg" descr="17 Le jugement des œuvres I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6" name="17 Le jugement des œuvres I.122.jpeg" descr="17 Le jugement des œuvres I.1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1" name="17 Le jugement des œuvres I.123.jpeg" descr="17 Le jugement des œuvres I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6" name="17 Le jugement des œuvres I.124.jpeg" descr="17 Le jugement des œuvres I.1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1" name="17 Le jugement des œuvres I.125.jpeg" descr="17 Le jugement des œuvres I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6" name="17 Le jugement des œuvres I.125.jpeg" descr="17 Le jugement des œuvres I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1" name="17 Le jugement des œuvres I.127.jpeg" descr="17 Le jugement des œuvres I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6" name="17 Le jugement des œuvres I.128.jpeg" descr="17 Le jugement des œuvres I.12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3" name="17 Le jugement des œuvres I.129.jpeg" descr="17 Le jugement des œuvres I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0" name="17 Le jugement des œuvres I.013.jpeg" descr="17 Le jugement des œuvres I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8" name="17 Le jugement des œuvres I.129.jpeg" descr="17 Le jugement des œuvres I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3" name="17 Le jugement des œuvres I.130.jpeg" descr="17 Le jugement des œuvres I.13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0" name="17 Le jugement des œuvres I.002.jpeg" descr="17 Le jugement des œuvres I.0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7" name="17 Le jugement des œuvres I.003.jpeg" descr="17 Le jugement des œuvres I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2" name="17 Le jugement des œuvres I.004.jpeg" descr="17 Le jugement des œuvres I.00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9" name="17 Le jugement des œuvres I.005.jpeg" descr="17 Le jugement des œuvres I.00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6" name="17 Le jugement des œuvres I.006.jpeg" descr="17 Le jugement des œuvres I.00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3" name="17 Le jugement des œuvres I.007.jpeg" descr="17 Le jugement des œuvres I.0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0" name="17 Le jugement des œuvres I.138.jpeg" descr="17 Le jugement des œuvres I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5" name="17 Le jugement des œuvres I.138.jpeg" descr="17 Le jugement des œuvres I.13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5" name="17 Le jugement des œuvres I.014.jpeg" descr="17 Le jugement des œuvres I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2" name="17 Le jugement des œuvres I.140.jpeg" descr="17 Le jugement des œuvres I.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7" name="17 Le jugement des œuvres I.140.jpeg" descr="17 Le jugement des œuvres I.1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2" name="17 Le jugement des œuvres I.142.jpeg" descr="17 Le jugement des œuvres I.1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7" name="17 Le jugement des œuvres I.143.jpeg" descr="17 Le jugement des œuvres I.1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2" name="17 Le jugement des œuvres I.144.jpeg" descr="17 Le jugement des œuvres I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7" name="17 Le jugement des œuvres I.144.jpeg" descr="17 Le jugement des œuvres I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2" name="17 Le jugement des œuvres I.146.jpeg" descr="17 Le jugement des œuvres I.1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7" name="17 Le jugement des œuvres I.147.jpeg" descr="17 Le jugement des œuvres I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2" name="17 Le jugement des œuvres I.147.jpeg" descr="17 Le jugement des œuvres I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7" name="17 Le jugement des œuvres I.149.jpeg" descr="17 Le jugement des œuvres I.1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0" name="17 Le jugement des œuvres I.015.jpeg" descr="17 Le jugement des œuvres I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2" name="17 Le jugement des œuvres I.149.jpeg" descr="17 Le jugement des œuvres I.1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7" name="17 Le jugement des œuvres I.151.jpeg" descr="17 Le jugement des œuvres I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2" name="17 Le jugement des œuvres I.152.jpeg" descr="17 Le jugement des œuvres I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7" name="17 Le jugement des œuvres I.152.jpeg" descr="17 Le jugement des œuvres I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2" name="17 Le jugement des œuvres I.154.jpeg" descr="17 Le jugement des œuvres I.1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7" name="17 Le jugement des œuvres I.155.jpeg" descr="17 Le jugement des œuvres I.1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2" name="17 Le jugement des œuvres I.156.jpeg" descr="17 Le jugement des œuvres I.1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7" name="17 Le jugement des œuvres I.001.jpeg" descr="17 Le jugement des œuvres I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5" name="17 Le jugement des œuvres I.016.jpeg" descr="17 Le jugement des œuvres I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0" name="17 Le jugement des œuvres I.017.jpeg" descr="17 Le jugement des œuvres I.0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7" name="17 Le jugement des œuvres I.018.jpeg" descr="17 Le jugement des œuvres I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2" name="17 Le jugement des œuvres I.019.jpeg" descr="17 Le jugement des œuvres I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17 Le jugement des œuvres I.002.jpeg" descr="17 Le jugement des œuvres I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7" name="17 Le jugement des œuvres I.020.jpeg" descr="17 Le jugement des œuvres I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2" name="17 Le jugement des œuvres I.021.jpeg" descr="17 Le jugement des œuvres I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17 Le jugement des œuvres I.022.jpeg" descr="17 Le jugement des œuvres I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17 Le jugement des œuvres I.023.jpeg" descr="17 Le jugement des œuvres I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7" name="17 Le jugement des œuvres I.024.jpeg" descr="17 Le jugement des œuvres I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2" name="17 Le jugement des œuvres I.025.jpeg" descr="17 Le jugement des œuvres I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7" name="17 Le jugement des œuvres I.026.jpeg" descr="17 Le jugement des œuvres I.02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4" name="17 Le jugement des œuvres I.027.jpeg" descr="17 Le jugement des œuvres I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9" name="17 Le jugement des œuvres I.028.jpeg" descr="17 Le jugement des œuvres I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4" name="17 Le jugement des œuvres I.029.jpeg" descr="17 Le jugement des œuvres I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0" name="17 Le jugement des œuvres I.003.jpeg" descr="17 Le jugement des œuvres I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9" name="17 Le jugement des œuvres I.030.jpeg" descr="17 Le jugement des œuvres I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4" name="17 Le jugement des œuvres I.031.jpeg" descr="17 Le jugement des œuvres I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9" name="17 Le jugement des œuvres I.032.jpeg" descr="17 Le jugement des œuvres I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4" name="17 Le jugement des œuvres I.033.jpeg" descr="17 Le jugement des œuvres I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9" name="17 Le jugement des œuvres I.034.jpeg" descr="17 Le jugement des œuvres I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4" name="17 Le jugement des œuvres I.035.jpeg" descr="17 Le jugement des œuvres I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9" name="17 Le jugement des œuvres I.036.jpeg" descr="17 Le jugement des œuvres I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17 Le jugement des œuvres I.037.jpeg" descr="17 Le jugement des œuvres I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9" name="17 Le jugement des œuvres I.039.jpeg" descr="17 Le jugement des œuvres I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17 Le jugement des œuvres I.040.jpeg" descr="17 Le jugement des œuvres I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5" name="17 Le jugement des œuvres I.004.jpeg" descr="17 Le jugement des œuvres I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9" name="17 Le jugement des œuvres I.040.jpeg" descr="17 Le jugement des œuvres I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17 Le jugement des œuvres I.041.jpeg" descr="17 Le jugement des œuvres I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17 Le jugement des œuvres I.043.jpeg" descr="17 Le jugement des œuvres I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4" name="17 Le jugement des œuvres I.043.jpeg" descr="17 Le jugement des œuvres I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9" name="17 Le jugement des œuvres I.044.jpeg" descr="17 Le jugement des œuvres I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4" name="17 Le jugement des œuvres I.046.jpeg" descr="17 Le jugement des œuvres I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9" name="17 Le jugement des œuvres I.046.jpeg" descr="17 Le jugement des œuvres I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4" name="17 Le jugement des œuvres I.047.jpeg" descr="17 Le jugement des œuvres I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17 Le jugement des œuvres I.048.jpeg" descr="17 Le jugement des œuvres I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17 Le jugement des œuvres I.049.jpeg" descr="17 Le jugement des œuvres I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17 Le jugement des œuvres I.005.jpeg" descr="17 Le jugement des œuvres I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9" name="17 Le jugement des œuvres I.050.jpeg" descr="17 Le jugement des œuvres I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17 Le jugement des œuvres I.051.jpeg" descr="17 Le jugement des œuvres I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9" name="17 Le jugement des œuvres I.052.jpeg" descr="17 Le jugement des œuvres I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4" name="17 Le jugement des œuvres I.053.jpeg" descr="17 Le jugement des œuvres I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17 Le jugement des œuvres I.055.jpeg" descr="17 Le jugement des œuvres I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17 Le jugement des œuvres I.055.jpeg" descr="17 Le jugement des œuvres I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La Video du Pape - Le dialogue interreligieux - Janvier 2016 v2.mp4" descr="La Video du Pape - Le dialogue interreligieux - Janvier 2016 v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55484" y="424960"/>
            <a:ext cx="22873032" cy="12866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9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1" name="17 Le jugement des œuvres I.058.jpeg" descr="17 Le jugement des œuvres I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6" name="17 Le jugement des œuvres I.058.jpeg" descr="17 Le jugement des œuvres I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1" name="17 Le jugement des œuvres I.060.jpeg" descr="17 Le jugement des œuvres I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5" name="17 Le jugement des œuvres I.006.jpeg" descr="17 Le jugement des œuvres I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6" name="17 Le jugement des œuvres I.060.jpeg" descr="17 Le jugement des œuvres I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1" name="17 Le jugement des œuvres I.062.jpeg" descr="17 Le jugement des œuvres I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6" name="17 Le jugement des œuvres I.062.jpeg" descr="17 Le jugement des œuvres I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1" name="17 Le jugement des œuvres I.063.jpeg" descr="17 Le jugement des œuvres I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6" name="17 Le jugement des œuvres I.064.jpeg" descr="17 Le jugement des œuvres I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1" name="17 Le jugement des œuvres I.065.jpeg" descr="17 Le jugement des œuvres I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6" name="17 Le jugement des œuvres I.066.jpeg" descr="17 Le jugement des œuvres I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1" name="17 Le jugement des œuvres I.067.jpeg" descr="17 Le jugement des œuvres I.0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8" name="17 Le jugement des œuvres I.069.jpeg" descr="17 Le jugement des œuvres I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3" name="17 Le jugement des œuvres I.070.jpeg" descr="17 Le jugement des œuvres I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0" name="17 Le jugement des œuvres I.007.jpeg" descr="17 Le jugement des œuvres I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8" name="17 Le jugement des œuvres I.071.jpeg" descr="17 Le jugement des œuvres I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3" name="17 Le jugement des œuvres I.072.jpeg" descr="17 Le jugement des œuvres I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8" name="17 Le jugement des œuvres I.072.jpeg" descr="17 Le jugement des œuvres I.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3" name="17 Le jugement des œuvres I.073.jpeg" descr="17 Le jugement des œuvres I.0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0" name="17 Le jugement des œuvres I.075.jpeg" descr="17 Le jugement des œuvres I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5" name="17 Le jugement des œuvres I.076.jpeg" descr="17 Le jugement des œuvres I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0" name="17 Le jugement des œuvres I.076.jpeg" descr="17 Le jugement des œuvres I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5" name="17 Le jugement des œuvres I.077.jpeg" descr="17 Le jugement des œuvres I.07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2" name="17 Le jugement des œuvres I.078.jpeg" descr="17 Le jugement des œuvres I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7" name="17 Le jugement des œuvres I.079.jpeg" descr="17 Le jugement des œuvres I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5" name="17 Le jugement des œuvres I.008.jpeg" descr="17 Le jugement des œuvres I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2" name="17 Le jugement des œuvres I.080.jpeg" descr="17 Le jugement des œuvres I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7" name="17 Le jugement des œuvres I.081.jpeg" descr="17 Le jugement des œuvres I.08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4" name="17 Le jugement des œuvres I.082.jpeg" descr="17 Le jugement des œuvres I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9" name="17 Le jugement des œuvres I.083.jpeg" descr="17 Le jugement des œuvres I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4" name="17 Le jugement des œuvres I.084.jpeg" descr="17 Le jugement des œuvres I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9" name="17 Le jugement des œuvres I.085.jpeg" descr="17 Le jugement des œuvres I.0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6" name="17 Le jugement des œuvres I.086.jpeg" descr="17 Le jugement des œuvres I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1" name="17 Le jugement des œuvres I.087.jpeg" descr="17 Le jugement des œuvres I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6" name="17 Le jugement des œuvres I.088.jpeg" descr="17 Le jugement des œuvres I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1" name="17 Le jugement des œuvres I.089.jpeg" descr="17 Le jugement des œuvres I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17 Le jugement des œuvres I.009.jpeg" descr="17 Le jugement des œuvres I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6" name="17 Le jugement des œuvres I.090.jpeg" descr="17 Le jugement des œuvres I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1" name="17 Le jugement des œuvres I.091.jpeg" descr="17 Le jugement des œuvres I.09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8" name="17 Le jugement des œuvres I.092.jpeg" descr="17 Le jugement des œuvres I.09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5" name="17 Le jugement des œuvres I.093.jpeg" descr="17 Le jugement des œuvres I.09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0" name="17 Le jugement des œuvres I.094.jpeg" descr="17 Le jugement des œuvres I.09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7" name="17 Le jugement des œuvres I.095.jpeg" descr="17 Le jugement des œuvres I.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2" name="17 Le jugement des œuvres I.096.jpeg" descr="17 Le jugement des œuvres I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7" name="17 Le jugement des œuvres I.097.jpeg" descr="17 Le jugement des œuvres I.09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2" name="17 Le jugement des œuvres I.098.jpeg" descr="17 Le jugement des œuvres I.09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9" name="17 Le jugement des œuvres I.099.jpeg" descr="17 Le jugement des œuvres I.09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