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notesSlides/notesSlide1.xml" ContentType="application/vnd.openxmlformats-officedocument.presentationml.notesSlide+xml"/>
  <Override PartName="/ppt/media/image51.jpeg" ContentType="image/jpeg"/>
  <Override PartName="/ppt/notesSlides/notesSlide2.xml" ContentType="application/vnd.openxmlformats-officedocument.presentationml.notesSlide+xml"/>
  <Override PartName="/ppt/media/image52.jpeg" ContentType="image/jpeg"/>
  <Override PartName="/ppt/notesSlides/notesSlide3.xml" ContentType="application/vnd.openxmlformats-officedocument.presentationml.notesSlide+xml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notesSlides/notesSlide4.xml" ContentType="application/vnd.openxmlformats-officedocument.presentationml.notesSlide+xml"/>
  <Override PartName="/ppt/media/image59.jpeg" ContentType="image/jpeg"/>
  <Override PartName="/ppt/media/image60.jpeg" ContentType="image/jpeg"/>
  <Override PartName="/ppt/media/image61.jpeg" ContentType="image/jpeg"/>
  <Override PartName="/ppt/notesSlides/notesSlide5.xml" ContentType="application/vnd.openxmlformats-officedocument.presentationml.notesSlide+xml"/>
  <Override PartName="/ppt/media/image62.jpeg" ContentType="image/jpeg"/>
  <Override PartName="/ppt/media/image63.jpeg" ContentType="image/jpeg"/>
  <Override PartName="/ppt/media/image64.jpeg" ContentType="image/jpeg"/>
  <Override PartName="/ppt/notesSlides/notesSlide6.xml" ContentType="application/vnd.openxmlformats-officedocument.presentationml.notesSlide+xml"/>
  <Override PartName="/ppt/media/image65.jpeg" ContentType="image/jpeg"/>
  <Override PartName="/ppt/media/image66.jpeg" ContentType="image/jpeg"/>
  <Override PartName="/ppt/media/image67.jpeg" ContentType="image/jpeg"/>
  <Override PartName="/ppt/notesSlides/notesSlide7.xml" ContentType="application/vnd.openxmlformats-officedocument.presentationml.notesSlide+xml"/>
  <Override PartName="/ppt/media/image68.jpeg" ContentType="image/jpeg"/>
  <Override PartName="/ppt/media/image69.jpeg" ContentType="image/jpeg"/>
  <Override PartName="/ppt/media/image70.jpeg" ContentType="image/jpeg"/>
  <Override PartName="/ppt/notesSlides/notesSlide8.xml" ContentType="application/vnd.openxmlformats-officedocument.presentationml.notesSlide+xml"/>
  <Override PartName="/ppt/media/image71.jpeg" ContentType="image/jpeg"/>
  <Override PartName="/ppt/media/image72.jpeg" ContentType="image/jpeg"/>
  <Override PartName="/ppt/media/image73.jpeg" ContentType="image/jpeg"/>
  <Override PartName="/ppt/notesSlides/notesSlide9.xml" ContentType="application/vnd.openxmlformats-officedocument.presentationml.notesSlide+xml"/>
  <Override PartName="/ppt/media/image74.jpeg" ContentType="image/jpeg"/>
  <Override PartName="/ppt/media/image75.jpeg" ContentType="image/jpeg"/>
  <Override PartName="/ppt/media/image76.jpeg" ContentType="image/jpeg"/>
  <Override PartName="/ppt/notesSlides/notesSlide10.xml" ContentType="application/vnd.openxmlformats-officedocument.presentationml.notesSlide+xml"/>
  <Override PartName="/ppt/media/image77.jpeg" ContentType="image/jpeg"/>
  <Override PartName="/ppt/media/image78.jpeg" ContentType="image/jpeg"/>
  <Override PartName="/ppt/media/image79.jpeg" ContentType="image/jpeg"/>
  <Override PartName="/ppt/notesSlides/notesSlide11.xml" ContentType="application/vnd.openxmlformats-officedocument.presentationml.notesSlide+xml"/>
  <Override PartName="/ppt/media/image80.jpeg" ContentType="image/jpeg"/>
  <Override PartName="/ppt/media/image81.jpeg" ContentType="image/jpeg"/>
  <Override PartName="/ppt/media/image82.jpeg" ContentType="image/jpeg"/>
  <Override PartName="/ppt/notesSlides/notesSlide12.xml" ContentType="application/vnd.openxmlformats-officedocument.presentationml.notesSlide+xml"/>
  <Override PartName="/ppt/media/image83.jpeg" ContentType="image/jpeg"/>
  <Override PartName="/ppt/media/image84.jpeg" ContentType="image/jpeg"/>
  <Override PartName="/ppt/media/image85.jpeg" ContentType="image/jpeg"/>
  <Override PartName="/ppt/notesSlides/notesSlide13.xml" ContentType="application/vnd.openxmlformats-officedocument.presentationml.notesSlide+xml"/>
  <Override PartName="/ppt/media/image86.jpeg" ContentType="image/jpeg"/>
  <Override PartName="/ppt/notesSlides/notesSlide14.xml" ContentType="application/vnd.openxmlformats-officedocument.presentationml.notesSlide+xml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Shape 5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Comment définissez-vous ces deux termes: Justification et Sanctification 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Shape 6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9.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9" name="Shape 6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10.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Shape 7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11.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Shape 7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12.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hape 7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12.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1" name="Shape 5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Comment définissez-vous ces deux termes: Justification et Sanctification 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Comment définissez-vous ces deux termes: Justification et Sanctification 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hape 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3.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hape 5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4.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4" name="Shape 6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5.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Shape 6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6.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Shape 6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7.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hape 6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8. Lisez les textes suivant et comparez notre position en Christ vs. notre expérience…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7475200" y="12712700"/>
            <a:ext cx="5689600" cy="73660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algn="r">
              <a:defRPr b="0" sz="12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"/>
          <p:cNvSpPr/>
          <p:nvPr/>
        </p:nvSpPr>
        <p:spPr>
          <a:xfrm>
            <a:off x="127000" y="11772900"/>
            <a:ext cx="1816100" cy="1803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200"/>
                </a:moveTo>
                <a:lnTo>
                  <a:pt x="0" y="4400"/>
                </a:lnTo>
                <a:cubicBezTo>
                  <a:pt x="0" y="1970"/>
                  <a:pt x="1961" y="0"/>
                  <a:pt x="4380" y="0"/>
                </a:cubicBezTo>
                <a:lnTo>
                  <a:pt x="21600" y="0"/>
                </a:lnTo>
                <a:cubicBezTo>
                  <a:pt x="21600" y="100"/>
                  <a:pt x="21600" y="1970"/>
                  <a:pt x="21600" y="4400"/>
                </a:cubicBezTo>
                <a:lnTo>
                  <a:pt x="21600" y="17200"/>
                </a:lnTo>
                <a:cubicBezTo>
                  <a:pt x="21600" y="19630"/>
                  <a:pt x="19639" y="21600"/>
                  <a:pt x="17220" y="21600"/>
                </a:cubicBezTo>
                <a:lnTo>
                  <a:pt x="4380" y="21600"/>
                </a:lnTo>
                <a:cubicBezTo>
                  <a:pt x="1961" y="21600"/>
                  <a:pt x="0" y="19630"/>
                  <a:pt x="0" y="17200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lIns="45719" rIns="45719"/>
          <a:lstStyle/>
          <a:p>
            <a:pPr algn="l" defTabSz="457200">
              <a:defRPr sz="1800">
                <a:solidFill>
                  <a:srgbClr val="0000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</p:txBody>
      </p:sp>
      <p:sp>
        <p:nvSpPr>
          <p:cNvPr id="263" name="Shape"/>
          <p:cNvSpPr/>
          <p:nvPr/>
        </p:nvSpPr>
        <p:spPr>
          <a:xfrm>
            <a:off x="812800" y="10515600"/>
            <a:ext cx="1130300" cy="113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360"/>
                </a:moveTo>
                <a:lnTo>
                  <a:pt x="0" y="3240"/>
                </a:lnTo>
                <a:cubicBezTo>
                  <a:pt x="0" y="1451"/>
                  <a:pt x="1451" y="0"/>
                  <a:pt x="3240" y="0"/>
                </a:cubicBezTo>
                <a:lnTo>
                  <a:pt x="18360" y="0"/>
                </a:lnTo>
                <a:cubicBezTo>
                  <a:pt x="20149" y="0"/>
                  <a:pt x="21600" y="1451"/>
                  <a:pt x="21600" y="3240"/>
                </a:cubicBezTo>
                <a:lnTo>
                  <a:pt x="21600" y="21600"/>
                </a:lnTo>
                <a:cubicBezTo>
                  <a:pt x="18360" y="21600"/>
                  <a:pt x="20149" y="21600"/>
                  <a:pt x="18360" y="21600"/>
                </a:cubicBezTo>
                <a:lnTo>
                  <a:pt x="3240" y="21600"/>
                </a:lnTo>
                <a:cubicBezTo>
                  <a:pt x="1451" y="21600"/>
                  <a:pt x="0" y="20149"/>
                  <a:pt x="0" y="18360"/>
                </a:cubicBezTo>
                <a:close/>
              </a:path>
            </a:pathLst>
          </a:custGeom>
          <a:solidFill>
            <a:srgbClr val="68000D"/>
          </a:solidFill>
          <a:ln w="12700">
            <a:miter lim="400000"/>
          </a:ln>
        </p:spPr>
        <p:txBody>
          <a:bodyPr lIns="45719" rIns="45719"/>
          <a:lstStyle/>
          <a:p>
            <a:pPr algn="l" defTabSz="457200">
              <a:defRPr sz="1800">
                <a:solidFill>
                  <a:srgbClr val="0000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</a:p>
        </p:txBody>
      </p:sp>
      <p:pic>
        <p:nvPicPr>
          <p:cNvPr id="26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" y="10579100"/>
            <a:ext cx="1377950" cy="275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algn="r">
              <a:defRPr b="0" sz="12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2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7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7" name="16 Justification vs Sanctification II.001.jpeg" descr="16 Justification vs Sanctification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2" name="16 Justification vs Sanctification II.010.jpeg" descr="16 Justification vs Sanctification II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0" name="16 Justification vs Sanctification II.100.jpeg" descr="16 Justification vs Sanctification II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5" name="16 Justification vs Sanctification II.098.jpeg" descr="16 Justification vs Sanctification II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0" name="16 Justification vs Sanctification II.102.jpeg" descr="16 Justification vs Sanctification II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5" name="16 Justification vs Sanctification II.103.jpeg" descr="16 Justification vs Sanctification II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0" name="16 Justification vs Sanctification II.101.jpeg" descr="16 Justification vs Sanctification II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5" name="16 Justification vs Sanctification II.105.jpeg" descr="16 Justification vs Sanctification II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0" name="16 Justification vs Sanctification II.106.jpeg" descr="16 Justification vs Sanctification II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5" name="16 Justification vs Sanctification II.107.jpeg" descr="16 Justification vs Sanctification II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0" name="16 Justification vs Sanctification II.105.jpeg" descr="16 Justification vs Sanctification II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5" name="16 Justification vs Sanctification II.109.jpeg" descr="16 Justification vs Sanctification II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7" name="16 Justification vs Sanctification II.011.jpeg" descr="16 Justification vs Sanctification II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0" name="16 Justification vs Sanctification II.107.jpeg" descr="16 Justification vs Sanctification II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5" name="16 Justification vs Sanctification II.108.jpeg" descr="16 Justification vs Sanctification II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0" name="16 Justification vs Sanctification II.109.jpeg" descr="16 Justification vs Sanctification II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5" name="16 Justification vs Sanctification II.113.jpeg" descr="16 Justification vs Sanctification II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0" name="16 Justification vs Sanctification II.111.jpeg" descr="16 Justification vs Sanctification II.1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5" name="16 Justification vs Sanctification II.115.jpeg" descr="16 Justification vs Sanctification II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0" name="16 Justification vs Sanctification II.116.jpeg" descr="16 Justification vs Sanctification II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5" name="16 Justification vs Sanctification II.114.jpeg" descr="16 Justification vs Sanctification II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0" name="16 Justification vs Sanctification II.118.jpeg" descr="16 Justification vs Sanctification II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5" name="16 Justification vs Sanctification II.119.jpeg" descr="16 Justification vs Sanctification II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2" name="16 Justification vs Sanctification II.012.jpeg" descr="16 Justification vs Sanctification II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0" name="16 Justification vs Sanctification II.117.jpeg" descr="16 Justification vs Sanctification II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5" name="16 Justification vs Sanctification II.121.jpeg" descr="16 Justification vs Sanctification II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0" name="16 Justification vs Sanctification II.119.jpeg" descr="16 Justification vs Sanctification II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5" name="16 Justification vs Sanctification II.123.jpeg" descr="16 Justification vs Sanctification II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0" name="16 Justification vs Sanctification II.121.jpeg" descr="16 Justification vs Sanctification II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5" name="16 Justification vs Sanctification II.125.jpeg" descr="16 Justification vs Sanctification II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0" name="16 Justification vs Sanctification II.126.jpeg" descr="16 Justification vs Sanctification II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16 Justification vs Sanctification II.127.jpeg" descr="16 Justification vs Sanctification II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0" name="16 Justification vs Sanctification II.001.jpeg" descr="16 Justification vs Sanctification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7" name="16 Justification vs Sanctification II.013.jpeg" descr="16 Justification vs Sanctification II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16 Justification vs Sanctification II.014.jpeg" descr="16 Justification vs Sanctification II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7" name="16 Justification vs Sanctification II.015.jpeg" descr="16 Justification vs Sanctification II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2" name="16 Justification vs Sanctification II.016.jpeg" descr="16 Justification vs Sanctification II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7" name="16 Justification vs Sanctification II.017.jpeg" descr="16 Justification vs Sanctification II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16 Justification vs Sanctification II.018.jpeg" descr="16 Justification vs Sanctification II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16 Justification vs Sanctification II.019.jpeg" descr="16 Justification vs Sanctification II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2" name="16 Justification vs Sanctification II.002.jpeg" descr="16 Justification vs Sanctification II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16 Justification vs Sanctification II.020.jpeg" descr="16 Justification vs Sanctification II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7" name="16 Justification vs Sanctification II.021.jpeg" descr="16 Justification vs Sanctification II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2" name="16 Justification vs Sanctification II.022.jpeg" descr="16 Justification vs Sanctification II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16 Justification vs Sanctification II.023.jpeg" descr="16 Justification vs Sanctification II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16 Justification vs Sanctification II.024.jpeg" descr="16 Justification vs Sanctification II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7" name="16 Justification vs Sanctification II.025.jpeg" descr="16 Justification vs Sanctification II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2" name="16 Justification vs Sanctification II.026.jpeg" descr="16 Justification vs Sanctification II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7" name="16 Justification vs Sanctification II.027.jpeg" descr="16 Justification vs Sanctification II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16 Justification vs Sanctification II.028.jpeg" descr="16 Justification vs Sanctification II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7" name="16 Justification vs Sanctification II.029.jpeg" descr="16 Justification vs Sanctification II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16 Justification vs Sanctification II.003.jpeg" descr="16 Justification vs Sanctification II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2" name="16 Justification vs Sanctification II.030.jpeg" descr="16 Justification vs Sanctification II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7" name="16 Justification vs Sanctification II.031.jpeg" descr="16 Justification vs Sanctification II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16 Justification vs Sanctification II.032.jpeg" descr="16 Justification vs Sanctification II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16 Justification vs Sanctification II.033.jpeg" descr="16 Justification vs Sanctification II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2" name="16 Justification vs Sanctification II.034.jpeg" descr="16 Justification vs Sanctification II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7" name="16 Justification vs Sanctification II.035.jpeg" descr="16 Justification vs Sanctification II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2" name="16 Justification vs Sanctification II.036.jpeg" descr="16 Justification vs Sanctification II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7" name="16 Justification vs Sanctification II.037.jpeg" descr="16 Justification vs Sanctification II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2" name="16 Justification vs Sanctification II.038.jpeg" descr="16 Justification vs Sanctification II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7" name="16 Justification vs Sanctification II.039.jpeg" descr="16 Justification vs Sanctification II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2" name="16 Justification vs Sanctification II.004.jpeg" descr="16 Justification vs Sanctification II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2" name="16 Justification vs Sanctification II.040.jpeg" descr="16 Justification vs Sanctification II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7" name="16 Justification vs Sanctification II.041.jpeg" descr="16 Justification vs Sanctification II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2" name="16 Justification vs Sanctification II.042.jpeg" descr="16 Justification vs Sanctification II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7" name="16 Justification vs Sanctification II.043.jpeg" descr="16 Justification vs Sanctification II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2" name="16 Justification vs Sanctification II.001.jpeg" descr="16 Justification vs Sanctification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7" name="16 Justification vs Sanctification II.045.jpeg" descr="16 Justification vs Sanctification II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2" name="16 Justification vs Sanctification II.046.jpeg" descr="16 Justification vs Sanctification II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7" name="16 Justification vs Sanctification II.047.jpeg" descr="16 Justification vs Sanctification II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2" name="16 Justification vs Sanctification II.048.jpeg" descr="16 Justification vs Sanctification II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7" name="16 Justification vs Sanctification II.049.jpeg" descr="16 Justification vs Sanctification II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7" name="16 Justification vs Sanctification II.005.jpeg" descr="16 Justification vs Sanctification II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16 Justification vs Sanctification II.050.jpeg" descr="16 Justification vs Sanctification II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7" name="16 Justification vs Sanctification II.051.jpeg" descr="16 Justification vs Sanctification II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2" name="16 Justification vs Sanctification II.052.jpeg" descr="16 Justification vs Sanctification II.0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9" name="16 Justification vs Sanctification II.053.jpeg" descr="16 Justification vs Sanctification II.0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6" name="16 Justification vs Sanctification II.051.jpeg" descr="16 Justification vs Sanctification II.0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3" name="16 Justification vs Sanctification II.055.jpeg" descr="16 Justification vs Sanctification II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8" name="16 Justification vs Sanctification II.001.jpeg" descr="16 Justification vs Sanctification I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3" name="16 Justification vs Sanctification II.002.jpeg" descr="16 Justification vs Sanctification II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8" name="16 Justification vs Sanctification II.058.jpeg" descr="16 Justification vs Sanctification II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3" name="16 Justification vs Sanctification II.059.jpeg" descr="16 Justification vs Sanctification II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2" name="16 Justification vs Sanctification II.006.jpeg" descr="16 Justification vs Sanctification II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8" name="16 Justification vs Sanctification II.060.jpeg" descr="16 Justification vs Sanctification II.0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5" name="16 Justification vs Sanctification II.058.jpeg" descr="16 Justification vs Sanctification II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0" name="16 Justification vs Sanctification II.059.jpeg" descr="16 Justification vs Sanctification II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5" name="16 Justification vs Sanctification II.063.jpeg" descr="16 Justification vs Sanctification II.0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2" name="16 Justification vs Sanctification II.064.jpeg" descr="16 Justification vs Sanctification II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7" name="16 Justification vs Sanctification II.065.jpeg" descr="16 Justification vs Sanctification II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2" name="16 Justification vs Sanctification II.066.jpeg" descr="16 Justification vs Sanctification II.0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9" name="16 Justification vs Sanctification II.064.jpeg" descr="16 Justification vs Sanctification II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4" name="16 Justification vs Sanctification II.065.jpeg" descr="16 Justification vs Sanctification II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9" name="16 Justification vs Sanctification II.069.jpeg" descr="16 Justification vs Sanctification II.0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7" name="16 Justification vs Sanctification II.007.jpeg" descr="16 Justification vs Sanctification II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6" name="16 Justification vs Sanctification II.067.jpeg" descr="16 Justification vs Sanctification II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1" name="16 Justification vs Sanctification II.071.jpeg" descr="16 Justification vs Sanctification II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6" name="16 Justification vs Sanctification II.072.jpeg" descr="16 Justification vs Sanctification II.0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3" name="16 Justification vs Sanctification II.070.jpeg" descr="16 Justification vs Sanctification II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8" name="16 Justification vs Sanctification II.071.jpeg" descr="16 Justification vs Sanctification II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3" name="16 Justification vs Sanctification II.075.jpeg" descr="16 Justification vs Sanctification II.0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0" name="16 Justification vs Sanctification II.076.jpeg" descr="16 Justification vs Sanctification II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5" name="16 Justification vs Sanctification II.074.jpeg" descr="16 Justification vs Sanctification II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0" name="16 Justification vs Sanctification II.078.jpeg" descr="16 Justification vs Sanctification II.07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7" name="16 Justification vs Sanctification II.079.jpeg" descr="16 Justification vs Sanctification II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2" name="16 Justification vs Sanctification II.008.jpeg" descr="16 Justification vs Sanctification II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2" name="16 Justification vs Sanctification II.080.jpeg" descr="16 Justification vs Sanctification II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7" name="16 Justification vs Sanctification II.081.jpeg" descr="16 Justification vs Sanctification II.0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4" name="16 Justification vs Sanctification II.079.jpeg" descr="16 Justification vs Sanctification II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9" name="16 Justification vs Sanctification II.080.jpeg" descr="16 Justification vs Sanctification II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4" name="16 Justification vs Sanctification II.084.jpeg" descr="16 Justification vs Sanctification II.0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1" name="16 Justification vs Sanctification II.082.jpeg" descr="16 Justification vs Sanctification II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6" name="16 Justification vs Sanctification II.083.jpeg" descr="16 Justification vs Sanctification II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1" name="16 Justification vs Sanctification II.087.jpeg" descr="16 Justification vs Sanctification II.0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8" name="16 Justification vs Sanctification II.088.jpeg" descr="16 Justification vs Sanctification II.08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5" name="16 Justification vs Sanctification II.089.jpeg" descr="16 Justification vs Sanctification II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7" name="16 Justification vs Sanctification II.009.jpeg" descr="16 Justification vs Sanctification II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0" name="16 Justification vs Sanctification II.087.jpeg" descr="16 Justification vs Sanctification II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5" name="16 Justification vs Sanctification II.091.jpeg" descr="16 Justification vs Sanctification II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0" name="16 Justification vs Sanctification II.092.jpeg" descr="16 Justification vs Sanctification II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5" name="16 Justification vs Sanctification II.093.jpeg" descr="16 Justification vs Sanctification II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0" name="16 Justification vs Sanctification II.094.jpeg" descr="16 Justification vs Sanctification II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5" name="16 Justification vs Sanctification II.092.jpeg" descr="16 Justification vs Sanctification II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0" name="16 Justification vs Sanctification II.096.jpeg" descr="16 Justification vs Sanctification II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5" name="16 Justification vs Sanctification II.097.jpeg" descr="16 Justification vs Sanctification II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0" name="16 Justification vs Sanctification II.095.jpeg" descr="16 Justification vs Sanctification II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5" name="16 Justification vs Sanctification II.096.jpeg" descr="16 Justification vs Sanctification II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