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notesSlides/notesSlide1.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notesSlides/notesSlide2.xml" ContentType="application/vnd.openxmlformats-officedocument.presentationml.notesSlide+xml"/>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notesSlides/notesSlide3.xml" ContentType="application/vnd.openxmlformats-officedocument.presentationml.notesSlide+xml"/>
  <Override PartName="/ppt/media/image65.jpeg" ContentType="image/jpeg"/>
  <Override PartName="/ppt/media/image66.jpeg" ContentType="image/jpeg"/>
  <Override PartName="/ppt/media/image67.jpeg" ContentType="image/jpeg"/>
  <Override PartName="/ppt/notesSlides/notesSlide4.xml" ContentType="application/vnd.openxmlformats-officedocument.presentationml.notesSlide+xml"/>
  <Override PartName="/ppt/media/image68.jpeg" ContentType="image/jpeg"/>
  <Override PartName="/ppt/media/image69.jpeg" ContentType="image/jpeg"/>
  <Override PartName="/ppt/media/image70.jpeg" ContentType="image/jpeg"/>
  <Override PartName="/ppt/notesSlides/notesSlide5.xml" ContentType="application/vnd.openxmlformats-officedocument.presentationml.notesSlide+xml"/>
  <Override PartName="/ppt/media/image71.jpeg" ContentType="image/jpeg"/>
  <Override PartName="/ppt/media/image72.jpeg" ContentType="image/jpeg"/>
  <Override PartName="/ppt/media/image73.jpeg" ContentType="image/jpeg"/>
  <Override PartName="/ppt/notesSlides/notesSlide6.xml" ContentType="application/vnd.openxmlformats-officedocument.presentationml.notesSlide+xml"/>
  <Override PartName="/ppt/media/image74.jpeg" ContentType="image/jpeg"/>
  <Override PartName="/ppt/media/image75.jpeg" ContentType="image/jpeg"/>
  <Override PartName="/ppt/media/image76.jpeg" ContentType="image/jpeg"/>
  <Override PartName="/ppt/notesSlides/notesSlide7.xml" ContentType="application/vnd.openxmlformats-officedocument.presentationml.notesSlide+xml"/>
  <Override PartName="/ppt/media/image77.jpeg" ContentType="image/jpeg"/>
  <Override PartName="/ppt/media/image78.jpeg" ContentType="image/jpeg"/>
  <Override PartName="/ppt/media/image79.jpeg" ContentType="image/jpeg"/>
  <Override PartName="/ppt/notesSlides/notesSlide8.xml" ContentType="application/vnd.openxmlformats-officedocument.presentationml.notesSlide+xml"/>
  <Override PartName="/ppt/media/image80.jpeg" ContentType="image/jpeg"/>
  <Override PartName="/ppt/media/image81.jpeg" ContentType="image/jpeg"/>
  <Override PartName="/ppt/media/image82.jpeg" ContentType="image/jpeg"/>
  <Override PartName="/ppt/notesSlides/notesSlide9.xml" ContentType="application/vnd.openxmlformats-officedocument.presentationml.notesSlide+xml"/>
  <Override PartName="/ppt/media/image83.jpeg" ContentType="image/jpeg"/>
  <Override PartName="/ppt/media/image84.jpeg" ContentType="image/jpeg"/>
  <Override PartName="/ppt/media/image85.jpeg" ContentType="image/jpeg"/>
  <Override PartName="/ppt/notesSlides/notesSlide10.xml" ContentType="application/vnd.openxmlformats-officedocument.presentationml.notesSlide+xml"/>
  <Override PartName="/ppt/media/image86.jpeg" ContentType="image/jpeg"/>
  <Override PartName="/ppt/media/image87.jpeg" ContentType="image/jpeg"/>
  <Override PartName="/ppt/media/image88.jpeg" ContentType="image/jpeg"/>
  <Override PartName="/ppt/notesSlides/notesSlide11.xml" ContentType="application/vnd.openxmlformats-officedocument.presentationml.notesSlide+xml"/>
  <Override PartName="/ppt/media/image89.jpeg" ContentType="image/jpeg"/>
  <Override PartName="/ppt/media/image90.jpeg" ContentType="image/jpeg"/>
  <Override PartName="/ppt/media/image91.jpeg" ContentType="image/jpeg"/>
  <Override PartName="/ppt/notesSlides/notesSlide12.xml" ContentType="application/vnd.openxmlformats-officedocument.presentationml.notesSlide+xml"/>
  <Override PartName="/ppt/media/image92.jpeg" ContentType="image/jpeg"/>
  <Override PartName="/ppt/media/image93.jpeg" ContentType="image/jpeg"/>
  <Override PartName="/ppt/media/image94.jpeg" ContentType="image/jpeg"/>
  <Override PartName="/ppt/notesSlides/notesSlide13.xml" ContentType="application/vnd.openxmlformats-officedocument.presentationml.notesSlide+xml"/>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media/image121.jpeg" ContentType="image/jpeg"/>
  <Override PartName="/ppt/media/image122.jpeg" ContentType="image/jpeg"/>
  <Override PartName="/ppt/media/image123.jpeg" ContentType="image/jpeg"/>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1" name="Shape 271"/>
          <p:cNvSpPr/>
          <p:nvPr>
            <p:ph type="sldImg"/>
          </p:nvPr>
        </p:nvSpPr>
        <p:spPr>
          <a:xfrm>
            <a:off x="1143000" y="685800"/>
            <a:ext cx="4572000" cy="3429000"/>
          </a:xfrm>
          <a:prstGeom prst="rect">
            <a:avLst/>
          </a:prstGeom>
        </p:spPr>
        <p:txBody>
          <a:bodyPr/>
          <a:lstStyle/>
          <a:p>
            <a:pPr/>
          </a:p>
        </p:txBody>
      </p:sp>
      <p:sp>
        <p:nvSpPr>
          <p:cNvPr id="272" name="Shape 27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lnSpc>
                <a:spcPct val="90000"/>
              </a:lnSpc>
              <a:defRPr sz="3000"/>
            </a:pPr>
            <a:r>
              <a:t>Maintenant, nous devons nous demander Ce que cela signifie vraiment et ce qui est impliqué dans la justification et la sanctification par la foi, et comment faire la différence?</a:t>
            </a:r>
          </a:p>
          <a:p>
            <a:pPr>
              <a:lnSpc>
                <a:spcPct val="90000"/>
              </a:lnSpc>
              <a:defRPr sz="3000"/>
            </a:pPr>
          </a:p>
          <a:p>
            <a:pPr>
              <a:lnSpc>
                <a:spcPct val="90000"/>
              </a:lnSpc>
              <a:defRPr sz="3000"/>
            </a:pPr>
            <a:r>
              <a:t>Nous pouvons décrire la Justification par la foi comme la justice du Christ qui nous est imputée comme une conséquence naturelle d'accepter le Christ ou d'être uni à lui par la foi; la Sanctification par la foi est la justice du Christ qui nous est communiquée en raison de la vie par la foi.</a:t>
            </a:r>
          </a:p>
          <a:p>
            <a:pPr>
              <a:lnSpc>
                <a:spcPct val="90000"/>
              </a:lnSpc>
              <a:defRPr sz="3000"/>
            </a:pPr>
          </a:p>
          <a:p>
            <a:pPr>
              <a:lnSpc>
                <a:spcPct val="90000"/>
              </a:lnSpc>
              <a:defRPr sz="3000"/>
            </a:pPr>
            <a:r>
              <a:t>Dieu n'a pas envoyé son fils juste pour nous libérer légalement du péché et pour nous déclarer justes. Bien plus, le Christ est venu nous délivrer de la prison du péché et restaurer en nous l'image de Dieu.</a:t>
            </a:r>
          </a:p>
          <a:p>
            <a:pPr>
              <a:lnSpc>
                <a:spcPct val="90000"/>
              </a:lnSpc>
              <a:defRPr sz="3000"/>
            </a:pPr>
          </a:p>
          <a:p>
            <a:pPr>
              <a:lnSpc>
                <a:spcPct val="90000"/>
              </a:lnSpc>
              <a:defRPr sz="3000"/>
            </a:pPr>
            <a:r>
              <a:t>La justification, le paiement légal de Jésus pour notre condamnation, et la sanctification, le travail du Saint-Esprit en nous pour restaurer l'image du Christ en nous ont été analysés dans toutes les études précédentes.</a:t>
            </a:r>
          </a:p>
          <a:p>
            <a:pPr>
              <a:lnSpc>
                <a:spcPct val="90000"/>
              </a:lnSpc>
              <a:defRPr sz="3000"/>
            </a:pPr>
          </a:p>
          <a:p>
            <a:pPr>
              <a:lnSpc>
                <a:spcPct val="90000"/>
              </a:lnSpc>
              <a:defRPr sz="3000"/>
            </a:pPr>
            <a:r>
              <a:t>Dans cette étude, nous allons comparer les deux processus et leurs implications pour chacun de nous.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lvl1pPr>
              <a:lnSpc>
                <a:spcPct val="90000"/>
              </a:lnSpc>
              <a:buClr>
                <a:srgbClr val="000000"/>
              </a:buClr>
              <a:buFont typeface="Arial"/>
              <a:defRPr b="1" sz="3000"/>
            </a:lvl1pPr>
          </a:lstStyle>
          <a:p>
            <a:pPr/>
            <a:r>
              <a:t>9. Lisez les textes suivants et comparez notre position en Christ v. notre expérience…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Lisez les textes suivants et comparez notre position en Christ v. notre expérience…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lvl1pPr>
              <a:lnSpc>
                <a:spcPct val="90000"/>
              </a:lnSpc>
              <a:buClr>
                <a:srgbClr val="000000"/>
              </a:buClr>
              <a:buFont typeface="Arial"/>
              <a:defRPr b="1" sz="3000"/>
            </a:lvl1pPr>
          </a:lstStyle>
          <a:p>
            <a:pPr/>
            <a:r>
              <a:t>11. Lisez les textes suivants et comparez notre position en Christ v. notre expérience…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lvl1pPr>
              <a:lnSpc>
                <a:spcPct val="90000"/>
              </a:lnSpc>
              <a:buClr>
                <a:srgbClr val="000000"/>
              </a:buClr>
              <a:buFont typeface="Arial"/>
              <a:defRPr b="1" sz="3000"/>
            </a:lvl1pPr>
          </a:lstStyle>
          <a:p>
            <a:pPr/>
            <a:r>
              <a:t>12. Lisez les textes suivants et comparez notre position en Christ v. notre expérience…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lvl1pPr>
              <a:lnSpc>
                <a:spcPct val="90000"/>
              </a:lnSpc>
              <a:buClr>
                <a:srgbClr val="000000"/>
              </a:buClr>
              <a:buFont typeface="Arial"/>
              <a:defRPr b="1" sz="3000"/>
            </a:lvl1pPr>
          </a:lstStyle>
          <a:p>
            <a:pPr/>
            <a:r>
              <a:t>2. Définissez la différence entre «justification» et «sanctification»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lnSpc>
                <a:spcPct val="90000"/>
              </a:lnSpc>
              <a:buClr>
                <a:srgbClr val="000000"/>
              </a:buClr>
              <a:buFont typeface="Arial"/>
              <a:defRPr sz="3000"/>
            </a:pPr>
            <a:r>
              <a:t>Baptême et sanctification</a:t>
            </a:r>
          </a:p>
          <a:p>
            <a:pPr>
              <a:lnSpc>
                <a:spcPct val="90000"/>
              </a:lnSpc>
              <a:buClr>
                <a:srgbClr val="000000"/>
              </a:buClr>
              <a:buFont typeface="Arial"/>
              <a:defRPr sz="3000"/>
            </a:pPr>
            <a:r>
              <a:t>SE travaille en notre faveur</a:t>
            </a:r>
          </a:p>
          <a:p>
            <a:pPr>
              <a:lnSpc>
                <a:spcPct val="90000"/>
              </a:lnSpc>
              <a:buClr>
                <a:srgbClr val="000000"/>
              </a:buClr>
              <a:buFont typeface="Arial"/>
              <a:defRPr sz="3000"/>
            </a:pPr>
          </a:p>
          <a:p>
            <a:pPr>
              <a:lnSpc>
                <a:spcPct val="90000"/>
              </a:lnSpc>
              <a:buClr>
                <a:srgbClr val="000000"/>
              </a:buClr>
              <a:buFont typeface="Arial"/>
              <a:defRPr sz="3000"/>
            </a:pPr>
            <a:r>
              <a:t>Justification:</a:t>
            </a:r>
          </a:p>
          <a:p>
            <a:pPr>
              <a:lnSpc>
                <a:spcPct val="90000"/>
              </a:lnSpc>
              <a:buClr>
                <a:srgbClr val="000000"/>
              </a:buClr>
              <a:buFont typeface="Arial"/>
              <a:defRPr sz="3000"/>
            </a:pPr>
            <a:r>
              <a:t>Œuvre du Christ en notre nom</a:t>
            </a:r>
          </a:p>
          <a:p>
            <a:pPr>
              <a:lnSpc>
                <a:spcPct val="90000"/>
              </a:lnSpc>
              <a:buClr>
                <a:srgbClr val="000000"/>
              </a:buClr>
              <a:buFont typeface="Arial"/>
              <a:defRPr sz="3000"/>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lvl1pPr>
              <a:lnSpc>
                <a:spcPct val="90000"/>
              </a:lnSpc>
              <a:buClr>
                <a:srgbClr val="000000"/>
              </a:buClr>
              <a:buFont typeface="Arial"/>
              <a:defRPr b="1" sz="3000"/>
            </a:lvl1pPr>
          </a:lstStyle>
          <a:p>
            <a:pPr/>
            <a:r>
              <a:t>3. Lisez les textes suivants et comparez notre position en Christ v. notre expérience…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lvl1pPr>
              <a:lnSpc>
                <a:spcPct val="90000"/>
              </a:lnSpc>
              <a:buClr>
                <a:srgbClr val="000000"/>
              </a:buClr>
              <a:buFont typeface="Arial"/>
              <a:defRPr b="1" sz="3000"/>
            </a:lvl1pPr>
          </a:lstStyle>
          <a:p>
            <a:pPr/>
            <a:r>
              <a:t>4. Lisez les textes suivants et comparez notre position en Christ v. notre expérience…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lvl1pPr>
              <a:lnSpc>
                <a:spcPct val="90000"/>
              </a:lnSpc>
              <a:buClr>
                <a:srgbClr val="000000"/>
              </a:buClr>
              <a:buFont typeface="Arial"/>
              <a:defRPr b="1" sz="3000"/>
            </a:lvl1pPr>
          </a:lstStyle>
          <a:p>
            <a:pPr/>
            <a:r>
              <a:t>5. Lisez les textes suivants et comparez notre position en Christ v. notre expérience…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lvl1pPr>
              <a:lnSpc>
                <a:spcPct val="90000"/>
              </a:lnSpc>
              <a:buClr>
                <a:srgbClr val="000000"/>
              </a:buClr>
              <a:buFont typeface="Arial"/>
              <a:defRPr b="1" sz="3000"/>
            </a:lvl1pPr>
          </a:lstStyle>
          <a:p>
            <a:pPr/>
            <a:r>
              <a:t>6. Lisez les textes suivants et comparez notre position en Christ v. notre expérience…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lvl1pPr>
              <a:lnSpc>
                <a:spcPct val="90000"/>
              </a:lnSpc>
              <a:buClr>
                <a:srgbClr val="000000"/>
              </a:buClr>
              <a:buFont typeface="Arial"/>
              <a:defRPr b="1" sz="3000"/>
            </a:lvl1pPr>
          </a:lstStyle>
          <a:p>
            <a:pPr/>
            <a:r>
              <a:t>7. Lisez les textes suivants et comparez notre position en Christ v. notre expérience…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lvl1pPr>
              <a:lnSpc>
                <a:spcPct val="90000"/>
              </a:lnSpc>
              <a:buClr>
                <a:srgbClr val="000000"/>
              </a:buClr>
              <a:buFont typeface="Arial"/>
              <a:defRPr b="1" sz="3000"/>
            </a:lvl1pPr>
          </a:lstStyle>
          <a:p>
            <a:pPr/>
            <a:r>
              <a:t>8. Lisez les textes suivants et comparez notre position en Christ v. notre expérience…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Slide Number"/>
          <p:cNvSpPr txBox="1"/>
          <p:nvPr>
            <p:ph type="sldNum" sz="quarter" idx="2"/>
          </p:nvPr>
        </p:nvSpPr>
        <p:spPr>
          <a:xfrm>
            <a:off x="17475200" y="12712700"/>
            <a:ext cx="5689600" cy="736600"/>
          </a:xfrm>
          <a:prstGeom prst="rect">
            <a:avLst/>
          </a:prstGeom>
        </p:spPr>
        <p:txBody>
          <a:bodyPr/>
          <a:lstStyle>
            <a:lvl1pPr algn="l" defTabSz="457200">
              <a:defRPr>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5" name="Slide Number"/>
          <p:cNvSpPr txBox="1"/>
          <p:nvPr>
            <p:ph type="sldNum" sz="quarter" idx="2"/>
          </p:nvPr>
        </p:nvSpPr>
        <p:spPr>
          <a:xfrm>
            <a:off x="11785600" y="12344400"/>
            <a:ext cx="5689600" cy="736601"/>
          </a:xfrm>
          <a:prstGeom prst="rect">
            <a:avLst/>
          </a:prstGeom>
        </p:spPr>
        <p:txBody>
          <a:bodyPr anchor="ctr"/>
          <a:lstStyle>
            <a:lvl1pPr algn="r">
              <a:defRPr b="0" sz="12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Shape"/>
          <p:cNvSpPr/>
          <p:nvPr/>
        </p:nvSpPr>
        <p:spPr>
          <a:xfrm>
            <a:off x="127000" y="11772900"/>
            <a:ext cx="1816100" cy="1803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path>
            </a:pathLst>
          </a:custGeom>
          <a:solidFill>
            <a:srgbClr val="535353"/>
          </a:solidFill>
          <a:ln w="12700">
            <a:miter lim="400000"/>
          </a:ln>
        </p:spPr>
        <p:txBody>
          <a:bodyPr lIns="45719" rIns="45719"/>
          <a:lstStyle/>
          <a:p>
            <a:pPr algn="l" defTabSz="457200">
              <a:defRPr sz="1800">
                <a:solidFill>
                  <a:srgbClr val="000000"/>
                </a:solidFill>
                <a:uFillTx/>
                <a:latin typeface="Franklin Gothic Medium"/>
                <a:ea typeface="Franklin Gothic Medium"/>
                <a:cs typeface="Franklin Gothic Medium"/>
                <a:sym typeface="Franklin Gothic Medium"/>
              </a:defRPr>
            </a:pPr>
          </a:p>
        </p:txBody>
      </p:sp>
      <p:sp>
        <p:nvSpPr>
          <p:cNvPr id="263" name="Shape"/>
          <p:cNvSpPr/>
          <p:nvPr/>
        </p:nvSpPr>
        <p:spPr>
          <a:xfrm>
            <a:off x="812800" y="10515600"/>
            <a:ext cx="1130300" cy="113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path>
            </a:pathLst>
          </a:custGeom>
          <a:solidFill>
            <a:srgbClr val="68000D"/>
          </a:solidFill>
          <a:ln w="12700">
            <a:miter lim="400000"/>
          </a:ln>
        </p:spPr>
        <p:txBody>
          <a:bodyPr lIns="45719" rIns="45719"/>
          <a:lstStyle/>
          <a:p>
            <a:pPr algn="l" defTabSz="457200">
              <a:defRPr sz="1800">
                <a:solidFill>
                  <a:srgbClr val="000000"/>
                </a:solidFill>
                <a:uFillTx/>
                <a:latin typeface="Franklin Gothic Medium"/>
                <a:ea typeface="Franklin Gothic Medium"/>
                <a:cs typeface="Franklin Gothic Medium"/>
                <a:sym typeface="Franklin Gothic Medium"/>
              </a:defRPr>
            </a:pPr>
          </a:p>
        </p:txBody>
      </p:sp>
      <p:pic>
        <p:nvPicPr>
          <p:cNvPr id="264" name="image.png" descr="image.png"/>
          <p:cNvPicPr>
            <a:picLocks noChangeAspect="1"/>
          </p:cNvPicPr>
          <p:nvPr/>
        </p:nvPicPr>
        <p:blipFill>
          <a:blip r:embed="rId3">
            <a:extLst/>
          </a:blip>
          <a:stretch>
            <a:fillRect/>
          </a:stretch>
        </p:blipFill>
        <p:spPr>
          <a:xfrm>
            <a:off x="679450" y="10579100"/>
            <a:ext cx="1377950" cy="2755900"/>
          </a:xfrm>
          <a:prstGeom prst="rect">
            <a:avLst/>
          </a:prstGeom>
          <a:ln w="12700">
            <a:miter lim="400000"/>
          </a:ln>
        </p:spPr>
      </p:pic>
      <p:sp>
        <p:nvSpPr>
          <p:cNvPr id="265" name="Slide Number"/>
          <p:cNvSpPr txBox="1"/>
          <p:nvPr>
            <p:ph type="sldNum" sz="quarter" idx="2"/>
          </p:nvPr>
        </p:nvSpPr>
        <p:spPr>
          <a:xfrm>
            <a:off x="11785600" y="12344400"/>
            <a:ext cx="5689600" cy="736601"/>
          </a:xfrm>
          <a:prstGeom prst="rect">
            <a:avLst/>
          </a:prstGeom>
        </p:spPr>
        <p:txBody>
          <a:bodyPr anchor="ctr"/>
          <a:lstStyle>
            <a:lvl1pPr algn="r">
              <a:defRPr b="0" sz="12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Double-click to edit"/>
          <p:cNvSpPr txBox="1"/>
          <p:nvPr>
            <p:ph type="title"/>
          </p:nvPr>
        </p:nvSpPr>
        <p:spPr>
          <a:prstGeom prst="rect">
            <a:avLst/>
          </a:prstGeom>
        </p:spPr>
        <p:txBody>
          <a:bodyPr/>
          <a:lstStyle/>
          <a:p>
            <a:pPr/>
          </a:p>
        </p:txBody>
      </p:sp>
      <p:sp>
        <p:nvSpPr>
          <p:cNvPr id="275" name="Double-click to edit"/>
          <p:cNvSpPr txBox="1"/>
          <p:nvPr>
            <p:ph type="body" idx="1"/>
          </p:nvPr>
        </p:nvSpPr>
        <p:spPr>
          <a:prstGeom prst="rect">
            <a:avLst/>
          </a:prstGeom>
        </p:spPr>
        <p:txBody>
          <a:bodyPr/>
          <a:lstStyle/>
          <a:p>
            <a:pPr/>
          </a:p>
        </p:txBody>
      </p:sp>
      <p:sp>
        <p:nvSpPr>
          <p:cNvPr id="27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 name="15 Justification vs Sanctification I.001.jpeg" descr="15 Justification vs Sanctification I.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ouble-click to edit"/>
          <p:cNvSpPr txBox="1"/>
          <p:nvPr>
            <p:ph type="title"/>
          </p:nvPr>
        </p:nvSpPr>
        <p:spPr>
          <a:prstGeom prst="rect">
            <a:avLst/>
          </a:prstGeom>
        </p:spPr>
        <p:txBody>
          <a:bodyPr/>
          <a:lstStyle/>
          <a:p>
            <a:pPr/>
          </a:p>
        </p:txBody>
      </p:sp>
      <p:sp>
        <p:nvSpPr>
          <p:cNvPr id="320" name="Double-click to edit"/>
          <p:cNvSpPr txBox="1"/>
          <p:nvPr>
            <p:ph type="body" idx="1"/>
          </p:nvPr>
        </p:nvSpPr>
        <p:spPr>
          <a:prstGeom prst="rect">
            <a:avLst/>
          </a:prstGeom>
        </p:spPr>
        <p:txBody>
          <a:bodyPr/>
          <a:lstStyle/>
          <a:p>
            <a:pPr/>
          </a:p>
        </p:txBody>
      </p:sp>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15 Justification vs Sanctification I.010.jpeg" descr="15 Justification vs Sanctification I.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Double-click to edit"/>
          <p:cNvSpPr txBox="1"/>
          <p:nvPr>
            <p:ph type="title"/>
          </p:nvPr>
        </p:nvSpPr>
        <p:spPr>
          <a:prstGeom prst="rect">
            <a:avLst/>
          </a:prstGeom>
        </p:spPr>
        <p:txBody>
          <a:bodyPr/>
          <a:lstStyle/>
          <a:p>
            <a:pPr/>
          </a:p>
        </p:txBody>
      </p:sp>
      <p:sp>
        <p:nvSpPr>
          <p:cNvPr id="796" name="Double-click to edit"/>
          <p:cNvSpPr txBox="1"/>
          <p:nvPr>
            <p:ph type="body" idx="1"/>
          </p:nvPr>
        </p:nvSpPr>
        <p:spPr>
          <a:prstGeom prst="rect">
            <a:avLst/>
          </a:prstGeom>
        </p:spPr>
        <p:txBody>
          <a:bodyPr/>
          <a:lstStyle/>
          <a:p>
            <a:pPr/>
          </a:p>
        </p:txBody>
      </p:sp>
      <p:sp>
        <p:nvSpPr>
          <p:cNvPr id="7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8" name="15 Justification vs Sanctification I.100.jpeg" descr="15 Justification vs Sanctification I.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Double-click to edit"/>
          <p:cNvSpPr txBox="1"/>
          <p:nvPr>
            <p:ph type="title"/>
          </p:nvPr>
        </p:nvSpPr>
        <p:spPr>
          <a:prstGeom prst="rect">
            <a:avLst/>
          </a:prstGeom>
        </p:spPr>
        <p:txBody>
          <a:bodyPr/>
          <a:lstStyle/>
          <a:p>
            <a:pPr/>
          </a:p>
        </p:txBody>
      </p:sp>
      <p:sp>
        <p:nvSpPr>
          <p:cNvPr id="801" name="Double-click to edit"/>
          <p:cNvSpPr txBox="1"/>
          <p:nvPr>
            <p:ph type="body" idx="1"/>
          </p:nvPr>
        </p:nvSpPr>
        <p:spPr>
          <a:prstGeom prst="rect">
            <a:avLst/>
          </a:prstGeom>
        </p:spPr>
        <p:txBody>
          <a:bodyPr/>
          <a:lstStyle/>
          <a:p>
            <a:pPr/>
          </a:p>
        </p:txBody>
      </p:sp>
      <p:sp>
        <p:nvSpPr>
          <p:cNvPr id="8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3" name="15 Justification vs Sanctification I.101.jpeg" descr="15 Justification vs Sanctification I.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Double-click to edit"/>
          <p:cNvSpPr txBox="1"/>
          <p:nvPr>
            <p:ph type="title"/>
          </p:nvPr>
        </p:nvSpPr>
        <p:spPr>
          <a:prstGeom prst="rect">
            <a:avLst/>
          </a:prstGeom>
        </p:spPr>
        <p:txBody>
          <a:bodyPr/>
          <a:lstStyle/>
          <a:p>
            <a:pPr/>
          </a:p>
        </p:txBody>
      </p:sp>
      <p:sp>
        <p:nvSpPr>
          <p:cNvPr id="806" name="Double-click to edit"/>
          <p:cNvSpPr txBox="1"/>
          <p:nvPr>
            <p:ph type="body" idx="1"/>
          </p:nvPr>
        </p:nvSpPr>
        <p:spPr>
          <a:prstGeom prst="rect">
            <a:avLst/>
          </a:prstGeom>
        </p:spPr>
        <p:txBody>
          <a:bodyPr/>
          <a:lstStyle/>
          <a:p>
            <a:pPr/>
          </a:p>
        </p:txBody>
      </p:sp>
      <p:sp>
        <p:nvSpPr>
          <p:cNvPr id="8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15 Justification vs Sanctification I.102.jpeg" descr="15 Justification vs Sanctification I.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Double-click to edit"/>
          <p:cNvSpPr txBox="1"/>
          <p:nvPr>
            <p:ph type="title"/>
          </p:nvPr>
        </p:nvSpPr>
        <p:spPr>
          <a:prstGeom prst="rect">
            <a:avLst/>
          </a:prstGeom>
        </p:spPr>
        <p:txBody>
          <a:bodyPr/>
          <a:lstStyle/>
          <a:p>
            <a:pPr/>
          </a:p>
        </p:txBody>
      </p:sp>
      <p:sp>
        <p:nvSpPr>
          <p:cNvPr id="811" name="Double-click to edit"/>
          <p:cNvSpPr txBox="1"/>
          <p:nvPr>
            <p:ph type="body" idx="1"/>
          </p:nvPr>
        </p:nvSpPr>
        <p:spPr>
          <a:prstGeom prst="rect">
            <a:avLst/>
          </a:prstGeom>
        </p:spPr>
        <p:txBody>
          <a:bodyPr/>
          <a:lstStyle/>
          <a:p>
            <a:pPr/>
          </a:p>
        </p:txBody>
      </p:sp>
      <p:sp>
        <p:nvSpPr>
          <p:cNvPr id="8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3" name="15 Justification vs Sanctification I.103.jpeg" descr="15 Justification vs Sanctification I.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Double-click to edit"/>
          <p:cNvSpPr txBox="1"/>
          <p:nvPr>
            <p:ph type="title"/>
          </p:nvPr>
        </p:nvSpPr>
        <p:spPr>
          <a:prstGeom prst="rect">
            <a:avLst/>
          </a:prstGeom>
        </p:spPr>
        <p:txBody>
          <a:bodyPr/>
          <a:lstStyle/>
          <a:p>
            <a:pPr/>
          </a:p>
        </p:txBody>
      </p:sp>
      <p:sp>
        <p:nvSpPr>
          <p:cNvPr id="816" name="Double-click to edit"/>
          <p:cNvSpPr txBox="1"/>
          <p:nvPr>
            <p:ph type="body" idx="1"/>
          </p:nvPr>
        </p:nvSpPr>
        <p:spPr>
          <a:prstGeom prst="rect">
            <a:avLst/>
          </a:prstGeom>
        </p:spPr>
        <p:txBody>
          <a:bodyPr/>
          <a:lstStyle/>
          <a:p>
            <a:pPr/>
          </a:p>
        </p:txBody>
      </p:sp>
      <p:sp>
        <p:nvSpPr>
          <p:cNvPr id="8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8" name="15 Justification vs Sanctification I.104.jpeg" descr="15 Justification vs Sanctification I.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prstGeom prst="rect">
            <a:avLst/>
          </a:prstGeom>
        </p:spPr>
        <p:txBody>
          <a:bodyPr/>
          <a:lstStyle/>
          <a:p>
            <a:pPr/>
          </a:p>
        </p:txBody>
      </p:sp>
      <p:sp>
        <p:nvSpPr>
          <p:cNvPr id="821" name="Double-click to edit"/>
          <p:cNvSpPr txBox="1"/>
          <p:nvPr>
            <p:ph type="body" idx="1"/>
          </p:nvPr>
        </p:nvSpPr>
        <p:spPr>
          <a:prstGeom prst="rect">
            <a:avLst/>
          </a:prstGeom>
        </p:spPr>
        <p:txBody>
          <a:bodyPr/>
          <a:lstStyle/>
          <a:p>
            <a:pPr/>
          </a:p>
        </p:txBody>
      </p:sp>
      <p:sp>
        <p:nvSpPr>
          <p:cNvPr id="8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15 Justification vs Sanctification I.105.jpeg" descr="15 Justification vs Sanctification I.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Double-click to edit"/>
          <p:cNvSpPr txBox="1"/>
          <p:nvPr>
            <p:ph type="title"/>
          </p:nvPr>
        </p:nvSpPr>
        <p:spPr>
          <a:prstGeom prst="rect">
            <a:avLst/>
          </a:prstGeom>
        </p:spPr>
        <p:txBody>
          <a:bodyPr/>
          <a:lstStyle/>
          <a:p>
            <a:pPr/>
          </a:p>
        </p:txBody>
      </p:sp>
      <p:sp>
        <p:nvSpPr>
          <p:cNvPr id="826" name="Double-click to edit"/>
          <p:cNvSpPr txBox="1"/>
          <p:nvPr>
            <p:ph type="body" idx="1"/>
          </p:nvPr>
        </p:nvSpPr>
        <p:spPr>
          <a:prstGeom prst="rect">
            <a:avLst/>
          </a:prstGeom>
        </p:spPr>
        <p:txBody>
          <a:bodyPr/>
          <a:lstStyle/>
          <a:p>
            <a:pPr/>
          </a:p>
        </p:txBody>
      </p:sp>
      <p:sp>
        <p:nvSpPr>
          <p:cNvPr id="8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8" name="15 Justification vs Sanctification I.106.jpeg" descr="15 Justification vs Sanctification I.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Double-click to edit"/>
          <p:cNvSpPr txBox="1"/>
          <p:nvPr>
            <p:ph type="title"/>
          </p:nvPr>
        </p:nvSpPr>
        <p:spPr>
          <a:prstGeom prst="rect">
            <a:avLst/>
          </a:prstGeom>
        </p:spPr>
        <p:txBody>
          <a:bodyPr/>
          <a:lstStyle/>
          <a:p>
            <a:pPr/>
          </a:p>
        </p:txBody>
      </p:sp>
      <p:sp>
        <p:nvSpPr>
          <p:cNvPr id="831" name="Double-click to edit"/>
          <p:cNvSpPr txBox="1"/>
          <p:nvPr>
            <p:ph type="body" idx="1"/>
          </p:nvPr>
        </p:nvSpPr>
        <p:spPr>
          <a:prstGeom prst="rect">
            <a:avLst/>
          </a:prstGeom>
        </p:spPr>
        <p:txBody>
          <a:bodyPr/>
          <a:lstStyle/>
          <a:p>
            <a:pPr/>
          </a:p>
        </p:txBody>
      </p:sp>
      <p:sp>
        <p:nvSpPr>
          <p:cNvPr id="8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3" name="15 Justification vs Sanctification I.107.jpeg" descr="15 Justification vs Sanctification I.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Double-click to edit"/>
          <p:cNvSpPr txBox="1"/>
          <p:nvPr>
            <p:ph type="title"/>
          </p:nvPr>
        </p:nvSpPr>
        <p:spPr>
          <a:prstGeom prst="rect">
            <a:avLst/>
          </a:prstGeom>
        </p:spPr>
        <p:txBody>
          <a:bodyPr/>
          <a:lstStyle/>
          <a:p>
            <a:pPr/>
          </a:p>
        </p:txBody>
      </p:sp>
      <p:sp>
        <p:nvSpPr>
          <p:cNvPr id="836" name="Double-click to edit"/>
          <p:cNvSpPr txBox="1"/>
          <p:nvPr>
            <p:ph type="body" idx="1"/>
          </p:nvPr>
        </p:nvSpPr>
        <p:spPr>
          <a:prstGeom prst="rect">
            <a:avLst/>
          </a:prstGeom>
        </p:spPr>
        <p:txBody>
          <a:bodyPr/>
          <a:lstStyle/>
          <a:p>
            <a:pPr/>
          </a:p>
        </p:txBody>
      </p:sp>
      <p:sp>
        <p:nvSpPr>
          <p:cNvPr id="8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8" name="15 Justification vs Sanctification I.108.jpeg" descr="15 Justification vs Sanctification I.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Double-click to edit"/>
          <p:cNvSpPr txBox="1"/>
          <p:nvPr>
            <p:ph type="title"/>
          </p:nvPr>
        </p:nvSpPr>
        <p:spPr>
          <a:prstGeom prst="rect">
            <a:avLst/>
          </a:prstGeom>
        </p:spPr>
        <p:txBody>
          <a:bodyPr/>
          <a:lstStyle/>
          <a:p>
            <a:pPr/>
          </a:p>
        </p:txBody>
      </p:sp>
      <p:sp>
        <p:nvSpPr>
          <p:cNvPr id="841" name="Double-click to edit"/>
          <p:cNvSpPr txBox="1"/>
          <p:nvPr>
            <p:ph type="body" idx="1"/>
          </p:nvPr>
        </p:nvSpPr>
        <p:spPr>
          <a:prstGeom prst="rect">
            <a:avLst/>
          </a:prstGeom>
        </p:spPr>
        <p:txBody>
          <a:bodyPr/>
          <a:lstStyle/>
          <a:p>
            <a:pPr/>
          </a:p>
        </p:txBody>
      </p:sp>
      <p:sp>
        <p:nvSpPr>
          <p:cNvPr id="8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3" name="15 Justification vs Sanctification I.109.jpeg" descr="15 Justification vs Sanctification I.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ouble-click to edit"/>
          <p:cNvSpPr txBox="1"/>
          <p:nvPr>
            <p:ph type="title"/>
          </p:nvPr>
        </p:nvSpPr>
        <p:spPr>
          <a:prstGeom prst="rect">
            <a:avLst/>
          </a:prstGeom>
        </p:spPr>
        <p:txBody>
          <a:bodyPr/>
          <a:lstStyle/>
          <a:p>
            <a:pPr/>
          </a:p>
        </p:txBody>
      </p:sp>
      <p:sp>
        <p:nvSpPr>
          <p:cNvPr id="325" name="Double-click to edit"/>
          <p:cNvSpPr txBox="1"/>
          <p:nvPr>
            <p:ph type="body" idx="1"/>
          </p:nvPr>
        </p:nvSpPr>
        <p:spPr>
          <a:prstGeom prst="rect">
            <a:avLst/>
          </a:prstGeom>
        </p:spPr>
        <p:txBody>
          <a:bodyPr/>
          <a:lstStyle/>
          <a:p>
            <a:pPr/>
          </a:p>
        </p:txBody>
      </p:sp>
      <p:sp>
        <p:nvSpPr>
          <p:cNvPr id="3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7" name="15 Justification vs Sanctification I.011.jpeg" descr="15 Justification vs Sanctification I.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Double-click to edit"/>
          <p:cNvSpPr txBox="1"/>
          <p:nvPr>
            <p:ph type="title"/>
          </p:nvPr>
        </p:nvSpPr>
        <p:spPr>
          <a:prstGeom prst="rect">
            <a:avLst/>
          </a:prstGeom>
        </p:spPr>
        <p:txBody>
          <a:bodyPr/>
          <a:lstStyle/>
          <a:p>
            <a:pPr/>
          </a:p>
        </p:txBody>
      </p:sp>
      <p:sp>
        <p:nvSpPr>
          <p:cNvPr id="846" name="Double-click to edit"/>
          <p:cNvSpPr txBox="1"/>
          <p:nvPr>
            <p:ph type="body" idx="1"/>
          </p:nvPr>
        </p:nvSpPr>
        <p:spPr>
          <a:prstGeom prst="rect">
            <a:avLst/>
          </a:prstGeom>
        </p:spPr>
        <p:txBody>
          <a:bodyPr/>
          <a:lstStyle/>
          <a:p>
            <a:pPr/>
          </a:p>
        </p:txBody>
      </p:sp>
      <p:sp>
        <p:nvSpPr>
          <p:cNvPr id="8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8" name="15 Justification vs Sanctification I.110.jpeg" descr="15 Justification vs Sanctification I.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Double-click to edit"/>
          <p:cNvSpPr txBox="1"/>
          <p:nvPr>
            <p:ph type="title"/>
          </p:nvPr>
        </p:nvSpPr>
        <p:spPr>
          <a:prstGeom prst="rect">
            <a:avLst/>
          </a:prstGeom>
        </p:spPr>
        <p:txBody>
          <a:bodyPr/>
          <a:lstStyle/>
          <a:p>
            <a:pPr/>
          </a:p>
        </p:txBody>
      </p:sp>
      <p:sp>
        <p:nvSpPr>
          <p:cNvPr id="851" name="Double-click to edit"/>
          <p:cNvSpPr txBox="1"/>
          <p:nvPr>
            <p:ph type="body" idx="1"/>
          </p:nvPr>
        </p:nvSpPr>
        <p:spPr>
          <a:prstGeom prst="rect">
            <a:avLst/>
          </a:prstGeom>
        </p:spPr>
        <p:txBody>
          <a:bodyPr/>
          <a:lstStyle/>
          <a:p>
            <a:pPr/>
          </a:p>
        </p:txBody>
      </p:sp>
      <p:sp>
        <p:nvSpPr>
          <p:cNvPr id="8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3" name="15 Justification vs Sanctification I.111.jpeg" descr="15 Justification vs Sanctification I.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Double-click to edit"/>
          <p:cNvSpPr txBox="1"/>
          <p:nvPr>
            <p:ph type="title"/>
          </p:nvPr>
        </p:nvSpPr>
        <p:spPr>
          <a:prstGeom prst="rect">
            <a:avLst/>
          </a:prstGeom>
        </p:spPr>
        <p:txBody>
          <a:bodyPr/>
          <a:lstStyle/>
          <a:p>
            <a:pPr/>
          </a:p>
        </p:txBody>
      </p:sp>
      <p:sp>
        <p:nvSpPr>
          <p:cNvPr id="856" name="Double-click to edit"/>
          <p:cNvSpPr txBox="1"/>
          <p:nvPr>
            <p:ph type="body" idx="1"/>
          </p:nvPr>
        </p:nvSpPr>
        <p:spPr>
          <a:prstGeom prst="rect">
            <a:avLst/>
          </a:prstGeom>
        </p:spPr>
        <p:txBody>
          <a:bodyPr/>
          <a:lstStyle/>
          <a:p>
            <a:pPr/>
          </a:p>
        </p:txBody>
      </p:sp>
      <p:sp>
        <p:nvSpPr>
          <p:cNvPr id="8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8" name="15 Justification vs Sanctification I.112.jpeg" descr="15 Justification vs Sanctification I.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Double-click to edit"/>
          <p:cNvSpPr txBox="1"/>
          <p:nvPr>
            <p:ph type="title"/>
          </p:nvPr>
        </p:nvSpPr>
        <p:spPr>
          <a:prstGeom prst="rect">
            <a:avLst/>
          </a:prstGeom>
        </p:spPr>
        <p:txBody>
          <a:bodyPr/>
          <a:lstStyle/>
          <a:p>
            <a:pPr/>
          </a:p>
        </p:txBody>
      </p:sp>
      <p:sp>
        <p:nvSpPr>
          <p:cNvPr id="861" name="Double-click to edit"/>
          <p:cNvSpPr txBox="1"/>
          <p:nvPr>
            <p:ph type="body" idx="1"/>
          </p:nvPr>
        </p:nvSpPr>
        <p:spPr>
          <a:prstGeom prst="rect">
            <a:avLst/>
          </a:prstGeom>
        </p:spPr>
        <p:txBody>
          <a:bodyPr/>
          <a:lstStyle/>
          <a:p>
            <a:pPr/>
          </a:p>
        </p:txBody>
      </p:sp>
      <p:sp>
        <p:nvSpPr>
          <p:cNvPr id="8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3" name="15 Justification vs Sanctification I.113.jpeg" descr="15 Justification vs Sanctification I.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Double-click to edit"/>
          <p:cNvSpPr txBox="1"/>
          <p:nvPr>
            <p:ph type="title"/>
          </p:nvPr>
        </p:nvSpPr>
        <p:spPr>
          <a:prstGeom prst="rect">
            <a:avLst/>
          </a:prstGeom>
        </p:spPr>
        <p:txBody>
          <a:bodyPr/>
          <a:lstStyle/>
          <a:p>
            <a:pPr/>
          </a:p>
        </p:txBody>
      </p:sp>
      <p:sp>
        <p:nvSpPr>
          <p:cNvPr id="866" name="Double-click to edit"/>
          <p:cNvSpPr txBox="1"/>
          <p:nvPr>
            <p:ph type="body" idx="1"/>
          </p:nvPr>
        </p:nvSpPr>
        <p:spPr>
          <a:prstGeom prst="rect">
            <a:avLst/>
          </a:prstGeom>
        </p:spPr>
        <p:txBody>
          <a:bodyPr/>
          <a:lstStyle/>
          <a:p>
            <a:pPr/>
          </a:p>
        </p:txBody>
      </p:sp>
      <p:sp>
        <p:nvSpPr>
          <p:cNvPr id="8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8" name="15 Justification vs Sanctification I.114.jpeg" descr="15 Justification vs Sanctification I.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Double-click to edit"/>
          <p:cNvSpPr txBox="1"/>
          <p:nvPr>
            <p:ph type="title"/>
          </p:nvPr>
        </p:nvSpPr>
        <p:spPr>
          <a:prstGeom prst="rect">
            <a:avLst/>
          </a:prstGeom>
        </p:spPr>
        <p:txBody>
          <a:bodyPr/>
          <a:lstStyle/>
          <a:p>
            <a:pPr/>
          </a:p>
        </p:txBody>
      </p:sp>
      <p:sp>
        <p:nvSpPr>
          <p:cNvPr id="871" name="Double-click to edit"/>
          <p:cNvSpPr txBox="1"/>
          <p:nvPr>
            <p:ph type="body" idx="1"/>
          </p:nvPr>
        </p:nvSpPr>
        <p:spPr>
          <a:prstGeom prst="rect">
            <a:avLst/>
          </a:prstGeom>
        </p:spPr>
        <p:txBody>
          <a:bodyPr/>
          <a:lstStyle/>
          <a:p>
            <a:pPr/>
          </a:p>
        </p:txBody>
      </p:sp>
      <p:sp>
        <p:nvSpPr>
          <p:cNvPr id="8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3" name="15 Justification vs Sanctification I.115.jpeg" descr="15 Justification vs Sanctification I.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Double-click to edit"/>
          <p:cNvSpPr txBox="1"/>
          <p:nvPr>
            <p:ph type="title"/>
          </p:nvPr>
        </p:nvSpPr>
        <p:spPr>
          <a:prstGeom prst="rect">
            <a:avLst/>
          </a:prstGeom>
        </p:spPr>
        <p:txBody>
          <a:bodyPr/>
          <a:lstStyle/>
          <a:p>
            <a:pPr/>
          </a:p>
        </p:txBody>
      </p:sp>
      <p:sp>
        <p:nvSpPr>
          <p:cNvPr id="876" name="Double-click to edit"/>
          <p:cNvSpPr txBox="1"/>
          <p:nvPr>
            <p:ph type="body" idx="1"/>
          </p:nvPr>
        </p:nvSpPr>
        <p:spPr>
          <a:prstGeom prst="rect">
            <a:avLst/>
          </a:prstGeom>
        </p:spPr>
        <p:txBody>
          <a:bodyPr/>
          <a:lstStyle/>
          <a:p>
            <a:pPr/>
          </a:p>
        </p:txBody>
      </p:sp>
      <p:sp>
        <p:nvSpPr>
          <p:cNvPr id="8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8" name="15 Justification vs Sanctification I.116.jpeg" descr="15 Justification vs Sanctification I.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ouble-click to edit"/>
          <p:cNvSpPr txBox="1"/>
          <p:nvPr>
            <p:ph type="title"/>
          </p:nvPr>
        </p:nvSpPr>
        <p:spPr>
          <a:prstGeom prst="rect">
            <a:avLst/>
          </a:prstGeom>
        </p:spPr>
        <p:txBody>
          <a:bodyPr/>
          <a:lstStyle/>
          <a:p>
            <a:pPr/>
          </a:p>
        </p:txBody>
      </p:sp>
      <p:sp>
        <p:nvSpPr>
          <p:cNvPr id="881" name="Double-click to edit"/>
          <p:cNvSpPr txBox="1"/>
          <p:nvPr>
            <p:ph type="body" idx="1"/>
          </p:nvPr>
        </p:nvSpPr>
        <p:spPr>
          <a:prstGeom prst="rect">
            <a:avLst/>
          </a:prstGeom>
        </p:spPr>
        <p:txBody>
          <a:bodyPr/>
          <a:lstStyle/>
          <a:p>
            <a:pPr/>
          </a:p>
        </p:txBody>
      </p:sp>
      <p:sp>
        <p:nvSpPr>
          <p:cNvPr id="8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3" name="15 Justification vs Sanctification I.117.jpeg" descr="15 Justification vs Sanctification I.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15 Justification vs Sanctification I.118.jpeg" descr="15 Justification vs Sanctification I.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Double-click to edit"/>
          <p:cNvSpPr txBox="1"/>
          <p:nvPr>
            <p:ph type="title"/>
          </p:nvPr>
        </p:nvSpPr>
        <p:spPr>
          <a:prstGeom prst="rect">
            <a:avLst/>
          </a:prstGeom>
        </p:spPr>
        <p:txBody>
          <a:bodyPr/>
          <a:lstStyle/>
          <a:p>
            <a:pPr/>
          </a:p>
        </p:txBody>
      </p:sp>
      <p:sp>
        <p:nvSpPr>
          <p:cNvPr id="891" name="Double-click to edit"/>
          <p:cNvSpPr txBox="1"/>
          <p:nvPr>
            <p:ph type="body" idx="1"/>
          </p:nvPr>
        </p:nvSpPr>
        <p:spPr>
          <a:prstGeom prst="rect">
            <a:avLst/>
          </a:prstGeom>
        </p:spPr>
        <p:txBody>
          <a:bodyPr/>
          <a:lstStyle/>
          <a:p>
            <a:pPr/>
          </a:p>
        </p:txBody>
      </p:sp>
      <p:sp>
        <p:nvSpPr>
          <p:cNvPr id="8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3" name="15 Justification vs Sanctification I.119.jpeg" descr="15 Justification vs Sanctification I.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Double-click to edit"/>
          <p:cNvSpPr txBox="1"/>
          <p:nvPr>
            <p:ph type="title"/>
          </p:nvPr>
        </p:nvSpPr>
        <p:spPr>
          <a:prstGeom prst="rect">
            <a:avLst/>
          </a:prstGeom>
        </p:spPr>
        <p:txBody>
          <a:bodyPr/>
          <a:lstStyle/>
          <a:p>
            <a:pPr/>
          </a:p>
        </p:txBody>
      </p:sp>
      <p:sp>
        <p:nvSpPr>
          <p:cNvPr id="330" name="Double-click to edit"/>
          <p:cNvSpPr txBox="1"/>
          <p:nvPr>
            <p:ph type="body" idx="1"/>
          </p:nvPr>
        </p:nvSpPr>
        <p:spPr>
          <a:prstGeom prst="rect">
            <a:avLst/>
          </a:prstGeom>
        </p:spPr>
        <p:txBody>
          <a:bodyPr/>
          <a:lstStyle/>
          <a:p>
            <a:pPr/>
          </a:p>
        </p:txBody>
      </p:sp>
      <p:sp>
        <p:nvSpPr>
          <p:cNvPr id="3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2" name="15 Justification vs Sanctification I.012.jpeg" descr="15 Justification vs Sanctification I.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Double-click to edit"/>
          <p:cNvSpPr txBox="1"/>
          <p:nvPr>
            <p:ph type="title"/>
          </p:nvPr>
        </p:nvSpPr>
        <p:spPr>
          <a:prstGeom prst="rect">
            <a:avLst/>
          </a:prstGeom>
        </p:spPr>
        <p:txBody>
          <a:bodyPr/>
          <a:lstStyle/>
          <a:p>
            <a:pPr/>
          </a:p>
        </p:txBody>
      </p:sp>
      <p:sp>
        <p:nvSpPr>
          <p:cNvPr id="896" name="Double-click to edit"/>
          <p:cNvSpPr txBox="1"/>
          <p:nvPr>
            <p:ph type="body" idx="1"/>
          </p:nvPr>
        </p:nvSpPr>
        <p:spPr>
          <a:prstGeom prst="rect">
            <a:avLst/>
          </a:prstGeom>
        </p:spPr>
        <p:txBody>
          <a:bodyPr/>
          <a:lstStyle/>
          <a:p>
            <a:pPr/>
          </a:p>
        </p:txBody>
      </p:sp>
      <p:sp>
        <p:nvSpPr>
          <p:cNvPr id="8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8" name="15 Justification vs Sanctification I.120.jpeg" descr="15 Justification vs Sanctification I.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Double-click to edit"/>
          <p:cNvSpPr txBox="1"/>
          <p:nvPr>
            <p:ph type="title"/>
          </p:nvPr>
        </p:nvSpPr>
        <p:spPr>
          <a:prstGeom prst="rect">
            <a:avLst/>
          </a:prstGeom>
        </p:spPr>
        <p:txBody>
          <a:bodyPr/>
          <a:lstStyle/>
          <a:p>
            <a:pPr/>
          </a:p>
        </p:txBody>
      </p:sp>
      <p:sp>
        <p:nvSpPr>
          <p:cNvPr id="901" name="Double-click to edit"/>
          <p:cNvSpPr txBox="1"/>
          <p:nvPr>
            <p:ph type="body" idx="1"/>
          </p:nvPr>
        </p:nvSpPr>
        <p:spPr>
          <a:prstGeom prst="rect">
            <a:avLst/>
          </a:prstGeom>
        </p:spPr>
        <p:txBody>
          <a:bodyPr/>
          <a:lstStyle/>
          <a:p>
            <a:pPr/>
          </a:p>
        </p:txBody>
      </p:sp>
      <p:sp>
        <p:nvSpPr>
          <p:cNvPr id="9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3" name="15 Justification vs Sanctification I.121.jpeg" descr="15 Justification vs Sanctification I.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Double-click to edit"/>
          <p:cNvSpPr txBox="1"/>
          <p:nvPr>
            <p:ph type="title"/>
          </p:nvPr>
        </p:nvSpPr>
        <p:spPr>
          <a:prstGeom prst="rect">
            <a:avLst/>
          </a:prstGeom>
        </p:spPr>
        <p:txBody>
          <a:bodyPr/>
          <a:lstStyle/>
          <a:p>
            <a:pPr/>
          </a:p>
        </p:txBody>
      </p:sp>
      <p:sp>
        <p:nvSpPr>
          <p:cNvPr id="906" name="Double-click to edit"/>
          <p:cNvSpPr txBox="1"/>
          <p:nvPr>
            <p:ph type="body" idx="1"/>
          </p:nvPr>
        </p:nvSpPr>
        <p:spPr>
          <a:prstGeom prst="rect">
            <a:avLst/>
          </a:prstGeom>
        </p:spPr>
        <p:txBody>
          <a:bodyPr/>
          <a:lstStyle/>
          <a:p>
            <a:pPr/>
          </a:p>
        </p:txBody>
      </p:sp>
      <p:sp>
        <p:nvSpPr>
          <p:cNvPr id="9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8" name="15 Justification vs Sanctification I.122.jpeg" descr="15 Justification vs Sanctification I.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Double-click to edit"/>
          <p:cNvSpPr txBox="1"/>
          <p:nvPr>
            <p:ph type="title"/>
          </p:nvPr>
        </p:nvSpPr>
        <p:spPr>
          <a:prstGeom prst="rect">
            <a:avLst/>
          </a:prstGeom>
        </p:spPr>
        <p:txBody>
          <a:bodyPr/>
          <a:lstStyle/>
          <a:p>
            <a:pPr/>
          </a:p>
        </p:txBody>
      </p:sp>
      <p:sp>
        <p:nvSpPr>
          <p:cNvPr id="911" name="Double-click to edit"/>
          <p:cNvSpPr txBox="1"/>
          <p:nvPr>
            <p:ph type="body" idx="1"/>
          </p:nvPr>
        </p:nvSpPr>
        <p:spPr>
          <a:prstGeom prst="rect">
            <a:avLst/>
          </a:prstGeom>
        </p:spPr>
        <p:txBody>
          <a:bodyPr/>
          <a:lstStyle/>
          <a:p>
            <a:pPr/>
          </a:p>
        </p:txBody>
      </p:sp>
      <p:sp>
        <p:nvSpPr>
          <p:cNvPr id="9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15 Justification vs Sanctification I.123.jpeg" descr="15 Justification vs Sanctification I.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Double-click to edit"/>
          <p:cNvSpPr txBox="1"/>
          <p:nvPr>
            <p:ph type="title"/>
          </p:nvPr>
        </p:nvSpPr>
        <p:spPr>
          <a:prstGeom prst="rect">
            <a:avLst/>
          </a:prstGeom>
        </p:spPr>
        <p:txBody>
          <a:bodyPr/>
          <a:lstStyle/>
          <a:p>
            <a:pPr/>
          </a:p>
        </p:txBody>
      </p:sp>
      <p:sp>
        <p:nvSpPr>
          <p:cNvPr id="916" name="Double-click to edit"/>
          <p:cNvSpPr txBox="1"/>
          <p:nvPr>
            <p:ph type="body" idx="1"/>
          </p:nvPr>
        </p:nvSpPr>
        <p:spPr>
          <a:prstGeom prst="rect">
            <a:avLst/>
          </a:prstGeom>
        </p:spPr>
        <p:txBody>
          <a:bodyPr/>
          <a:lstStyle/>
          <a:p>
            <a:pPr/>
          </a:p>
        </p:txBody>
      </p:sp>
      <p:sp>
        <p:nvSpPr>
          <p:cNvPr id="9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8" name="15 Justification vs Sanctification I.124.jpeg" descr="15 Justification vs Sanctification I.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15 Justification vs Sanctification I.125.jpeg" descr="15 Justification vs Sanctification I.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Double-click to edit"/>
          <p:cNvSpPr txBox="1"/>
          <p:nvPr>
            <p:ph type="title"/>
          </p:nvPr>
        </p:nvSpPr>
        <p:spPr>
          <a:prstGeom prst="rect">
            <a:avLst/>
          </a:prstGeom>
        </p:spPr>
        <p:txBody>
          <a:bodyPr/>
          <a:lstStyle/>
          <a:p>
            <a:pPr/>
          </a:p>
        </p:txBody>
      </p:sp>
      <p:sp>
        <p:nvSpPr>
          <p:cNvPr id="926" name="Double-click to edit"/>
          <p:cNvSpPr txBox="1"/>
          <p:nvPr>
            <p:ph type="body" idx="1"/>
          </p:nvPr>
        </p:nvSpPr>
        <p:spPr>
          <a:prstGeom prst="rect">
            <a:avLst/>
          </a:prstGeom>
        </p:spPr>
        <p:txBody>
          <a:bodyPr/>
          <a:lstStyle/>
          <a:p>
            <a:pPr/>
          </a:p>
        </p:txBody>
      </p:sp>
      <p:sp>
        <p:nvSpPr>
          <p:cNvPr id="9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8" name="15 Justification vs Sanctification I.126.jpeg" descr="15 Justification vs Sanctification I.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Double-click to edit"/>
          <p:cNvSpPr txBox="1"/>
          <p:nvPr>
            <p:ph type="title"/>
          </p:nvPr>
        </p:nvSpPr>
        <p:spPr>
          <a:prstGeom prst="rect">
            <a:avLst/>
          </a:prstGeom>
        </p:spPr>
        <p:txBody>
          <a:bodyPr/>
          <a:lstStyle/>
          <a:p>
            <a:pPr/>
          </a:p>
        </p:txBody>
      </p:sp>
      <p:sp>
        <p:nvSpPr>
          <p:cNvPr id="931" name="Double-click to edit"/>
          <p:cNvSpPr txBox="1"/>
          <p:nvPr>
            <p:ph type="body" idx="1"/>
          </p:nvPr>
        </p:nvSpPr>
        <p:spPr>
          <a:prstGeom prst="rect">
            <a:avLst/>
          </a:prstGeom>
        </p:spPr>
        <p:txBody>
          <a:bodyPr/>
          <a:lstStyle/>
          <a:p>
            <a:pPr/>
          </a:p>
        </p:txBody>
      </p:sp>
      <p:sp>
        <p:nvSpPr>
          <p:cNvPr id="9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3" name="15 Justification vs Sanctification I.127.jpeg" descr="15 Justification vs Sanctification I.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Double-click to edit"/>
          <p:cNvSpPr txBox="1"/>
          <p:nvPr>
            <p:ph type="title"/>
          </p:nvPr>
        </p:nvSpPr>
        <p:spPr>
          <a:prstGeom prst="rect">
            <a:avLst/>
          </a:prstGeom>
        </p:spPr>
        <p:txBody>
          <a:bodyPr/>
          <a:lstStyle/>
          <a:p>
            <a:pPr/>
          </a:p>
        </p:txBody>
      </p:sp>
      <p:sp>
        <p:nvSpPr>
          <p:cNvPr id="936" name="Double-click to edit"/>
          <p:cNvSpPr txBox="1"/>
          <p:nvPr>
            <p:ph type="body" idx="1"/>
          </p:nvPr>
        </p:nvSpPr>
        <p:spPr>
          <a:prstGeom prst="rect">
            <a:avLst/>
          </a:prstGeom>
        </p:spPr>
        <p:txBody>
          <a:bodyPr/>
          <a:lstStyle/>
          <a:p>
            <a:pPr/>
          </a:p>
        </p:txBody>
      </p:sp>
      <p:sp>
        <p:nvSpPr>
          <p:cNvPr id="9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8" name="15 Justification vs Sanctification I.128.jpeg" descr="15 Justification vs Sanctification I.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Double-click to edit"/>
          <p:cNvSpPr txBox="1"/>
          <p:nvPr>
            <p:ph type="title"/>
          </p:nvPr>
        </p:nvSpPr>
        <p:spPr>
          <a:prstGeom prst="rect">
            <a:avLst/>
          </a:prstGeom>
        </p:spPr>
        <p:txBody>
          <a:bodyPr/>
          <a:lstStyle/>
          <a:p>
            <a:pPr/>
          </a:p>
        </p:txBody>
      </p:sp>
      <p:sp>
        <p:nvSpPr>
          <p:cNvPr id="941" name="Double-click to edit"/>
          <p:cNvSpPr txBox="1"/>
          <p:nvPr>
            <p:ph type="body" idx="1"/>
          </p:nvPr>
        </p:nvSpPr>
        <p:spPr>
          <a:prstGeom prst="rect">
            <a:avLst/>
          </a:prstGeom>
        </p:spPr>
        <p:txBody>
          <a:bodyPr/>
          <a:lstStyle/>
          <a:p>
            <a:pPr/>
          </a:p>
        </p:txBody>
      </p:sp>
      <p:sp>
        <p:nvSpPr>
          <p:cNvPr id="9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3" name="15 Justification vs Sanctification I.129.jpeg" descr="15 Justification vs Sanctification I.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Double-click to edit"/>
          <p:cNvSpPr txBox="1"/>
          <p:nvPr>
            <p:ph type="title"/>
          </p:nvPr>
        </p:nvSpPr>
        <p:spPr>
          <a:prstGeom prst="rect">
            <a:avLst/>
          </a:prstGeom>
        </p:spPr>
        <p:txBody>
          <a:bodyPr/>
          <a:lstStyle/>
          <a:p>
            <a:pPr/>
          </a:p>
        </p:txBody>
      </p:sp>
      <p:sp>
        <p:nvSpPr>
          <p:cNvPr id="335" name="Double-click to edit"/>
          <p:cNvSpPr txBox="1"/>
          <p:nvPr>
            <p:ph type="body" idx="1"/>
          </p:nvPr>
        </p:nvSpPr>
        <p:spPr>
          <a:prstGeom prst="rect">
            <a:avLst/>
          </a:prstGeom>
        </p:spPr>
        <p:txBody>
          <a:bodyPr/>
          <a:lstStyle/>
          <a:p>
            <a:pPr/>
          </a:p>
        </p:txBody>
      </p:sp>
      <p:sp>
        <p:nvSpPr>
          <p:cNvPr id="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15 Justification vs Sanctification I.013.jpeg" descr="15 Justification vs Sanctification I.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Double-click to edit"/>
          <p:cNvSpPr txBox="1"/>
          <p:nvPr>
            <p:ph type="title"/>
          </p:nvPr>
        </p:nvSpPr>
        <p:spPr>
          <a:prstGeom prst="rect">
            <a:avLst/>
          </a:prstGeom>
        </p:spPr>
        <p:txBody>
          <a:bodyPr/>
          <a:lstStyle/>
          <a:p>
            <a:pPr/>
          </a:p>
        </p:txBody>
      </p:sp>
      <p:sp>
        <p:nvSpPr>
          <p:cNvPr id="946" name="Double-click to edit"/>
          <p:cNvSpPr txBox="1"/>
          <p:nvPr>
            <p:ph type="body" idx="1"/>
          </p:nvPr>
        </p:nvSpPr>
        <p:spPr>
          <a:prstGeom prst="rect">
            <a:avLst/>
          </a:prstGeom>
        </p:spPr>
        <p:txBody>
          <a:bodyPr/>
          <a:lstStyle/>
          <a:p>
            <a:pPr/>
          </a:p>
        </p:txBody>
      </p:sp>
      <p:sp>
        <p:nvSpPr>
          <p:cNvPr id="9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8" name="15 Justification vs Sanctification I.130.jpeg" descr="15 Justification vs Sanctification I.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Double-click to edit"/>
          <p:cNvSpPr txBox="1"/>
          <p:nvPr>
            <p:ph type="title"/>
          </p:nvPr>
        </p:nvSpPr>
        <p:spPr>
          <a:prstGeom prst="rect">
            <a:avLst/>
          </a:prstGeom>
        </p:spPr>
        <p:txBody>
          <a:bodyPr/>
          <a:lstStyle/>
          <a:p>
            <a:pPr/>
          </a:p>
        </p:txBody>
      </p:sp>
      <p:sp>
        <p:nvSpPr>
          <p:cNvPr id="951" name="Double-click to edit"/>
          <p:cNvSpPr txBox="1"/>
          <p:nvPr>
            <p:ph type="body" idx="1"/>
          </p:nvPr>
        </p:nvSpPr>
        <p:spPr>
          <a:prstGeom prst="rect">
            <a:avLst/>
          </a:prstGeom>
        </p:spPr>
        <p:txBody>
          <a:bodyPr/>
          <a:lstStyle/>
          <a:p>
            <a:pPr/>
          </a:p>
        </p:txBody>
      </p:sp>
      <p:sp>
        <p:nvSpPr>
          <p:cNvPr id="9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3" name="15 Justification vs Sanctification I.131.jpeg" descr="15 Justification vs Sanctification I.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Double-click to edit"/>
          <p:cNvSpPr txBox="1"/>
          <p:nvPr>
            <p:ph type="title"/>
          </p:nvPr>
        </p:nvSpPr>
        <p:spPr>
          <a:prstGeom prst="rect">
            <a:avLst/>
          </a:prstGeom>
        </p:spPr>
        <p:txBody>
          <a:bodyPr/>
          <a:lstStyle/>
          <a:p>
            <a:pPr/>
          </a:p>
        </p:txBody>
      </p:sp>
      <p:sp>
        <p:nvSpPr>
          <p:cNvPr id="956" name="Double-click to edit"/>
          <p:cNvSpPr txBox="1"/>
          <p:nvPr>
            <p:ph type="body" idx="1"/>
          </p:nvPr>
        </p:nvSpPr>
        <p:spPr>
          <a:prstGeom prst="rect">
            <a:avLst/>
          </a:prstGeom>
        </p:spPr>
        <p:txBody>
          <a:bodyPr/>
          <a:lstStyle/>
          <a:p>
            <a:pPr/>
          </a:p>
        </p:txBody>
      </p:sp>
      <p:sp>
        <p:nvSpPr>
          <p:cNvPr id="9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8" name="15 Justification vs Sanctification I.001.jpeg" descr="15 Justification vs Sanctification I.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Double-click to edit"/>
          <p:cNvSpPr txBox="1"/>
          <p:nvPr>
            <p:ph type="body" idx="1"/>
          </p:nvPr>
        </p:nvSpPr>
        <p:spPr>
          <a:prstGeom prst="rect">
            <a:avLst/>
          </a:prstGeom>
        </p:spPr>
        <p:txBody>
          <a:bodyPr/>
          <a:lstStyle/>
          <a:p>
            <a:pPr/>
          </a:p>
        </p:txBody>
      </p:sp>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15 Justification vs Sanctification I.014.jpeg" descr="15 Justification vs Sanctification I.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Double-click to edit"/>
          <p:cNvSpPr txBox="1"/>
          <p:nvPr>
            <p:ph type="title"/>
          </p:nvPr>
        </p:nvSpPr>
        <p:spPr>
          <a:prstGeom prst="rect">
            <a:avLst/>
          </a:prstGeom>
        </p:spPr>
        <p:txBody>
          <a:bodyPr/>
          <a:lstStyle/>
          <a:p>
            <a:pPr/>
          </a:p>
        </p:txBody>
      </p:sp>
      <p:sp>
        <p:nvSpPr>
          <p:cNvPr id="345" name="Double-click to edit"/>
          <p:cNvSpPr txBox="1"/>
          <p:nvPr>
            <p:ph type="body" idx="1"/>
          </p:nvPr>
        </p:nvSpPr>
        <p:spPr>
          <a:prstGeom prst="rect">
            <a:avLst/>
          </a:prstGeom>
        </p:spPr>
        <p:txBody>
          <a:bodyPr/>
          <a:lstStyle/>
          <a:p>
            <a:pPr/>
          </a:p>
        </p:txBody>
      </p:sp>
      <p:sp>
        <p:nvSpPr>
          <p:cNvPr id="3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7" name="15 Justification vs Sanctification I.015.jpeg" descr="15 Justification vs Sanctification I.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ouble-click to edit"/>
          <p:cNvSpPr txBox="1"/>
          <p:nvPr>
            <p:ph type="title"/>
          </p:nvPr>
        </p:nvSpPr>
        <p:spPr>
          <a:prstGeom prst="rect">
            <a:avLst/>
          </a:prstGeom>
        </p:spPr>
        <p:txBody>
          <a:bodyPr/>
          <a:lstStyle/>
          <a:p>
            <a:pPr/>
          </a:p>
        </p:txBody>
      </p:sp>
      <p:sp>
        <p:nvSpPr>
          <p:cNvPr id="350" name="Double-click to edit"/>
          <p:cNvSpPr txBox="1"/>
          <p:nvPr>
            <p:ph type="body" idx="1"/>
          </p:nvPr>
        </p:nvSpPr>
        <p:spPr>
          <a:prstGeom prst="rect">
            <a:avLst/>
          </a:prstGeom>
        </p:spPr>
        <p:txBody>
          <a:bodyPr/>
          <a:lstStyle/>
          <a:p>
            <a:pPr/>
          </a:p>
        </p:txBody>
      </p:sp>
      <p:sp>
        <p:nvSpPr>
          <p:cNvPr id="3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15 Justification vs Sanctification I.016.jpeg" descr="15 Justification vs Sanctification I.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title"/>
          </p:nvPr>
        </p:nvSpPr>
        <p:spPr>
          <a:prstGeom prst="rect">
            <a:avLst/>
          </a:prstGeom>
        </p:spPr>
        <p:txBody>
          <a:bodyPr/>
          <a:lstStyle/>
          <a:p>
            <a:pP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15 Justification vs Sanctification I.017.jpeg" descr="15 Justification vs Sanctification I.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Double-click to edit"/>
          <p:cNvSpPr txBox="1"/>
          <p:nvPr>
            <p:ph type="title"/>
          </p:nvPr>
        </p:nvSpPr>
        <p:spPr>
          <a:prstGeom prst="rect">
            <a:avLst/>
          </a:prstGeom>
        </p:spPr>
        <p:txBody>
          <a:bodyPr/>
          <a:lstStyle/>
          <a:p>
            <a:pPr/>
          </a:p>
        </p:txBody>
      </p:sp>
      <p:sp>
        <p:nvSpPr>
          <p:cNvPr id="360" name="Double-click to edit"/>
          <p:cNvSpPr txBox="1"/>
          <p:nvPr>
            <p:ph type="body" idx="1"/>
          </p:nvPr>
        </p:nvSpPr>
        <p:spPr>
          <a:prstGeom prst="rect">
            <a:avLst/>
          </a:prstGeom>
        </p:spPr>
        <p:txBody>
          <a:bodyPr/>
          <a:lstStyle/>
          <a:p>
            <a:pP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15 Justification vs Sanctification I.018.jpeg" descr="15 Justification vs Sanctification I.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Double-click to edit"/>
          <p:cNvSpPr txBox="1"/>
          <p:nvPr>
            <p:ph type="title"/>
          </p:nvPr>
        </p:nvSpPr>
        <p:spPr>
          <a:prstGeom prst="rect">
            <a:avLst/>
          </a:prstGeom>
        </p:spPr>
        <p:txBody>
          <a:bodyPr/>
          <a:lstStyle/>
          <a:p>
            <a:pPr/>
          </a:p>
        </p:txBody>
      </p:sp>
      <p:sp>
        <p:nvSpPr>
          <p:cNvPr id="365" name="Double-click to edit"/>
          <p:cNvSpPr txBox="1"/>
          <p:nvPr>
            <p:ph type="body" idx="1"/>
          </p:nvPr>
        </p:nvSpPr>
        <p:spPr>
          <a:prstGeom prst="rect">
            <a:avLst/>
          </a:prstGeom>
        </p:spPr>
        <p:txBody>
          <a:bodyPr/>
          <a:lstStyle/>
          <a:p>
            <a:pPr/>
          </a:p>
        </p:txBody>
      </p:sp>
      <p:sp>
        <p:nvSpPr>
          <p:cNvPr id="3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7" name="15 Justification vs Sanctification I.019.jpeg" descr="15 Justification vs Sanctification I.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Double-click to edit"/>
          <p:cNvSpPr txBox="1"/>
          <p:nvPr>
            <p:ph type="title"/>
          </p:nvPr>
        </p:nvSpPr>
        <p:spPr>
          <a:prstGeom prst="rect">
            <a:avLst/>
          </a:prstGeom>
        </p:spPr>
        <p:txBody>
          <a:bodyPr/>
          <a:lstStyle/>
          <a:p>
            <a:pPr/>
          </a:p>
        </p:txBody>
      </p:sp>
      <p:sp>
        <p:nvSpPr>
          <p:cNvPr id="280" name="Double-click to edit"/>
          <p:cNvSpPr txBox="1"/>
          <p:nvPr>
            <p:ph type="body" idx="1"/>
          </p:nvPr>
        </p:nvSpPr>
        <p:spPr>
          <a:prstGeom prst="rect">
            <a:avLst/>
          </a:prstGeom>
        </p:spPr>
        <p:txBody>
          <a:bodyPr/>
          <a:lstStyle/>
          <a:p>
            <a:pPr/>
          </a:p>
        </p:txBody>
      </p:sp>
      <p:sp>
        <p:nvSpPr>
          <p:cNvPr id="28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15 Justification vs Sanctification I.002.jpeg" descr="15 Justification vs Sanctification I.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Double-click to edit"/>
          <p:cNvSpPr txBox="1"/>
          <p:nvPr>
            <p:ph type="title"/>
          </p:nvPr>
        </p:nvSpPr>
        <p:spPr>
          <a:prstGeom prst="rect">
            <a:avLst/>
          </a:prstGeom>
        </p:spPr>
        <p:txBody>
          <a:bodyPr/>
          <a:lstStyle/>
          <a:p>
            <a:pPr/>
          </a:p>
        </p:txBody>
      </p:sp>
      <p:sp>
        <p:nvSpPr>
          <p:cNvPr id="370" name="Double-click to edit"/>
          <p:cNvSpPr txBox="1"/>
          <p:nvPr>
            <p:ph type="body" idx="1"/>
          </p:nvPr>
        </p:nvSpPr>
        <p:spPr>
          <a:prstGeom prst="rect">
            <a:avLst/>
          </a:prstGeom>
        </p:spPr>
        <p:txBody>
          <a:bodyPr/>
          <a:lstStyle/>
          <a:p>
            <a:pP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15 Justification vs Sanctification I.020.jpeg" descr="15 Justification vs Sanctification I.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Double-click to edit"/>
          <p:cNvSpPr txBox="1"/>
          <p:nvPr>
            <p:ph type="title"/>
          </p:nvPr>
        </p:nvSpPr>
        <p:spPr>
          <a:prstGeom prst="rect">
            <a:avLst/>
          </a:prstGeom>
        </p:spPr>
        <p:txBody>
          <a:bodyPr/>
          <a:lstStyle/>
          <a:p>
            <a:pPr/>
          </a:p>
        </p:txBody>
      </p:sp>
      <p:sp>
        <p:nvSpPr>
          <p:cNvPr id="377" name="Double-click to edit"/>
          <p:cNvSpPr txBox="1"/>
          <p:nvPr>
            <p:ph type="body" idx="1"/>
          </p:nvPr>
        </p:nvSpPr>
        <p:spPr>
          <a:prstGeom prst="rect">
            <a:avLst/>
          </a:prstGeom>
        </p:spPr>
        <p:txBody>
          <a:bodyPr/>
          <a:lstStyle/>
          <a:p>
            <a:pPr/>
          </a:p>
        </p:txBody>
      </p:sp>
      <p:sp>
        <p:nvSpPr>
          <p:cNvPr id="3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15 Justification vs Sanctification I.021.jpeg" descr="15 Justification vs Sanctification I.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ouble-click to edit"/>
          <p:cNvSpPr txBox="1"/>
          <p:nvPr>
            <p:ph type="title"/>
          </p:nvPr>
        </p:nvSpPr>
        <p:spPr>
          <a:prstGeom prst="rect">
            <a:avLst/>
          </a:prstGeom>
        </p:spPr>
        <p:txBody>
          <a:bodyPr/>
          <a:lstStyle/>
          <a:p>
            <a:pPr/>
          </a:p>
        </p:txBody>
      </p:sp>
      <p:sp>
        <p:nvSpPr>
          <p:cNvPr id="382" name="Double-click to edit"/>
          <p:cNvSpPr txBox="1"/>
          <p:nvPr>
            <p:ph type="body" idx="1"/>
          </p:nvPr>
        </p:nvSpPr>
        <p:spPr>
          <a:prstGeom prst="rect">
            <a:avLst/>
          </a:prstGeom>
        </p:spPr>
        <p:txBody>
          <a:bodyPr/>
          <a:lstStyle/>
          <a:p>
            <a:pP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15 Justification vs Sanctification I.022.jpeg" descr="15 Justification vs Sanctification I.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Double-click to edit"/>
          <p:cNvSpPr txBox="1"/>
          <p:nvPr>
            <p:ph type="title"/>
          </p:nvPr>
        </p:nvSpPr>
        <p:spPr>
          <a:prstGeom prst="rect">
            <a:avLst/>
          </a:prstGeom>
        </p:spPr>
        <p:txBody>
          <a:bodyPr/>
          <a:lstStyle/>
          <a:p>
            <a:pPr/>
          </a:p>
        </p:txBody>
      </p:sp>
      <p:sp>
        <p:nvSpPr>
          <p:cNvPr id="387" name="Double-click to edit"/>
          <p:cNvSpPr txBox="1"/>
          <p:nvPr>
            <p:ph type="body" idx="1"/>
          </p:nvPr>
        </p:nvSpPr>
        <p:spPr>
          <a:prstGeom prst="rect">
            <a:avLst/>
          </a:prstGeom>
        </p:spPr>
        <p:txBody>
          <a:bodyPr/>
          <a:lstStyle/>
          <a:p>
            <a:pPr/>
          </a:p>
        </p:txBody>
      </p:sp>
      <p:sp>
        <p:nvSpPr>
          <p:cNvPr id="3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9" name="15 Justification vs Sanctification I.023.jpeg" descr="15 Justification vs Sanctification I.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Double-click to edit"/>
          <p:cNvSpPr txBox="1"/>
          <p:nvPr>
            <p:ph type="title"/>
          </p:nvPr>
        </p:nvSpPr>
        <p:spPr>
          <a:prstGeom prst="rect">
            <a:avLst/>
          </a:prstGeom>
        </p:spPr>
        <p:txBody>
          <a:bodyPr/>
          <a:lstStyle/>
          <a:p>
            <a:pPr/>
          </a:p>
        </p:txBody>
      </p:sp>
      <p:sp>
        <p:nvSpPr>
          <p:cNvPr id="392" name="Double-click to edit"/>
          <p:cNvSpPr txBox="1"/>
          <p:nvPr>
            <p:ph type="body" idx="1"/>
          </p:nvPr>
        </p:nvSpPr>
        <p:spPr>
          <a:prstGeom prst="rect">
            <a:avLst/>
          </a:prstGeom>
        </p:spPr>
        <p:txBody>
          <a:bodyPr/>
          <a:lstStyle/>
          <a:p>
            <a:pPr/>
          </a:p>
        </p:txBody>
      </p:sp>
      <p:sp>
        <p:nvSpPr>
          <p:cNvPr id="3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4" name="15 Justification vs Sanctification I.024.jpeg" descr="15 Justification vs Sanctification I.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Double-click to edit"/>
          <p:cNvSpPr txBox="1"/>
          <p:nvPr>
            <p:ph type="title"/>
          </p:nvPr>
        </p:nvSpPr>
        <p:spPr>
          <a:prstGeom prst="rect">
            <a:avLst/>
          </a:prstGeom>
        </p:spPr>
        <p:txBody>
          <a:bodyPr/>
          <a:lstStyle/>
          <a:p>
            <a:pPr/>
          </a:p>
        </p:txBody>
      </p:sp>
      <p:sp>
        <p:nvSpPr>
          <p:cNvPr id="397" name="Double-click to edit"/>
          <p:cNvSpPr txBox="1"/>
          <p:nvPr>
            <p:ph type="body" idx="1"/>
          </p:nvPr>
        </p:nvSpPr>
        <p:spPr>
          <a:prstGeom prst="rect">
            <a:avLst/>
          </a:prstGeom>
        </p:spPr>
        <p:txBody>
          <a:bodyPr/>
          <a:lstStyle/>
          <a:p>
            <a:pP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9" name="15 Justification vs Sanctification I.025.jpeg" descr="15 Justification vs Sanctification I.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uble-click to edit"/>
          <p:cNvSpPr txBox="1"/>
          <p:nvPr>
            <p:ph type="title"/>
          </p:nvPr>
        </p:nvSpPr>
        <p:spPr>
          <a:prstGeom prst="rect">
            <a:avLst/>
          </a:prstGeom>
        </p:spPr>
        <p:txBody>
          <a:bodyPr/>
          <a:lstStyle/>
          <a:p>
            <a:pPr/>
          </a:p>
        </p:txBody>
      </p:sp>
      <p:sp>
        <p:nvSpPr>
          <p:cNvPr id="402" name="Double-click to edit"/>
          <p:cNvSpPr txBox="1"/>
          <p:nvPr>
            <p:ph type="body" idx="1"/>
          </p:nvPr>
        </p:nvSpPr>
        <p:spPr>
          <a:prstGeom prst="rect">
            <a:avLst/>
          </a:prstGeom>
        </p:spPr>
        <p:txBody>
          <a:bodyPr/>
          <a:lstStyle/>
          <a:p>
            <a:pP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15 Justification vs Sanctification I.026.jpeg" descr="15 Justification vs Sanctification I.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Double-click to edit"/>
          <p:cNvSpPr txBox="1"/>
          <p:nvPr>
            <p:ph type="title"/>
          </p:nvPr>
        </p:nvSpPr>
        <p:spPr>
          <a:prstGeom prst="rect">
            <a:avLst/>
          </a:prstGeom>
        </p:spPr>
        <p:txBody>
          <a:bodyPr/>
          <a:lstStyle/>
          <a:p>
            <a:pPr/>
          </a:p>
        </p:txBody>
      </p:sp>
      <p:sp>
        <p:nvSpPr>
          <p:cNvPr id="407" name="Double-click to edit"/>
          <p:cNvSpPr txBox="1"/>
          <p:nvPr>
            <p:ph type="body" idx="1"/>
          </p:nvPr>
        </p:nvSpPr>
        <p:spPr>
          <a:prstGeom prst="rect">
            <a:avLst/>
          </a:prstGeom>
        </p:spPr>
        <p:txBody>
          <a:bodyPr/>
          <a:lstStyle/>
          <a:p>
            <a:pPr/>
          </a:p>
        </p:txBody>
      </p:sp>
      <p:sp>
        <p:nvSpPr>
          <p:cNvPr id="4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15 Justification vs Sanctification I.027.jpeg" descr="15 Justification vs Sanctification I.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Double-click to edit"/>
          <p:cNvSpPr txBox="1"/>
          <p:nvPr>
            <p:ph type="title"/>
          </p:nvPr>
        </p:nvSpPr>
        <p:spPr>
          <a:prstGeom prst="rect">
            <a:avLst/>
          </a:prstGeom>
        </p:spPr>
        <p:txBody>
          <a:bodyPr/>
          <a:lstStyle/>
          <a:p>
            <a:pPr/>
          </a:p>
        </p:txBody>
      </p:sp>
      <p:sp>
        <p:nvSpPr>
          <p:cNvPr id="412" name="Double-click to edit"/>
          <p:cNvSpPr txBox="1"/>
          <p:nvPr>
            <p:ph type="body" idx="1"/>
          </p:nvPr>
        </p:nvSpPr>
        <p:spPr>
          <a:prstGeom prst="rect">
            <a:avLst/>
          </a:prstGeom>
        </p:spPr>
        <p:txBody>
          <a:bodyPr/>
          <a:lstStyle/>
          <a:p>
            <a:pPr/>
          </a:p>
        </p:txBody>
      </p:sp>
      <p:sp>
        <p:nvSpPr>
          <p:cNvPr id="4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15 Justification vs Sanctification I.028.jpeg" descr="15 Justification vs Sanctification I.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title"/>
          </p:nvPr>
        </p:nvSpPr>
        <p:spPr>
          <a:prstGeom prst="rect">
            <a:avLst/>
          </a:prstGeom>
        </p:spPr>
        <p:txBody>
          <a:bodyPr/>
          <a:lstStyle/>
          <a:p>
            <a:pPr/>
          </a:p>
        </p:txBody>
      </p:sp>
      <p:sp>
        <p:nvSpPr>
          <p:cNvPr id="417" name="Double-click to edit"/>
          <p:cNvSpPr txBox="1"/>
          <p:nvPr>
            <p:ph type="body" idx="1"/>
          </p:nvPr>
        </p:nvSpPr>
        <p:spPr>
          <a:prstGeom prst="rect">
            <a:avLst/>
          </a:prstGeom>
        </p:spPr>
        <p:txBody>
          <a:bodyPr/>
          <a:lstStyle/>
          <a:p>
            <a:pP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15 Justification vs Sanctification I.029.jpeg" descr="15 Justification vs Sanctification I.0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ouble-click to edit"/>
          <p:cNvSpPr txBox="1"/>
          <p:nvPr>
            <p:ph type="title"/>
          </p:nvPr>
        </p:nvSpPr>
        <p:spPr>
          <a:prstGeom prst="rect">
            <a:avLst/>
          </a:prstGeom>
        </p:spPr>
        <p:txBody>
          <a:bodyPr/>
          <a:lstStyle/>
          <a:p>
            <a:pPr/>
          </a:p>
        </p:txBody>
      </p:sp>
      <p:sp>
        <p:nvSpPr>
          <p:cNvPr id="285" name="Double-click to edit"/>
          <p:cNvSpPr txBox="1"/>
          <p:nvPr>
            <p:ph type="body" idx="1"/>
          </p:nvPr>
        </p:nvSpPr>
        <p:spPr>
          <a:prstGeom prst="rect">
            <a:avLst/>
          </a:prstGeom>
        </p:spPr>
        <p:txBody>
          <a:bodyPr/>
          <a:lstStyle/>
          <a:p>
            <a:pPr/>
          </a:p>
        </p:txBody>
      </p:sp>
      <p:sp>
        <p:nvSpPr>
          <p:cNvPr id="28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 name="15 Justification vs Sanctification I.003.jpeg" descr="15 Justification vs Sanctification I.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Double-click to edit"/>
          <p:cNvSpPr txBox="1"/>
          <p:nvPr>
            <p:ph type="title"/>
          </p:nvPr>
        </p:nvSpPr>
        <p:spPr>
          <a:prstGeom prst="rect">
            <a:avLst/>
          </a:prstGeom>
        </p:spPr>
        <p:txBody>
          <a:bodyPr/>
          <a:lstStyle/>
          <a:p>
            <a:pPr/>
          </a:p>
        </p:txBody>
      </p:sp>
      <p:sp>
        <p:nvSpPr>
          <p:cNvPr id="424" name="Double-click to edit"/>
          <p:cNvSpPr txBox="1"/>
          <p:nvPr>
            <p:ph type="body" idx="1"/>
          </p:nvPr>
        </p:nvSpPr>
        <p:spPr>
          <a:prstGeom prst="rect">
            <a:avLst/>
          </a:prstGeom>
        </p:spPr>
        <p:txBody>
          <a:bodyPr/>
          <a:lstStyle/>
          <a:p>
            <a:pPr/>
          </a:p>
        </p:txBody>
      </p:sp>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6" name="15 Justification vs Sanctification I.030.jpeg" descr="15 Justification vs Sanctification I.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uble-click to edit"/>
          <p:cNvSpPr txBox="1"/>
          <p:nvPr>
            <p:ph type="title"/>
          </p:nvPr>
        </p:nvSpPr>
        <p:spPr>
          <a:prstGeom prst="rect">
            <a:avLst/>
          </a:prstGeom>
        </p:spPr>
        <p:txBody>
          <a:bodyPr/>
          <a:lstStyle/>
          <a:p>
            <a:pPr/>
          </a:p>
        </p:txBody>
      </p:sp>
      <p:sp>
        <p:nvSpPr>
          <p:cNvPr id="429" name="Double-click to edit"/>
          <p:cNvSpPr txBox="1"/>
          <p:nvPr>
            <p:ph type="body" idx="1"/>
          </p:nvPr>
        </p:nvSpPr>
        <p:spPr>
          <a:prstGeom prst="rect">
            <a:avLst/>
          </a:prstGeom>
        </p:spPr>
        <p:txBody>
          <a:bodyPr/>
          <a:lstStyle/>
          <a:p>
            <a:pPr/>
          </a:p>
        </p:txBody>
      </p:sp>
      <p:sp>
        <p:nvSpPr>
          <p:cNvPr id="4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1" name="15 Justification vs Sanctification I.031.jpeg" descr="15 Justification vs Sanctification I.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Double-click to edit"/>
          <p:cNvSpPr txBox="1"/>
          <p:nvPr>
            <p:ph type="title"/>
          </p:nvPr>
        </p:nvSpPr>
        <p:spPr>
          <a:prstGeom prst="rect">
            <a:avLst/>
          </a:prstGeom>
        </p:spPr>
        <p:txBody>
          <a:bodyPr/>
          <a:lstStyle/>
          <a:p>
            <a:pPr/>
          </a:p>
        </p:txBody>
      </p:sp>
      <p:sp>
        <p:nvSpPr>
          <p:cNvPr id="434" name="Double-click to edit"/>
          <p:cNvSpPr txBox="1"/>
          <p:nvPr>
            <p:ph type="body" idx="1"/>
          </p:nvPr>
        </p:nvSpPr>
        <p:spPr>
          <a:prstGeom prst="rect">
            <a:avLst/>
          </a:prstGeom>
        </p:spPr>
        <p:txBody>
          <a:bodyPr/>
          <a:lstStyle/>
          <a:p>
            <a:pPr/>
          </a:p>
        </p:txBody>
      </p:sp>
      <p:sp>
        <p:nvSpPr>
          <p:cNvPr id="4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6" name="15 Justification vs Sanctification I.032.jpeg" descr="15 Justification vs Sanctification I.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Double-click to edit"/>
          <p:cNvSpPr txBox="1"/>
          <p:nvPr>
            <p:ph type="title"/>
          </p:nvPr>
        </p:nvSpPr>
        <p:spPr>
          <a:prstGeom prst="rect">
            <a:avLst/>
          </a:prstGeom>
        </p:spPr>
        <p:txBody>
          <a:bodyPr/>
          <a:lstStyle/>
          <a:p>
            <a:pPr/>
          </a:p>
        </p:txBody>
      </p:sp>
      <p:sp>
        <p:nvSpPr>
          <p:cNvPr id="439" name="Double-click to edit"/>
          <p:cNvSpPr txBox="1"/>
          <p:nvPr>
            <p:ph type="body" idx="1"/>
          </p:nvPr>
        </p:nvSpPr>
        <p:spPr>
          <a:prstGeom prst="rect">
            <a:avLst/>
          </a:prstGeom>
        </p:spPr>
        <p:txBody>
          <a:bodyPr/>
          <a:lstStyle/>
          <a:p>
            <a:pP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15 Justification vs Sanctification I.033.jpeg" descr="15 Justification vs Sanctification I.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Double-click to edit"/>
          <p:cNvSpPr txBox="1"/>
          <p:nvPr>
            <p:ph type="title"/>
          </p:nvPr>
        </p:nvSpPr>
        <p:spPr>
          <a:prstGeom prst="rect">
            <a:avLst/>
          </a:prstGeom>
        </p:spPr>
        <p:txBody>
          <a:bodyPr/>
          <a:lstStyle/>
          <a:p>
            <a:pPr/>
          </a:p>
        </p:txBody>
      </p:sp>
      <p:sp>
        <p:nvSpPr>
          <p:cNvPr id="444" name="Double-click to edit"/>
          <p:cNvSpPr txBox="1"/>
          <p:nvPr>
            <p:ph type="body" idx="1"/>
          </p:nvPr>
        </p:nvSpPr>
        <p:spPr>
          <a:prstGeom prst="rect">
            <a:avLst/>
          </a:prstGeom>
        </p:spPr>
        <p:txBody>
          <a:bodyPr/>
          <a:lstStyle/>
          <a:p>
            <a:pPr/>
          </a:p>
        </p:txBody>
      </p:sp>
      <p:sp>
        <p:nvSpPr>
          <p:cNvPr id="4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6" name="15 Justification vs Sanctification I.034.jpeg" descr="15 Justification vs Sanctification I.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Double-click to edit"/>
          <p:cNvSpPr txBox="1"/>
          <p:nvPr>
            <p:ph type="title"/>
          </p:nvPr>
        </p:nvSpPr>
        <p:spPr>
          <a:prstGeom prst="rect">
            <a:avLst/>
          </a:prstGeom>
        </p:spPr>
        <p:txBody>
          <a:bodyPr/>
          <a:lstStyle/>
          <a:p>
            <a:pPr/>
          </a:p>
        </p:txBody>
      </p:sp>
      <p:sp>
        <p:nvSpPr>
          <p:cNvPr id="449" name="Double-click to edit"/>
          <p:cNvSpPr txBox="1"/>
          <p:nvPr>
            <p:ph type="body" idx="1"/>
          </p:nvPr>
        </p:nvSpPr>
        <p:spPr>
          <a:prstGeom prst="rect">
            <a:avLst/>
          </a:prstGeom>
        </p:spPr>
        <p:txBody>
          <a:bodyPr/>
          <a:lstStyle/>
          <a:p>
            <a:pPr/>
          </a:p>
        </p:txBody>
      </p:sp>
      <p:sp>
        <p:nvSpPr>
          <p:cNvPr id="4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15 Justification vs Sanctification I.035.jpeg" descr="15 Justification vs Sanctification I.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Double-click to edit"/>
          <p:cNvSpPr txBox="1"/>
          <p:nvPr>
            <p:ph type="title"/>
          </p:nvPr>
        </p:nvSpPr>
        <p:spPr>
          <a:prstGeom prst="rect">
            <a:avLst/>
          </a:prstGeom>
        </p:spPr>
        <p:txBody>
          <a:bodyPr/>
          <a:lstStyle/>
          <a:p>
            <a:pPr/>
          </a:p>
        </p:txBody>
      </p:sp>
      <p:sp>
        <p:nvSpPr>
          <p:cNvPr id="454" name="Double-click to edit"/>
          <p:cNvSpPr txBox="1"/>
          <p:nvPr>
            <p:ph type="body" idx="1"/>
          </p:nvPr>
        </p:nvSpPr>
        <p:spPr>
          <a:prstGeom prst="rect">
            <a:avLst/>
          </a:prstGeom>
        </p:spPr>
        <p:txBody>
          <a:bodyPr/>
          <a:lstStyle/>
          <a:p>
            <a:pPr/>
          </a:p>
        </p:txBody>
      </p:sp>
      <p:sp>
        <p:nvSpPr>
          <p:cNvPr id="4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6" name="15 Justification vs Sanctification I.036.jpeg" descr="15 Justification vs Sanctification I.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Double-click to edit"/>
          <p:cNvSpPr txBox="1"/>
          <p:nvPr>
            <p:ph type="title"/>
          </p:nvPr>
        </p:nvSpPr>
        <p:spPr>
          <a:prstGeom prst="rect">
            <a:avLst/>
          </a:prstGeom>
        </p:spPr>
        <p:txBody>
          <a:bodyPr/>
          <a:lstStyle/>
          <a:p>
            <a:pPr/>
          </a:p>
        </p:txBody>
      </p:sp>
      <p:sp>
        <p:nvSpPr>
          <p:cNvPr id="459" name="Double-click to edit"/>
          <p:cNvSpPr txBox="1"/>
          <p:nvPr>
            <p:ph type="body" idx="1"/>
          </p:nvPr>
        </p:nvSpPr>
        <p:spPr>
          <a:prstGeom prst="rect">
            <a:avLst/>
          </a:prstGeom>
        </p:spPr>
        <p:txBody>
          <a:bodyPr/>
          <a:lstStyle/>
          <a:p>
            <a:pPr/>
          </a:p>
        </p:txBody>
      </p:sp>
      <p:sp>
        <p:nvSpPr>
          <p:cNvPr id="4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1" name="15 Justification vs Sanctification I.037.jpeg" descr="15 Justification vs Sanctification I.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Double-click to edit"/>
          <p:cNvSpPr txBox="1"/>
          <p:nvPr>
            <p:ph type="title"/>
          </p:nvPr>
        </p:nvSpPr>
        <p:spPr>
          <a:prstGeom prst="rect">
            <a:avLst/>
          </a:prstGeom>
        </p:spPr>
        <p:txBody>
          <a:bodyPr/>
          <a:lstStyle/>
          <a:p>
            <a:pPr/>
          </a:p>
        </p:txBody>
      </p:sp>
      <p:sp>
        <p:nvSpPr>
          <p:cNvPr id="464" name="Double-click to edit"/>
          <p:cNvSpPr txBox="1"/>
          <p:nvPr>
            <p:ph type="body" idx="1"/>
          </p:nvPr>
        </p:nvSpPr>
        <p:spPr>
          <a:prstGeom prst="rect">
            <a:avLst/>
          </a:prstGeom>
        </p:spPr>
        <p:txBody>
          <a:bodyPr/>
          <a:lstStyle/>
          <a:p>
            <a:pPr/>
          </a:p>
        </p:txBody>
      </p:sp>
      <p:sp>
        <p:nvSpPr>
          <p:cNvPr id="4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6" name="15 Justification vs Sanctification I.038.jpeg" descr="15 Justification vs Sanctification I.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Double-click to edit"/>
          <p:cNvSpPr txBox="1"/>
          <p:nvPr>
            <p:ph type="title"/>
          </p:nvPr>
        </p:nvSpPr>
        <p:spPr>
          <a:prstGeom prst="rect">
            <a:avLst/>
          </a:prstGeom>
        </p:spPr>
        <p:txBody>
          <a:bodyPr/>
          <a:lstStyle/>
          <a:p>
            <a:pPr/>
          </a:p>
        </p:txBody>
      </p:sp>
      <p:sp>
        <p:nvSpPr>
          <p:cNvPr id="469" name="Double-click to edit"/>
          <p:cNvSpPr txBox="1"/>
          <p:nvPr>
            <p:ph type="body" idx="1"/>
          </p:nvPr>
        </p:nvSpPr>
        <p:spPr>
          <a:prstGeom prst="rect">
            <a:avLst/>
          </a:prstGeom>
        </p:spPr>
        <p:txBody>
          <a:bodyPr/>
          <a:lstStyle/>
          <a:p>
            <a:pPr/>
          </a:p>
        </p:txBody>
      </p:sp>
      <p:sp>
        <p:nvSpPr>
          <p:cNvPr id="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1" name="15 Justification vs Sanctification I.039.jpeg" descr="15 Justification vs Sanctification I.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ouble-click to edit"/>
          <p:cNvSpPr txBox="1"/>
          <p:nvPr>
            <p:ph type="title"/>
          </p:nvPr>
        </p:nvSpPr>
        <p:spPr>
          <a:prstGeom prst="rect">
            <a:avLst/>
          </a:prstGeom>
        </p:spPr>
        <p:txBody>
          <a:bodyPr/>
          <a:lstStyle/>
          <a:p>
            <a:pPr/>
          </a:p>
        </p:txBody>
      </p:sp>
      <p:sp>
        <p:nvSpPr>
          <p:cNvPr id="290" name="Double-click to edit"/>
          <p:cNvSpPr txBox="1"/>
          <p:nvPr>
            <p:ph type="body" idx="1"/>
          </p:nvPr>
        </p:nvSpPr>
        <p:spPr>
          <a:prstGeom prst="rect">
            <a:avLst/>
          </a:prstGeom>
        </p:spPr>
        <p:txBody>
          <a:bodyPr/>
          <a:lstStyle/>
          <a:p>
            <a:pPr/>
          </a:p>
        </p:txBody>
      </p:sp>
      <p:sp>
        <p:nvSpPr>
          <p:cNvPr id="29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2" name="15 Justification vs Sanctification I.004.jpeg" descr="15 Justification vs Sanctification I.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Double-click to edit"/>
          <p:cNvSpPr txBox="1"/>
          <p:nvPr>
            <p:ph type="title"/>
          </p:nvPr>
        </p:nvSpPr>
        <p:spPr>
          <a:prstGeom prst="rect">
            <a:avLst/>
          </a:prstGeom>
        </p:spPr>
        <p:txBody>
          <a:bodyPr/>
          <a:lstStyle/>
          <a:p>
            <a:pPr/>
          </a:p>
        </p:txBody>
      </p:sp>
      <p:sp>
        <p:nvSpPr>
          <p:cNvPr id="474" name="Double-click to edit"/>
          <p:cNvSpPr txBox="1"/>
          <p:nvPr>
            <p:ph type="body" idx="1"/>
          </p:nvPr>
        </p:nvSpPr>
        <p:spPr>
          <a:prstGeom prst="rect">
            <a:avLst/>
          </a:prstGeom>
        </p:spPr>
        <p:txBody>
          <a:bodyPr/>
          <a:lstStyle/>
          <a:p>
            <a:pPr/>
          </a:p>
        </p:txBody>
      </p:sp>
      <p:sp>
        <p:nvSpPr>
          <p:cNvPr id="4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6" name="15 Justification vs Sanctification I.040.jpeg" descr="15 Justification vs Sanctification I.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Double-click to edit"/>
          <p:cNvSpPr txBox="1"/>
          <p:nvPr>
            <p:ph type="title"/>
          </p:nvPr>
        </p:nvSpPr>
        <p:spPr>
          <a:prstGeom prst="rect">
            <a:avLst/>
          </a:prstGeom>
        </p:spPr>
        <p:txBody>
          <a:bodyPr/>
          <a:lstStyle/>
          <a:p>
            <a:pPr/>
          </a:p>
        </p:txBody>
      </p:sp>
      <p:sp>
        <p:nvSpPr>
          <p:cNvPr id="479" name="Double-click to edit"/>
          <p:cNvSpPr txBox="1"/>
          <p:nvPr>
            <p:ph type="body" idx="1"/>
          </p:nvPr>
        </p:nvSpPr>
        <p:spPr>
          <a:prstGeom prst="rect">
            <a:avLst/>
          </a:prstGeom>
        </p:spPr>
        <p:txBody>
          <a:bodyPr/>
          <a:lstStyle/>
          <a:p>
            <a:pPr/>
          </a:p>
        </p:txBody>
      </p:sp>
      <p:sp>
        <p:nvSpPr>
          <p:cNvPr id="4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1" name="15 Justification vs Sanctification I.041.jpeg" descr="15 Justification vs Sanctification I.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Double-click to edit"/>
          <p:cNvSpPr txBox="1"/>
          <p:nvPr>
            <p:ph type="title"/>
          </p:nvPr>
        </p:nvSpPr>
        <p:spPr>
          <a:prstGeom prst="rect">
            <a:avLst/>
          </a:prstGeom>
        </p:spPr>
        <p:txBody>
          <a:bodyPr/>
          <a:lstStyle/>
          <a:p>
            <a:pPr/>
          </a:p>
        </p:txBody>
      </p:sp>
      <p:sp>
        <p:nvSpPr>
          <p:cNvPr id="484" name="Double-click to edit"/>
          <p:cNvSpPr txBox="1"/>
          <p:nvPr>
            <p:ph type="body" idx="1"/>
          </p:nvPr>
        </p:nvSpPr>
        <p:spPr>
          <a:prstGeom prst="rect">
            <a:avLst/>
          </a:prstGeom>
        </p:spPr>
        <p:txBody>
          <a:bodyPr/>
          <a:lstStyle/>
          <a:p>
            <a:pPr/>
          </a:p>
        </p:txBody>
      </p:sp>
      <p:sp>
        <p:nvSpPr>
          <p:cNvPr id="4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6" name="15 Justification vs Sanctification I.042.jpeg" descr="15 Justification vs Sanctification I.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Double-click to edit"/>
          <p:cNvSpPr txBox="1"/>
          <p:nvPr>
            <p:ph type="title"/>
          </p:nvPr>
        </p:nvSpPr>
        <p:spPr>
          <a:prstGeom prst="rect">
            <a:avLst/>
          </a:prstGeom>
        </p:spPr>
        <p:txBody>
          <a:bodyPr/>
          <a:lstStyle/>
          <a:p>
            <a:pPr/>
          </a:p>
        </p:txBody>
      </p:sp>
      <p:sp>
        <p:nvSpPr>
          <p:cNvPr id="489" name="Double-click to edit"/>
          <p:cNvSpPr txBox="1"/>
          <p:nvPr>
            <p:ph type="body" idx="1"/>
          </p:nvPr>
        </p:nvSpPr>
        <p:spPr>
          <a:prstGeom prst="rect">
            <a:avLst/>
          </a:prstGeom>
        </p:spPr>
        <p:txBody>
          <a:bodyPr/>
          <a:lstStyle/>
          <a:p>
            <a:pPr/>
          </a:p>
        </p:txBody>
      </p:sp>
      <p:sp>
        <p:nvSpPr>
          <p:cNvPr id="4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1" name="15 Justification vs Sanctification I.043.jpeg" descr="15 Justification vs Sanctification I.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Double-click to edit"/>
          <p:cNvSpPr txBox="1"/>
          <p:nvPr>
            <p:ph type="title"/>
          </p:nvPr>
        </p:nvSpPr>
        <p:spPr>
          <a:prstGeom prst="rect">
            <a:avLst/>
          </a:prstGeom>
        </p:spPr>
        <p:txBody>
          <a:bodyPr/>
          <a:lstStyle/>
          <a:p>
            <a:pPr/>
          </a:p>
        </p:txBody>
      </p:sp>
      <p:sp>
        <p:nvSpPr>
          <p:cNvPr id="494" name="Double-click to edit"/>
          <p:cNvSpPr txBox="1"/>
          <p:nvPr>
            <p:ph type="body" idx="1"/>
          </p:nvPr>
        </p:nvSpPr>
        <p:spPr>
          <a:prstGeom prst="rect">
            <a:avLst/>
          </a:prstGeom>
        </p:spPr>
        <p:txBody>
          <a:bodyPr/>
          <a:lstStyle/>
          <a:p>
            <a:pPr/>
          </a:p>
        </p:txBody>
      </p:sp>
      <p:sp>
        <p:nvSpPr>
          <p:cNvPr id="4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6" name="15 Justification vs Sanctification I.044.jpeg" descr="15 Justification vs Sanctification I.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Double-click to edit"/>
          <p:cNvSpPr txBox="1"/>
          <p:nvPr>
            <p:ph type="title"/>
          </p:nvPr>
        </p:nvSpPr>
        <p:spPr>
          <a:prstGeom prst="rect">
            <a:avLst/>
          </a:prstGeom>
        </p:spPr>
        <p:txBody>
          <a:bodyPr/>
          <a:lstStyle/>
          <a:p>
            <a:pPr/>
          </a:p>
        </p:txBody>
      </p:sp>
      <p:sp>
        <p:nvSpPr>
          <p:cNvPr id="499" name="Double-click to edit"/>
          <p:cNvSpPr txBox="1"/>
          <p:nvPr>
            <p:ph type="body" idx="1"/>
          </p:nvPr>
        </p:nvSpPr>
        <p:spPr>
          <a:prstGeom prst="rect">
            <a:avLst/>
          </a:prstGeom>
        </p:spPr>
        <p:txBody>
          <a:bodyPr/>
          <a:lstStyle/>
          <a:p>
            <a:pPr/>
          </a:p>
        </p:txBody>
      </p:sp>
      <p:sp>
        <p:nvSpPr>
          <p:cNvPr id="5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1" name="15 Justification vs Sanctification I.045.jpeg" descr="15 Justification vs Sanctification I.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Double-click to edit"/>
          <p:cNvSpPr txBox="1"/>
          <p:nvPr>
            <p:ph type="title"/>
          </p:nvPr>
        </p:nvSpPr>
        <p:spPr>
          <a:prstGeom prst="rect">
            <a:avLst/>
          </a:prstGeom>
        </p:spPr>
        <p:txBody>
          <a:bodyPr/>
          <a:lstStyle/>
          <a:p>
            <a:pPr/>
          </a:p>
        </p:txBody>
      </p:sp>
      <p:sp>
        <p:nvSpPr>
          <p:cNvPr id="504" name="Double-click to edit"/>
          <p:cNvSpPr txBox="1"/>
          <p:nvPr>
            <p:ph type="body" idx="1"/>
          </p:nvPr>
        </p:nvSpPr>
        <p:spPr>
          <a:prstGeom prst="rect">
            <a:avLst/>
          </a:prstGeom>
        </p:spPr>
        <p:txBody>
          <a:bodyPr/>
          <a:lstStyle/>
          <a:p>
            <a:pP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6" name="15 Justification vs Sanctification I.046.jpeg" descr="15 Justification vs Sanctification I.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Double-click to edit"/>
          <p:cNvSpPr txBox="1"/>
          <p:nvPr>
            <p:ph type="title"/>
          </p:nvPr>
        </p:nvSpPr>
        <p:spPr>
          <a:prstGeom prst="rect">
            <a:avLst/>
          </a:prstGeom>
        </p:spPr>
        <p:txBody>
          <a:bodyPr/>
          <a:lstStyle/>
          <a:p>
            <a:pPr/>
          </a:p>
        </p:txBody>
      </p:sp>
      <p:sp>
        <p:nvSpPr>
          <p:cNvPr id="509" name="Double-click to edit"/>
          <p:cNvSpPr txBox="1"/>
          <p:nvPr>
            <p:ph type="body" idx="1"/>
          </p:nvPr>
        </p:nvSpPr>
        <p:spPr>
          <a:prstGeom prst="rect">
            <a:avLst/>
          </a:prstGeom>
        </p:spPr>
        <p:txBody>
          <a:bodyPr/>
          <a:lstStyle/>
          <a:p>
            <a:pPr/>
          </a:p>
        </p:txBody>
      </p:sp>
      <p:sp>
        <p:nvSpPr>
          <p:cNvPr id="5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1" name="15 Justification vs Sanctification I.047.jpeg" descr="15 Justification vs Sanctification I.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Double-click to edit"/>
          <p:cNvSpPr txBox="1"/>
          <p:nvPr>
            <p:ph type="title"/>
          </p:nvPr>
        </p:nvSpPr>
        <p:spPr>
          <a:prstGeom prst="rect">
            <a:avLst/>
          </a:prstGeom>
        </p:spPr>
        <p:txBody>
          <a:bodyPr/>
          <a:lstStyle/>
          <a:p>
            <a:pPr/>
          </a:p>
        </p:txBody>
      </p:sp>
      <p:sp>
        <p:nvSpPr>
          <p:cNvPr id="514" name="Double-click to edit"/>
          <p:cNvSpPr txBox="1"/>
          <p:nvPr>
            <p:ph type="body" idx="1"/>
          </p:nvPr>
        </p:nvSpPr>
        <p:spPr>
          <a:prstGeom prst="rect">
            <a:avLst/>
          </a:prstGeom>
        </p:spPr>
        <p:txBody>
          <a:bodyPr/>
          <a:lstStyle/>
          <a:p>
            <a:pPr/>
          </a:p>
        </p:txBody>
      </p:sp>
      <p:sp>
        <p:nvSpPr>
          <p:cNvPr id="5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6" name="15 Justification vs Sanctification I.048.jpeg" descr="15 Justification vs Sanctification I.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Double-click to edit"/>
          <p:cNvSpPr txBox="1"/>
          <p:nvPr>
            <p:ph type="title"/>
          </p:nvPr>
        </p:nvSpPr>
        <p:spPr>
          <a:prstGeom prst="rect">
            <a:avLst/>
          </a:prstGeom>
        </p:spPr>
        <p:txBody>
          <a:bodyPr/>
          <a:lstStyle/>
          <a:p>
            <a:pPr/>
          </a:p>
        </p:txBody>
      </p:sp>
      <p:sp>
        <p:nvSpPr>
          <p:cNvPr id="519" name="Double-click to edit"/>
          <p:cNvSpPr txBox="1"/>
          <p:nvPr>
            <p:ph type="body" idx="1"/>
          </p:nvPr>
        </p:nvSpPr>
        <p:spPr>
          <a:prstGeom prst="rect">
            <a:avLst/>
          </a:prstGeom>
        </p:spPr>
        <p:txBody>
          <a:bodyPr/>
          <a:lstStyle/>
          <a:p>
            <a:pPr/>
          </a:p>
        </p:txBody>
      </p:sp>
      <p:sp>
        <p:nvSpPr>
          <p:cNvPr id="5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1" name="15 Justification vs Sanctification I.049.jpeg" descr="15 Justification vs Sanctification I.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Double-click to edit"/>
          <p:cNvSpPr txBox="1"/>
          <p:nvPr>
            <p:ph type="title"/>
          </p:nvPr>
        </p:nvSpPr>
        <p:spPr>
          <a:prstGeom prst="rect">
            <a:avLst/>
          </a:prstGeom>
        </p:spPr>
        <p:txBody>
          <a:bodyPr/>
          <a:lstStyle/>
          <a:p>
            <a:pPr/>
          </a:p>
        </p:txBody>
      </p:sp>
      <p:sp>
        <p:nvSpPr>
          <p:cNvPr id="295" name="Double-click to edit"/>
          <p:cNvSpPr txBox="1"/>
          <p:nvPr>
            <p:ph type="body" idx="1"/>
          </p:nvPr>
        </p:nvSpPr>
        <p:spPr>
          <a:prstGeom prst="rect">
            <a:avLst/>
          </a:prstGeom>
        </p:spPr>
        <p:txBody>
          <a:bodyPr/>
          <a:lstStyle/>
          <a:p>
            <a:pPr/>
          </a:p>
        </p:txBody>
      </p:sp>
      <p:sp>
        <p:nvSpPr>
          <p:cNvPr id="29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7" name="15 Justification vs Sanctification I.005.jpeg" descr="15 Justification vs Sanctification I.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Double-click to edit"/>
          <p:cNvSpPr txBox="1"/>
          <p:nvPr>
            <p:ph type="title"/>
          </p:nvPr>
        </p:nvSpPr>
        <p:spPr>
          <a:prstGeom prst="rect">
            <a:avLst/>
          </a:prstGeom>
        </p:spPr>
        <p:txBody>
          <a:bodyPr/>
          <a:lstStyle/>
          <a:p>
            <a:pPr/>
          </a:p>
        </p:txBody>
      </p:sp>
      <p:sp>
        <p:nvSpPr>
          <p:cNvPr id="524" name="Double-click to edit"/>
          <p:cNvSpPr txBox="1"/>
          <p:nvPr>
            <p:ph type="body" idx="1"/>
          </p:nvPr>
        </p:nvSpPr>
        <p:spPr>
          <a:prstGeom prst="rect">
            <a:avLst/>
          </a:prstGeom>
        </p:spPr>
        <p:txBody>
          <a:bodyPr/>
          <a:lstStyle/>
          <a:p>
            <a:pPr/>
          </a:p>
        </p:txBody>
      </p:sp>
      <p:sp>
        <p:nvSpPr>
          <p:cNvPr id="5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6" name="15 Justification vs Sanctification I.050.jpeg" descr="15 Justification vs Sanctification I.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Double-click to edit"/>
          <p:cNvSpPr txBox="1"/>
          <p:nvPr>
            <p:ph type="title"/>
          </p:nvPr>
        </p:nvSpPr>
        <p:spPr>
          <a:prstGeom prst="rect">
            <a:avLst/>
          </a:prstGeom>
        </p:spPr>
        <p:txBody>
          <a:bodyPr/>
          <a:lstStyle/>
          <a:p>
            <a:pPr/>
          </a:p>
        </p:txBody>
      </p:sp>
      <p:sp>
        <p:nvSpPr>
          <p:cNvPr id="529" name="Double-click to edit"/>
          <p:cNvSpPr txBox="1"/>
          <p:nvPr>
            <p:ph type="body" idx="1"/>
          </p:nvPr>
        </p:nvSpPr>
        <p:spPr>
          <a:prstGeom prst="rect">
            <a:avLst/>
          </a:prstGeom>
        </p:spPr>
        <p:txBody>
          <a:bodyPr/>
          <a:lstStyle/>
          <a:p>
            <a:pPr/>
          </a:p>
        </p:txBody>
      </p:sp>
      <p:sp>
        <p:nvSpPr>
          <p:cNvPr id="5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1" name="15 Justification vs Sanctification I.051.jpeg" descr="15 Justification vs Sanctification I.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Double-click to edit"/>
          <p:cNvSpPr txBox="1"/>
          <p:nvPr>
            <p:ph type="title"/>
          </p:nvPr>
        </p:nvSpPr>
        <p:spPr>
          <a:prstGeom prst="rect">
            <a:avLst/>
          </a:prstGeom>
        </p:spPr>
        <p:txBody>
          <a:bodyPr/>
          <a:lstStyle/>
          <a:p>
            <a:pPr/>
          </a:p>
        </p:txBody>
      </p:sp>
      <p:sp>
        <p:nvSpPr>
          <p:cNvPr id="534" name="Double-click to edit"/>
          <p:cNvSpPr txBox="1"/>
          <p:nvPr>
            <p:ph type="body" idx="1"/>
          </p:nvPr>
        </p:nvSpPr>
        <p:spPr>
          <a:prstGeom prst="rect">
            <a:avLst/>
          </a:prstGeom>
        </p:spPr>
        <p:txBody>
          <a:bodyPr/>
          <a:lstStyle/>
          <a:p>
            <a:pPr/>
          </a:p>
        </p:txBody>
      </p:sp>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15 Justification vs Sanctification I.052.jpeg" descr="15 Justification vs Sanctification I.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Double-click to edit"/>
          <p:cNvSpPr txBox="1"/>
          <p:nvPr>
            <p:ph type="title"/>
          </p:nvPr>
        </p:nvSpPr>
        <p:spPr>
          <a:prstGeom prst="rect">
            <a:avLst/>
          </a:prstGeom>
        </p:spPr>
        <p:txBody>
          <a:bodyPr/>
          <a:lstStyle/>
          <a:p>
            <a:pPr/>
          </a:p>
        </p:txBody>
      </p:sp>
      <p:sp>
        <p:nvSpPr>
          <p:cNvPr id="539" name="Double-click to edit"/>
          <p:cNvSpPr txBox="1"/>
          <p:nvPr>
            <p:ph type="body" idx="1"/>
          </p:nvPr>
        </p:nvSpPr>
        <p:spPr>
          <a:prstGeom prst="rect">
            <a:avLst/>
          </a:prstGeom>
        </p:spPr>
        <p:txBody>
          <a:bodyPr/>
          <a:lstStyle/>
          <a:p>
            <a:pPr/>
          </a:p>
        </p:txBody>
      </p:sp>
      <p:sp>
        <p:nvSpPr>
          <p:cNvPr id="5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1" name="15 Justification vs Sanctification I.053.jpeg" descr="15 Justification vs Sanctification I.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Double-click to edit"/>
          <p:cNvSpPr txBox="1"/>
          <p:nvPr>
            <p:ph type="title"/>
          </p:nvPr>
        </p:nvSpPr>
        <p:spPr>
          <a:prstGeom prst="rect">
            <a:avLst/>
          </a:prstGeom>
        </p:spPr>
        <p:txBody>
          <a:bodyPr/>
          <a:lstStyle/>
          <a:p>
            <a:pPr/>
          </a:p>
        </p:txBody>
      </p:sp>
      <p:sp>
        <p:nvSpPr>
          <p:cNvPr id="544" name="Double-click to edit"/>
          <p:cNvSpPr txBox="1"/>
          <p:nvPr>
            <p:ph type="body" idx="1"/>
          </p:nvPr>
        </p:nvSpPr>
        <p:spPr>
          <a:prstGeom prst="rect">
            <a:avLst/>
          </a:prstGeom>
        </p:spPr>
        <p:txBody>
          <a:bodyPr/>
          <a:lstStyle/>
          <a:p>
            <a:pPr/>
          </a:p>
        </p:txBody>
      </p:sp>
      <p:sp>
        <p:nvSpPr>
          <p:cNvPr id="5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6" name="15 Justification vs Sanctification I.054.jpeg" descr="15 Justification vs Sanctification I.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Double-click to edit"/>
          <p:cNvSpPr txBox="1"/>
          <p:nvPr>
            <p:ph type="title"/>
          </p:nvPr>
        </p:nvSpPr>
        <p:spPr>
          <a:prstGeom prst="rect">
            <a:avLst/>
          </a:prstGeom>
        </p:spPr>
        <p:txBody>
          <a:bodyPr/>
          <a:lstStyle/>
          <a:p>
            <a:pPr/>
          </a:p>
        </p:txBody>
      </p:sp>
      <p:sp>
        <p:nvSpPr>
          <p:cNvPr id="549" name="Double-click to edit"/>
          <p:cNvSpPr txBox="1"/>
          <p:nvPr>
            <p:ph type="body" idx="1"/>
          </p:nvPr>
        </p:nvSpPr>
        <p:spPr>
          <a:prstGeom prst="rect">
            <a:avLst/>
          </a:prstGeom>
        </p:spPr>
        <p:txBody>
          <a:bodyPr/>
          <a:lstStyle/>
          <a:p>
            <a:pPr/>
          </a:p>
        </p:txBody>
      </p:sp>
      <p:sp>
        <p:nvSpPr>
          <p:cNvPr id="5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1" name="15 Justification vs Sanctification I.055.jpeg" descr="15 Justification vs Sanctification I.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Double-click to edit"/>
          <p:cNvSpPr txBox="1"/>
          <p:nvPr>
            <p:ph type="title"/>
          </p:nvPr>
        </p:nvSpPr>
        <p:spPr>
          <a:prstGeom prst="rect">
            <a:avLst/>
          </a:prstGeom>
        </p:spPr>
        <p:txBody>
          <a:bodyPr/>
          <a:lstStyle/>
          <a:p>
            <a:pPr/>
          </a:p>
        </p:txBody>
      </p:sp>
      <p:sp>
        <p:nvSpPr>
          <p:cNvPr id="554" name="Double-click to edit"/>
          <p:cNvSpPr txBox="1"/>
          <p:nvPr>
            <p:ph type="body" idx="1"/>
          </p:nvPr>
        </p:nvSpPr>
        <p:spPr>
          <a:prstGeom prst="rect">
            <a:avLst/>
          </a:prstGeom>
        </p:spPr>
        <p:txBody>
          <a:bodyPr/>
          <a:lstStyle/>
          <a:p>
            <a:pPr/>
          </a:p>
        </p:txBody>
      </p:sp>
      <p:sp>
        <p:nvSpPr>
          <p:cNvPr id="5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6" name="15 Justification vs Sanctification I.056.jpeg" descr="15 Justification vs Sanctification I.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Double-click to edit"/>
          <p:cNvSpPr txBox="1"/>
          <p:nvPr>
            <p:ph type="title"/>
          </p:nvPr>
        </p:nvSpPr>
        <p:spPr>
          <a:prstGeom prst="rect">
            <a:avLst/>
          </a:prstGeom>
        </p:spPr>
        <p:txBody>
          <a:bodyPr/>
          <a:lstStyle/>
          <a:p>
            <a:pPr/>
          </a:p>
        </p:txBody>
      </p:sp>
      <p:sp>
        <p:nvSpPr>
          <p:cNvPr id="559" name="Double-click to edit"/>
          <p:cNvSpPr txBox="1"/>
          <p:nvPr>
            <p:ph type="body" idx="1"/>
          </p:nvPr>
        </p:nvSpPr>
        <p:spPr>
          <a:prstGeom prst="rect">
            <a:avLst/>
          </a:prstGeom>
        </p:spPr>
        <p:txBody>
          <a:bodyPr/>
          <a:lstStyle/>
          <a:p>
            <a:pPr/>
          </a:p>
        </p:txBody>
      </p:sp>
      <p:sp>
        <p:nvSpPr>
          <p:cNvPr id="5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1" name="15 Justification vs Sanctification I.057.jpeg" descr="15 Justification vs Sanctification I.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Double-click to edit"/>
          <p:cNvSpPr txBox="1"/>
          <p:nvPr>
            <p:ph type="title"/>
          </p:nvPr>
        </p:nvSpPr>
        <p:spPr>
          <a:prstGeom prst="rect">
            <a:avLst/>
          </a:prstGeom>
        </p:spPr>
        <p:txBody>
          <a:bodyPr/>
          <a:lstStyle/>
          <a:p>
            <a:pPr/>
          </a:p>
        </p:txBody>
      </p:sp>
      <p:sp>
        <p:nvSpPr>
          <p:cNvPr id="564" name="Double-click to edit"/>
          <p:cNvSpPr txBox="1"/>
          <p:nvPr>
            <p:ph type="body" idx="1"/>
          </p:nvPr>
        </p:nvSpPr>
        <p:spPr>
          <a:prstGeom prst="rect">
            <a:avLst/>
          </a:prstGeom>
        </p:spPr>
        <p:txBody>
          <a:bodyPr/>
          <a:lstStyle/>
          <a:p>
            <a:pPr/>
          </a:p>
        </p:txBody>
      </p:sp>
      <p:sp>
        <p:nvSpPr>
          <p:cNvPr id="5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6" name="15 Justification vs Sanctification I.058.jpeg" descr="15 Justification vs Sanctification I.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ouble-click to edit"/>
          <p:cNvSpPr txBox="1"/>
          <p:nvPr>
            <p:ph type="title"/>
          </p:nvPr>
        </p:nvSpPr>
        <p:spPr>
          <a:prstGeom prst="rect">
            <a:avLst/>
          </a:prstGeom>
        </p:spPr>
        <p:txBody>
          <a:bodyPr/>
          <a:lstStyle/>
          <a:p>
            <a:pPr/>
          </a:p>
        </p:txBody>
      </p:sp>
      <p:sp>
        <p:nvSpPr>
          <p:cNvPr id="569" name="Double-click to edit"/>
          <p:cNvSpPr txBox="1"/>
          <p:nvPr>
            <p:ph type="body" idx="1"/>
          </p:nvPr>
        </p:nvSpPr>
        <p:spPr>
          <a:prstGeom prst="rect">
            <a:avLst/>
          </a:prstGeom>
        </p:spPr>
        <p:txBody>
          <a:bodyPr/>
          <a:lstStyle/>
          <a:p>
            <a:pPr/>
          </a:p>
        </p:txBody>
      </p:sp>
      <p:sp>
        <p:nvSpPr>
          <p:cNvPr id="5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1" name="15 Justification vs Sanctification I.059.jpeg" descr="15 Justification vs Sanctification I.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ouble-click to edit"/>
          <p:cNvSpPr txBox="1"/>
          <p:nvPr>
            <p:ph type="title"/>
          </p:nvPr>
        </p:nvSpPr>
        <p:spPr>
          <a:prstGeom prst="rect">
            <a:avLst/>
          </a:prstGeom>
        </p:spPr>
        <p:txBody>
          <a:bodyPr/>
          <a:lstStyle/>
          <a:p>
            <a:pPr/>
          </a:p>
        </p:txBody>
      </p:sp>
      <p:sp>
        <p:nvSpPr>
          <p:cNvPr id="300" name="Double-click to edit"/>
          <p:cNvSpPr txBox="1"/>
          <p:nvPr>
            <p:ph type="body" idx="1"/>
          </p:nvPr>
        </p:nvSpPr>
        <p:spPr>
          <a:prstGeom prst="rect">
            <a:avLst/>
          </a:prstGeom>
        </p:spPr>
        <p:txBody>
          <a:bodyPr/>
          <a:lstStyle/>
          <a:p>
            <a:pPr/>
          </a:p>
        </p:txBody>
      </p:sp>
      <p:sp>
        <p:nvSpPr>
          <p:cNvPr id="30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 name="15 Justification vs Sanctification I.006.jpeg" descr="15 Justification vs Sanctification I.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Double-click to edit"/>
          <p:cNvSpPr txBox="1"/>
          <p:nvPr>
            <p:ph type="title"/>
          </p:nvPr>
        </p:nvSpPr>
        <p:spPr>
          <a:prstGeom prst="rect">
            <a:avLst/>
          </a:prstGeom>
        </p:spPr>
        <p:txBody>
          <a:bodyPr/>
          <a:lstStyle/>
          <a:p>
            <a:pPr/>
          </a:p>
        </p:txBody>
      </p:sp>
      <p:sp>
        <p:nvSpPr>
          <p:cNvPr id="574" name="Double-click to edit"/>
          <p:cNvSpPr txBox="1"/>
          <p:nvPr>
            <p:ph type="body" idx="1"/>
          </p:nvPr>
        </p:nvSpPr>
        <p:spPr>
          <a:prstGeom prst="rect">
            <a:avLst/>
          </a:prstGeom>
        </p:spPr>
        <p:txBody>
          <a:bodyPr/>
          <a:lstStyle/>
          <a:p>
            <a:pPr/>
          </a:p>
        </p:txBody>
      </p:sp>
      <p:sp>
        <p:nvSpPr>
          <p:cNvPr id="5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6" name="15 Justification vs Sanctification I.060.jpeg" descr="15 Justification vs Sanctification I.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Double-click to edit"/>
          <p:cNvSpPr txBox="1"/>
          <p:nvPr>
            <p:ph type="title"/>
          </p:nvPr>
        </p:nvSpPr>
        <p:spPr>
          <a:prstGeom prst="rect">
            <a:avLst/>
          </a:prstGeom>
        </p:spPr>
        <p:txBody>
          <a:bodyPr/>
          <a:lstStyle/>
          <a:p>
            <a:pPr/>
          </a:p>
        </p:txBody>
      </p:sp>
      <p:sp>
        <p:nvSpPr>
          <p:cNvPr id="579" name="Double-click to edit"/>
          <p:cNvSpPr txBox="1"/>
          <p:nvPr>
            <p:ph type="body" idx="1"/>
          </p:nvPr>
        </p:nvSpPr>
        <p:spPr>
          <a:prstGeom prst="rect">
            <a:avLst/>
          </a:prstGeom>
        </p:spPr>
        <p:txBody>
          <a:bodyPr/>
          <a:lstStyle/>
          <a:p>
            <a:pPr/>
          </a:p>
        </p:txBody>
      </p:sp>
      <p:sp>
        <p:nvSpPr>
          <p:cNvPr id="5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1" name="15 Justification vs Sanctification I.061.jpeg" descr="15 Justification vs Sanctification I.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Double-click to edit"/>
          <p:cNvSpPr txBox="1"/>
          <p:nvPr>
            <p:ph type="title"/>
          </p:nvPr>
        </p:nvSpPr>
        <p:spPr>
          <a:prstGeom prst="rect">
            <a:avLst/>
          </a:prstGeom>
        </p:spPr>
        <p:txBody>
          <a:bodyPr/>
          <a:lstStyle/>
          <a:p>
            <a:pPr/>
          </a:p>
        </p:txBody>
      </p:sp>
      <p:sp>
        <p:nvSpPr>
          <p:cNvPr id="584" name="Double-click to edit"/>
          <p:cNvSpPr txBox="1"/>
          <p:nvPr>
            <p:ph type="body" idx="1"/>
          </p:nvPr>
        </p:nvSpPr>
        <p:spPr>
          <a:prstGeom prst="rect">
            <a:avLst/>
          </a:prstGeom>
        </p:spPr>
        <p:txBody>
          <a:bodyPr/>
          <a:lstStyle/>
          <a:p>
            <a:pPr/>
          </a:p>
        </p:txBody>
      </p:sp>
      <p:sp>
        <p:nvSpPr>
          <p:cNvPr id="5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6" name="15 Justification vs Sanctification I.062.jpeg" descr="15 Justification vs Sanctification I.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Double-click to edit"/>
          <p:cNvSpPr txBox="1"/>
          <p:nvPr>
            <p:ph type="title"/>
          </p:nvPr>
        </p:nvSpPr>
        <p:spPr>
          <a:prstGeom prst="rect">
            <a:avLst/>
          </a:prstGeom>
        </p:spPr>
        <p:txBody>
          <a:bodyPr/>
          <a:lstStyle/>
          <a:p>
            <a:pPr/>
          </a:p>
        </p:txBody>
      </p:sp>
      <p:sp>
        <p:nvSpPr>
          <p:cNvPr id="589" name="Double-click to edit"/>
          <p:cNvSpPr txBox="1"/>
          <p:nvPr>
            <p:ph type="body" idx="1"/>
          </p:nvPr>
        </p:nvSpPr>
        <p:spPr>
          <a:prstGeom prst="rect">
            <a:avLst/>
          </a:prstGeom>
        </p:spPr>
        <p:txBody>
          <a:bodyPr/>
          <a:lstStyle/>
          <a:p>
            <a:pPr/>
          </a:p>
        </p:txBody>
      </p:sp>
      <p:sp>
        <p:nvSpPr>
          <p:cNvPr id="5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1" name="15 Justification vs Sanctification I.064.jpeg" descr="15 Justification vs Sanctification I.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Double-click to edit"/>
          <p:cNvSpPr txBox="1"/>
          <p:nvPr>
            <p:ph type="title"/>
          </p:nvPr>
        </p:nvSpPr>
        <p:spPr>
          <a:prstGeom prst="rect">
            <a:avLst/>
          </a:prstGeom>
        </p:spPr>
        <p:txBody>
          <a:bodyPr/>
          <a:lstStyle/>
          <a:p>
            <a:pPr/>
          </a:p>
        </p:txBody>
      </p:sp>
      <p:sp>
        <p:nvSpPr>
          <p:cNvPr id="594" name="Double-click to edit"/>
          <p:cNvSpPr txBox="1"/>
          <p:nvPr>
            <p:ph type="body" idx="1"/>
          </p:nvPr>
        </p:nvSpPr>
        <p:spPr>
          <a:prstGeom prst="rect">
            <a:avLst/>
          </a:prstGeom>
        </p:spPr>
        <p:txBody>
          <a:bodyPr/>
          <a:lstStyle/>
          <a:p>
            <a:pPr/>
          </a:p>
        </p:txBody>
      </p:sp>
      <p:sp>
        <p:nvSpPr>
          <p:cNvPr id="5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6" name="15 Justification vs Sanctification I.064.jpeg" descr="15 Justification vs Sanctification I.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Double-click to edit"/>
          <p:cNvSpPr txBox="1"/>
          <p:nvPr>
            <p:ph type="title"/>
          </p:nvPr>
        </p:nvSpPr>
        <p:spPr>
          <a:prstGeom prst="rect">
            <a:avLst/>
          </a:prstGeom>
        </p:spPr>
        <p:txBody>
          <a:bodyPr/>
          <a:lstStyle/>
          <a:p>
            <a:pPr/>
          </a:p>
        </p:txBody>
      </p:sp>
      <p:sp>
        <p:nvSpPr>
          <p:cNvPr id="599" name="Double-click to edit"/>
          <p:cNvSpPr txBox="1"/>
          <p:nvPr>
            <p:ph type="body" idx="1"/>
          </p:nvPr>
        </p:nvSpPr>
        <p:spPr>
          <a:prstGeom prst="rect">
            <a:avLst/>
          </a:prstGeom>
        </p:spPr>
        <p:txBody>
          <a:bodyPr/>
          <a:lstStyle/>
          <a:p>
            <a:pPr/>
          </a:p>
        </p:txBody>
      </p:sp>
      <p:sp>
        <p:nvSpPr>
          <p:cNvPr id="6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1" name="15 Justification vs Sanctification I.065.jpeg" descr="15 Justification vs Sanctification I.06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Double-click to edit"/>
          <p:cNvSpPr txBox="1"/>
          <p:nvPr>
            <p:ph type="title"/>
          </p:nvPr>
        </p:nvSpPr>
        <p:spPr>
          <a:prstGeom prst="rect">
            <a:avLst/>
          </a:prstGeom>
        </p:spPr>
        <p:txBody>
          <a:bodyPr/>
          <a:lstStyle/>
          <a:p>
            <a:pPr/>
          </a:p>
        </p:txBody>
      </p:sp>
      <p:sp>
        <p:nvSpPr>
          <p:cNvPr id="606" name="Double-click to edit"/>
          <p:cNvSpPr txBox="1"/>
          <p:nvPr>
            <p:ph type="body" idx="1"/>
          </p:nvPr>
        </p:nvSpPr>
        <p:spPr>
          <a:prstGeom prst="rect">
            <a:avLst/>
          </a:prstGeom>
        </p:spPr>
        <p:txBody>
          <a:bodyPr/>
          <a:lstStyle/>
          <a:p>
            <a:pPr/>
          </a:p>
        </p:txBody>
      </p:sp>
      <p:sp>
        <p:nvSpPr>
          <p:cNvPr id="6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8" name="15 Justification vs Sanctification I.066.jpeg" descr="15 Justification vs Sanctification I.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Double-click to edit"/>
          <p:cNvSpPr txBox="1"/>
          <p:nvPr>
            <p:ph type="title"/>
          </p:nvPr>
        </p:nvSpPr>
        <p:spPr>
          <a:prstGeom prst="rect">
            <a:avLst/>
          </a:prstGeom>
        </p:spPr>
        <p:txBody>
          <a:bodyPr/>
          <a:lstStyle/>
          <a:p>
            <a:pPr/>
          </a:p>
        </p:txBody>
      </p:sp>
      <p:sp>
        <p:nvSpPr>
          <p:cNvPr id="611" name="Double-click to edit"/>
          <p:cNvSpPr txBox="1"/>
          <p:nvPr>
            <p:ph type="body" idx="1"/>
          </p:nvPr>
        </p:nvSpPr>
        <p:spPr>
          <a:prstGeom prst="rect">
            <a:avLst/>
          </a:prstGeom>
        </p:spPr>
        <p:txBody>
          <a:bodyPr/>
          <a:lstStyle/>
          <a:p>
            <a:pPr/>
          </a:p>
        </p:txBody>
      </p:sp>
      <p:sp>
        <p:nvSpPr>
          <p:cNvPr id="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3" name="15 Justification vs Sanctification I.067.jpeg" descr="15 Justification vs Sanctification I.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Double-click to edit"/>
          <p:cNvSpPr txBox="1"/>
          <p:nvPr>
            <p:ph type="title"/>
          </p:nvPr>
        </p:nvSpPr>
        <p:spPr>
          <a:prstGeom prst="rect">
            <a:avLst/>
          </a:prstGeom>
        </p:spPr>
        <p:txBody>
          <a:bodyPr/>
          <a:lstStyle/>
          <a:p>
            <a:pPr/>
          </a:p>
        </p:txBody>
      </p:sp>
      <p:sp>
        <p:nvSpPr>
          <p:cNvPr id="616" name="Double-click to edit"/>
          <p:cNvSpPr txBox="1"/>
          <p:nvPr>
            <p:ph type="body" idx="1"/>
          </p:nvPr>
        </p:nvSpPr>
        <p:spPr>
          <a:prstGeom prst="rect">
            <a:avLst/>
          </a:prstGeom>
        </p:spPr>
        <p:txBody>
          <a:bodyPr/>
          <a:lstStyle/>
          <a:p>
            <a:pPr/>
          </a:p>
        </p:txBody>
      </p:sp>
      <p:sp>
        <p:nvSpPr>
          <p:cNvPr id="6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8" name="15 Justification vs Sanctification I.068.jpeg" descr="15 Justification vs Sanctification I.0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Double-click to edit"/>
          <p:cNvSpPr txBox="1"/>
          <p:nvPr>
            <p:ph type="title"/>
          </p:nvPr>
        </p:nvSpPr>
        <p:spPr>
          <a:prstGeom prst="rect">
            <a:avLst/>
          </a:prstGeom>
        </p:spPr>
        <p:txBody>
          <a:bodyPr/>
          <a:lstStyle/>
          <a:p>
            <a:pPr/>
          </a:p>
        </p:txBody>
      </p:sp>
      <p:sp>
        <p:nvSpPr>
          <p:cNvPr id="623" name="Double-click to edit"/>
          <p:cNvSpPr txBox="1"/>
          <p:nvPr>
            <p:ph type="body" idx="1"/>
          </p:nvPr>
        </p:nvSpPr>
        <p:spPr>
          <a:prstGeom prst="rect">
            <a:avLst/>
          </a:prstGeom>
        </p:spPr>
        <p:txBody>
          <a:bodyPr/>
          <a:lstStyle/>
          <a:p>
            <a:pPr/>
          </a:p>
        </p:txBody>
      </p:sp>
      <p:sp>
        <p:nvSpPr>
          <p:cNvPr id="6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5" name="15 Justification vs Sanctification I.069.jpeg" descr="15 Justification vs Sanctification I.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Double-click to edit"/>
          <p:cNvSpPr txBox="1"/>
          <p:nvPr>
            <p:ph type="title"/>
          </p:nvPr>
        </p:nvSpPr>
        <p:spPr>
          <a:prstGeom prst="rect">
            <a:avLst/>
          </a:prstGeom>
        </p:spPr>
        <p:txBody>
          <a:bodyPr/>
          <a:lstStyle/>
          <a:p>
            <a:pPr/>
          </a:p>
        </p:txBody>
      </p:sp>
      <p:sp>
        <p:nvSpPr>
          <p:cNvPr id="305" name="Double-click to edit"/>
          <p:cNvSpPr txBox="1"/>
          <p:nvPr>
            <p:ph type="body" idx="1"/>
          </p:nvPr>
        </p:nvSpPr>
        <p:spPr>
          <a:prstGeom prst="rect">
            <a:avLst/>
          </a:prstGeom>
        </p:spPr>
        <p:txBody>
          <a:bodyPr/>
          <a:lstStyle/>
          <a:p>
            <a:pPr/>
          </a:p>
        </p:txBody>
      </p:sp>
      <p:sp>
        <p:nvSpPr>
          <p:cNvPr id="30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15 Justification vs Sanctification I.007.jpeg" descr="15 Justification vs Sanctification I.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Double-click to edit"/>
          <p:cNvSpPr txBox="1"/>
          <p:nvPr>
            <p:ph type="title"/>
          </p:nvPr>
        </p:nvSpPr>
        <p:spPr>
          <a:prstGeom prst="rect">
            <a:avLst/>
          </a:prstGeom>
        </p:spPr>
        <p:txBody>
          <a:bodyPr/>
          <a:lstStyle/>
          <a:p>
            <a:pPr/>
          </a:p>
        </p:txBody>
      </p:sp>
      <p:sp>
        <p:nvSpPr>
          <p:cNvPr id="628" name="Double-click to edit"/>
          <p:cNvSpPr txBox="1"/>
          <p:nvPr>
            <p:ph type="body" idx="1"/>
          </p:nvPr>
        </p:nvSpPr>
        <p:spPr>
          <a:prstGeom prst="rect">
            <a:avLst/>
          </a:prstGeom>
        </p:spPr>
        <p:txBody>
          <a:bodyPr/>
          <a:lstStyle/>
          <a:p>
            <a:pPr/>
          </a:p>
        </p:txBody>
      </p:sp>
      <p:sp>
        <p:nvSpPr>
          <p:cNvPr id="6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0" name="15 Justification vs Sanctification I.070.jpeg" descr="15 Justification vs Sanctification I.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Double-click to edit"/>
          <p:cNvSpPr txBox="1"/>
          <p:nvPr>
            <p:ph type="title"/>
          </p:nvPr>
        </p:nvSpPr>
        <p:spPr>
          <a:prstGeom prst="rect">
            <a:avLst/>
          </a:prstGeom>
        </p:spPr>
        <p:txBody>
          <a:bodyPr/>
          <a:lstStyle/>
          <a:p>
            <a:pPr/>
          </a:p>
        </p:txBody>
      </p:sp>
      <p:sp>
        <p:nvSpPr>
          <p:cNvPr id="633" name="Double-click to edit"/>
          <p:cNvSpPr txBox="1"/>
          <p:nvPr>
            <p:ph type="body" idx="1"/>
          </p:nvPr>
        </p:nvSpPr>
        <p:spPr>
          <a:prstGeom prst="rect">
            <a:avLst/>
          </a:prstGeom>
        </p:spPr>
        <p:txBody>
          <a:bodyPr/>
          <a:lstStyle/>
          <a:p>
            <a:pPr/>
          </a:p>
        </p:txBody>
      </p:sp>
      <p:sp>
        <p:nvSpPr>
          <p:cNvPr id="6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5" name="15 Justification vs Sanctification I.071.jpeg" descr="15 Justification vs Sanctification I.0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Double-click to edit"/>
          <p:cNvSpPr txBox="1"/>
          <p:nvPr>
            <p:ph type="title"/>
          </p:nvPr>
        </p:nvSpPr>
        <p:spPr>
          <a:prstGeom prst="rect">
            <a:avLst/>
          </a:prstGeom>
        </p:spPr>
        <p:txBody>
          <a:bodyPr/>
          <a:lstStyle/>
          <a:p>
            <a:pPr/>
          </a:p>
        </p:txBody>
      </p:sp>
      <p:sp>
        <p:nvSpPr>
          <p:cNvPr id="640" name="Double-click to edit"/>
          <p:cNvSpPr txBox="1"/>
          <p:nvPr>
            <p:ph type="body" idx="1"/>
          </p:nvPr>
        </p:nvSpPr>
        <p:spPr>
          <a:prstGeom prst="rect">
            <a:avLst/>
          </a:prstGeom>
        </p:spPr>
        <p:txBody>
          <a:bodyPr/>
          <a:lstStyle/>
          <a:p>
            <a:pPr/>
          </a:p>
        </p:txBody>
      </p:sp>
      <p:sp>
        <p:nvSpPr>
          <p:cNvPr id="6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2" name="15 Justification vs Sanctification I.072.jpeg" descr="15 Justification vs Sanctification I.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ouble-click to edit"/>
          <p:cNvSpPr txBox="1"/>
          <p:nvPr>
            <p:ph type="title"/>
          </p:nvPr>
        </p:nvSpPr>
        <p:spPr>
          <a:prstGeom prst="rect">
            <a:avLst/>
          </a:prstGeom>
        </p:spPr>
        <p:txBody>
          <a:bodyPr/>
          <a:lstStyle/>
          <a:p>
            <a:pPr/>
          </a:p>
        </p:txBody>
      </p:sp>
      <p:sp>
        <p:nvSpPr>
          <p:cNvPr id="645" name="Double-click to edit"/>
          <p:cNvSpPr txBox="1"/>
          <p:nvPr>
            <p:ph type="body" idx="1"/>
          </p:nvPr>
        </p:nvSpPr>
        <p:spPr>
          <a:prstGeom prst="rect">
            <a:avLst/>
          </a:prstGeom>
        </p:spPr>
        <p:txBody>
          <a:bodyPr/>
          <a:lstStyle/>
          <a:p>
            <a:pPr/>
          </a:p>
        </p:txBody>
      </p:sp>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7" name="15 Justification vs Sanctification I.073.jpeg" descr="15 Justification vs Sanctification I.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Double-click to edit"/>
          <p:cNvSpPr txBox="1"/>
          <p:nvPr>
            <p:ph type="title"/>
          </p:nvPr>
        </p:nvSpPr>
        <p:spPr>
          <a:prstGeom prst="rect">
            <a:avLst/>
          </a:prstGeom>
        </p:spPr>
        <p:txBody>
          <a:bodyPr/>
          <a:lstStyle/>
          <a:p>
            <a:pPr/>
          </a:p>
        </p:txBody>
      </p:sp>
      <p:sp>
        <p:nvSpPr>
          <p:cNvPr id="650" name="Double-click to edit"/>
          <p:cNvSpPr txBox="1"/>
          <p:nvPr>
            <p:ph type="body" idx="1"/>
          </p:nvPr>
        </p:nvSpPr>
        <p:spPr>
          <a:prstGeom prst="rect">
            <a:avLst/>
          </a:prstGeom>
        </p:spPr>
        <p:txBody>
          <a:bodyPr/>
          <a:lstStyle/>
          <a:p>
            <a:pPr/>
          </a:p>
        </p:txBody>
      </p:sp>
      <p:sp>
        <p:nvSpPr>
          <p:cNvPr id="6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2" name="15 Justification vs Sanctification I.074.jpeg" descr="15 Justification vs Sanctification I.0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Double-click to edit"/>
          <p:cNvSpPr txBox="1"/>
          <p:nvPr>
            <p:ph type="title"/>
          </p:nvPr>
        </p:nvSpPr>
        <p:spPr>
          <a:prstGeom prst="rect">
            <a:avLst/>
          </a:prstGeom>
        </p:spPr>
        <p:txBody>
          <a:bodyPr/>
          <a:lstStyle/>
          <a:p>
            <a:pPr/>
          </a:p>
        </p:txBody>
      </p:sp>
      <p:sp>
        <p:nvSpPr>
          <p:cNvPr id="657" name="Double-click to edit"/>
          <p:cNvSpPr txBox="1"/>
          <p:nvPr>
            <p:ph type="body" idx="1"/>
          </p:nvPr>
        </p:nvSpPr>
        <p:spPr>
          <a:prstGeom prst="rect">
            <a:avLst/>
          </a:prstGeom>
        </p:spPr>
        <p:txBody>
          <a:bodyPr/>
          <a:lstStyle/>
          <a:p>
            <a:pPr/>
          </a:p>
        </p:txBody>
      </p:sp>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9" name="15 Justification vs Sanctification I.075.jpeg" descr="15 Justification vs Sanctification I.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15 Justification vs Sanctification I.076.jpeg" descr="15 Justification vs Sanctification I.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Double-click to edit"/>
          <p:cNvSpPr txBox="1"/>
          <p:nvPr>
            <p:ph type="title"/>
          </p:nvPr>
        </p:nvSpPr>
        <p:spPr>
          <a:prstGeom prst="rect">
            <a:avLst/>
          </a:prstGeom>
        </p:spPr>
        <p:txBody>
          <a:bodyPr/>
          <a:lstStyle/>
          <a:p>
            <a:pPr/>
          </a:p>
        </p:txBody>
      </p:sp>
      <p:sp>
        <p:nvSpPr>
          <p:cNvPr id="667" name="Double-click to edit"/>
          <p:cNvSpPr txBox="1"/>
          <p:nvPr>
            <p:ph type="body" idx="1"/>
          </p:nvPr>
        </p:nvSpPr>
        <p:spPr>
          <a:prstGeom prst="rect">
            <a:avLst/>
          </a:prstGeom>
        </p:spPr>
        <p:txBody>
          <a:bodyPr/>
          <a:lstStyle/>
          <a:p>
            <a:pPr/>
          </a:p>
        </p:txBody>
      </p:sp>
      <p:sp>
        <p:nvSpPr>
          <p:cNvPr id="6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9" name="15 Justification vs Sanctification I.077.jpeg" descr="15 Justification vs Sanctification I.07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15 Justification vs Sanctification I.078.jpeg" descr="15 Justification vs Sanctification I.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Double-click to edit"/>
          <p:cNvSpPr txBox="1"/>
          <p:nvPr>
            <p:ph type="title"/>
          </p:nvPr>
        </p:nvSpPr>
        <p:spPr>
          <a:prstGeom prst="rect">
            <a:avLst/>
          </a:prstGeom>
        </p:spPr>
        <p:txBody>
          <a:bodyPr/>
          <a:lstStyle/>
          <a:p>
            <a:pPr/>
          </a:p>
        </p:txBody>
      </p:sp>
      <p:sp>
        <p:nvSpPr>
          <p:cNvPr id="679" name="Double-click to edit"/>
          <p:cNvSpPr txBox="1"/>
          <p:nvPr>
            <p:ph type="body" idx="1"/>
          </p:nvPr>
        </p:nvSpPr>
        <p:spPr>
          <a:prstGeom prst="rect">
            <a:avLst/>
          </a:prstGeom>
        </p:spPr>
        <p:txBody>
          <a:bodyPr/>
          <a:lstStyle/>
          <a:p>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15 Justification vs Sanctification I.079.jpeg" descr="15 Justification vs Sanctification I.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Double-click to edit"/>
          <p:cNvSpPr txBox="1"/>
          <p:nvPr>
            <p:ph type="title"/>
          </p:nvPr>
        </p:nvSpPr>
        <p:spPr>
          <a:prstGeom prst="rect">
            <a:avLst/>
          </a:prstGeom>
        </p:spPr>
        <p:txBody>
          <a:bodyPr/>
          <a:lstStyle/>
          <a:p>
            <a:pPr/>
          </a:p>
        </p:txBody>
      </p:sp>
      <p:sp>
        <p:nvSpPr>
          <p:cNvPr id="310" name="Double-click to edit"/>
          <p:cNvSpPr txBox="1"/>
          <p:nvPr>
            <p:ph type="body" idx="1"/>
          </p:nvPr>
        </p:nvSpPr>
        <p:spPr>
          <a:prstGeom prst="rect">
            <a:avLst/>
          </a:prstGeom>
        </p:spPr>
        <p:txBody>
          <a:bodyPr/>
          <a:lstStyle/>
          <a:p>
            <a:pPr/>
          </a:p>
        </p:txBody>
      </p:sp>
      <p:sp>
        <p:nvSpPr>
          <p:cNvPr id="311"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15 Justification vs Sanctification I.008.jpeg" descr="15 Justification vs Sanctification I.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ouble-click to edit"/>
          <p:cNvSpPr txBox="1"/>
          <p:nvPr>
            <p:ph type="title"/>
          </p:nvPr>
        </p:nvSpPr>
        <p:spPr>
          <a:prstGeom prst="rect">
            <a:avLst/>
          </a:prstGeom>
        </p:spPr>
        <p:txBody>
          <a:bodyPr/>
          <a:lstStyle/>
          <a:p>
            <a:pPr/>
          </a:p>
        </p:txBody>
      </p:sp>
      <p:sp>
        <p:nvSpPr>
          <p:cNvPr id="684" name="Double-click to edit"/>
          <p:cNvSpPr txBox="1"/>
          <p:nvPr>
            <p:ph type="body" idx="1"/>
          </p:nvPr>
        </p:nvSpPr>
        <p:spPr>
          <a:prstGeom prst="rect">
            <a:avLst/>
          </a:prstGeom>
        </p:spPr>
        <p:txBody>
          <a:bodyPr/>
          <a:lstStyle/>
          <a:p>
            <a:pPr/>
          </a:p>
        </p:txBody>
      </p:sp>
      <p:sp>
        <p:nvSpPr>
          <p:cNvPr id="6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6" name="15 Justification vs Sanctification I.080.jpeg" descr="15 Justification vs Sanctification I.08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Double-click to edit"/>
          <p:cNvSpPr txBox="1"/>
          <p:nvPr>
            <p:ph type="title"/>
          </p:nvPr>
        </p:nvSpPr>
        <p:spPr>
          <a:prstGeom prst="rect">
            <a:avLst/>
          </a:prstGeom>
        </p:spPr>
        <p:txBody>
          <a:bodyPr/>
          <a:lstStyle/>
          <a:p>
            <a:pPr/>
          </a:p>
        </p:txBody>
      </p:sp>
      <p:sp>
        <p:nvSpPr>
          <p:cNvPr id="691" name="Double-click to edit"/>
          <p:cNvSpPr txBox="1"/>
          <p:nvPr>
            <p:ph type="body" idx="1"/>
          </p:nvPr>
        </p:nvSpPr>
        <p:spPr>
          <a:prstGeom prst="rect">
            <a:avLst/>
          </a:prstGeom>
        </p:spPr>
        <p:txBody>
          <a:bodyPr/>
          <a:lstStyle/>
          <a:p>
            <a:pPr/>
          </a:p>
        </p:txBody>
      </p:sp>
      <p:sp>
        <p:nvSpPr>
          <p:cNvPr id="6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3" name="15 Justification vs Sanctification I.081.jpeg" descr="15 Justification vs Sanctification I.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ouble-click to edit"/>
          <p:cNvSpPr txBox="1"/>
          <p:nvPr>
            <p:ph type="title"/>
          </p:nvPr>
        </p:nvSpPr>
        <p:spPr>
          <a:prstGeom prst="rect">
            <a:avLst/>
          </a:prstGeom>
        </p:spPr>
        <p:txBody>
          <a:bodyPr/>
          <a:lstStyle/>
          <a:p>
            <a:pPr/>
          </a:p>
        </p:txBody>
      </p:sp>
      <p:sp>
        <p:nvSpPr>
          <p:cNvPr id="696" name="Double-click to edit"/>
          <p:cNvSpPr txBox="1"/>
          <p:nvPr>
            <p:ph type="body" idx="1"/>
          </p:nvPr>
        </p:nvSpPr>
        <p:spPr>
          <a:prstGeom prst="rect">
            <a:avLst/>
          </a:prstGeom>
        </p:spPr>
        <p:txBody>
          <a:bodyPr/>
          <a:lstStyle/>
          <a:p>
            <a:pPr/>
          </a:p>
        </p:txBody>
      </p:sp>
      <p:sp>
        <p:nvSpPr>
          <p:cNvPr id="6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15 Justification vs Sanctification I.082.jpeg" descr="15 Justification vs Sanctification I.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Double-click to edit"/>
          <p:cNvSpPr txBox="1"/>
          <p:nvPr>
            <p:ph type="title"/>
          </p:nvPr>
        </p:nvSpPr>
        <p:spPr>
          <a:prstGeom prst="rect">
            <a:avLst/>
          </a:prstGeom>
        </p:spPr>
        <p:txBody>
          <a:bodyPr/>
          <a:lstStyle/>
          <a:p>
            <a:pPr/>
          </a:p>
        </p:txBody>
      </p:sp>
      <p:sp>
        <p:nvSpPr>
          <p:cNvPr id="701" name="Double-click to edit"/>
          <p:cNvSpPr txBox="1"/>
          <p:nvPr>
            <p:ph type="body" idx="1"/>
          </p:nvPr>
        </p:nvSpPr>
        <p:spPr>
          <a:prstGeom prst="rect">
            <a:avLst/>
          </a:prstGeom>
        </p:spPr>
        <p:txBody>
          <a:bodyPr/>
          <a:lstStyle/>
          <a:p>
            <a:pP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15 Justification vs Sanctification I.083.jpeg" descr="15 Justification vs Sanctification I.0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Double-click to edit"/>
          <p:cNvSpPr txBox="1"/>
          <p:nvPr>
            <p:ph type="title"/>
          </p:nvPr>
        </p:nvSpPr>
        <p:spPr>
          <a:prstGeom prst="rect">
            <a:avLst/>
          </a:prstGeom>
        </p:spPr>
        <p:txBody>
          <a:bodyPr/>
          <a:lstStyle/>
          <a:p>
            <a:pPr/>
          </a:p>
        </p:txBody>
      </p:sp>
      <p:sp>
        <p:nvSpPr>
          <p:cNvPr id="708" name="Double-click to edit"/>
          <p:cNvSpPr txBox="1"/>
          <p:nvPr>
            <p:ph type="body" idx="1"/>
          </p:nvPr>
        </p:nvSpPr>
        <p:spPr>
          <a:prstGeom prst="rect">
            <a:avLst/>
          </a:prstGeom>
        </p:spPr>
        <p:txBody>
          <a:bodyPr/>
          <a:lstStyle/>
          <a:p>
            <a:pPr/>
          </a:p>
        </p:txBody>
      </p:sp>
      <p:sp>
        <p:nvSpPr>
          <p:cNvPr id="7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0" name="15 Justification vs Sanctification I.084.jpeg" descr="15 Justification vs Sanctification I.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Double-click to edit"/>
          <p:cNvSpPr txBox="1"/>
          <p:nvPr>
            <p:ph type="title"/>
          </p:nvPr>
        </p:nvSpPr>
        <p:spPr>
          <a:prstGeom prst="rect">
            <a:avLst/>
          </a:prstGeom>
        </p:spPr>
        <p:txBody>
          <a:bodyPr/>
          <a:lstStyle/>
          <a:p>
            <a:pPr/>
          </a:p>
        </p:txBody>
      </p:sp>
      <p:sp>
        <p:nvSpPr>
          <p:cNvPr id="713" name="Double-click to edit"/>
          <p:cNvSpPr txBox="1"/>
          <p:nvPr>
            <p:ph type="body" idx="1"/>
          </p:nvPr>
        </p:nvSpPr>
        <p:spPr>
          <a:prstGeom prst="rect">
            <a:avLst/>
          </a:prstGeom>
        </p:spPr>
        <p:txBody>
          <a:bodyPr/>
          <a:lstStyle/>
          <a:p>
            <a:pPr/>
          </a:p>
        </p:txBody>
      </p:sp>
      <p:sp>
        <p:nvSpPr>
          <p:cNvPr id="7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5" name="15 Justification vs Sanctification I.085.jpeg" descr="15 Justification vs Sanctification I.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Double-click to edit"/>
          <p:cNvSpPr txBox="1"/>
          <p:nvPr>
            <p:ph type="title"/>
          </p:nvPr>
        </p:nvSpPr>
        <p:spPr>
          <a:prstGeom prst="rect">
            <a:avLst/>
          </a:prstGeom>
        </p:spPr>
        <p:txBody>
          <a:bodyPr/>
          <a:lstStyle/>
          <a:p>
            <a:pPr/>
          </a:p>
        </p:txBody>
      </p:sp>
      <p:sp>
        <p:nvSpPr>
          <p:cNvPr id="718" name="Double-click to edit"/>
          <p:cNvSpPr txBox="1"/>
          <p:nvPr>
            <p:ph type="body" idx="1"/>
          </p:nvPr>
        </p:nvSpPr>
        <p:spPr>
          <a:prstGeom prst="rect">
            <a:avLst/>
          </a:prstGeom>
        </p:spPr>
        <p:txBody>
          <a:bodyPr/>
          <a:lstStyle/>
          <a:p>
            <a:pPr/>
          </a:p>
        </p:txBody>
      </p:sp>
      <p:sp>
        <p:nvSpPr>
          <p:cNvPr id="7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0" name="15 Justification vs Sanctification I.086.jpeg" descr="15 Justification vs Sanctification I.08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Double-click to edit"/>
          <p:cNvSpPr txBox="1"/>
          <p:nvPr>
            <p:ph type="title"/>
          </p:nvPr>
        </p:nvSpPr>
        <p:spPr>
          <a:prstGeom prst="rect">
            <a:avLst/>
          </a:prstGeom>
        </p:spPr>
        <p:txBody>
          <a:bodyPr/>
          <a:lstStyle/>
          <a:p>
            <a:pPr/>
          </a:p>
        </p:txBody>
      </p:sp>
      <p:sp>
        <p:nvSpPr>
          <p:cNvPr id="725" name="Double-click to edit"/>
          <p:cNvSpPr txBox="1"/>
          <p:nvPr>
            <p:ph type="body" idx="1"/>
          </p:nvPr>
        </p:nvSpPr>
        <p:spPr>
          <a:prstGeom prst="rect">
            <a:avLst/>
          </a:prstGeom>
        </p:spPr>
        <p:txBody>
          <a:bodyPr/>
          <a:lstStyle/>
          <a:p>
            <a:pP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15 Justification vs Sanctification I.087.jpeg" descr="15 Justification vs Sanctification I.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Double-click to edit"/>
          <p:cNvSpPr txBox="1"/>
          <p:nvPr>
            <p:ph type="title"/>
          </p:nvPr>
        </p:nvSpPr>
        <p:spPr>
          <a:prstGeom prst="rect">
            <a:avLst/>
          </a:prstGeom>
        </p:spPr>
        <p:txBody>
          <a:bodyPr/>
          <a:lstStyle/>
          <a:p>
            <a:pPr/>
          </a:p>
        </p:txBody>
      </p:sp>
      <p:sp>
        <p:nvSpPr>
          <p:cNvPr id="730" name="Double-click to edit"/>
          <p:cNvSpPr txBox="1"/>
          <p:nvPr>
            <p:ph type="body" idx="1"/>
          </p:nvPr>
        </p:nvSpPr>
        <p:spPr>
          <a:prstGeom prst="rect">
            <a:avLst/>
          </a:prstGeom>
        </p:spPr>
        <p:txBody>
          <a:bodyPr/>
          <a:lstStyle/>
          <a:p>
            <a:pPr/>
          </a:p>
        </p:txBody>
      </p:sp>
      <p:sp>
        <p:nvSpPr>
          <p:cNvPr id="7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2" name="15 Justification vs Sanctification I.088.jpeg" descr="15 Justification vs Sanctification I.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Double-click to edit"/>
          <p:cNvSpPr txBox="1"/>
          <p:nvPr>
            <p:ph type="title"/>
          </p:nvPr>
        </p:nvSpPr>
        <p:spPr>
          <a:prstGeom prst="rect">
            <a:avLst/>
          </a:prstGeom>
        </p:spPr>
        <p:txBody>
          <a:bodyPr/>
          <a:lstStyle/>
          <a:p>
            <a:pPr/>
          </a:p>
        </p:txBody>
      </p:sp>
      <p:sp>
        <p:nvSpPr>
          <p:cNvPr id="735" name="Double-click to edit"/>
          <p:cNvSpPr txBox="1"/>
          <p:nvPr>
            <p:ph type="body" idx="1"/>
          </p:nvPr>
        </p:nvSpPr>
        <p:spPr>
          <a:prstGeom prst="rect">
            <a:avLst/>
          </a:prstGeom>
        </p:spPr>
        <p:txBody>
          <a:bodyPr/>
          <a:lstStyle/>
          <a:p>
            <a:pPr/>
          </a:p>
        </p:txBody>
      </p:sp>
      <p:sp>
        <p:nvSpPr>
          <p:cNvPr id="7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7" name="15 Justification vs Sanctification I.089.jpeg" descr="15 Justification vs Sanctification I.0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ouble-click to edit"/>
          <p:cNvSpPr txBox="1"/>
          <p:nvPr>
            <p:ph type="title"/>
          </p:nvPr>
        </p:nvSpPr>
        <p:spPr>
          <a:prstGeom prst="rect">
            <a:avLst/>
          </a:prstGeom>
        </p:spPr>
        <p:txBody>
          <a:bodyPr/>
          <a:lstStyle/>
          <a:p>
            <a:pPr/>
          </a:p>
        </p:txBody>
      </p:sp>
      <p:sp>
        <p:nvSpPr>
          <p:cNvPr id="315" name="Double-click to edit"/>
          <p:cNvSpPr txBox="1"/>
          <p:nvPr>
            <p:ph type="body" idx="1"/>
          </p:nvPr>
        </p:nvSpPr>
        <p:spPr>
          <a:prstGeom prst="rect">
            <a:avLst/>
          </a:prstGeom>
        </p:spPr>
        <p:txBody>
          <a:bodyPr/>
          <a:lstStyle/>
          <a:p>
            <a:pPr/>
          </a:p>
        </p:txBody>
      </p:sp>
      <p:sp>
        <p:nvSpPr>
          <p:cNvPr id="316"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15 Justification vs Sanctification I.009.jpeg" descr="15 Justification vs Sanctification I.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Double-click to edit"/>
          <p:cNvSpPr txBox="1"/>
          <p:nvPr>
            <p:ph type="title"/>
          </p:nvPr>
        </p:nvSpPr>
        <p:spPr>
          <a:prstGeom prst="rect">
            <a:avLst/>
          </a:prstGeom>
        </p:spPr>
        <p:txBody>
          <a:bodyPr/>
          <a:lstStyle/>
          <a:p>
            <a:pPr/>
          </a:p>
        </p:txBody>
      </p:sp>
      <p:sp>
        <p:nvSpPr>
          <p:cNvPr id="742" name="Double-click to edit"/>
          <p:cNvSpPr txBox="1"/>
          <p:nvPr>
            <p:ph type="body" idx="1"/>
          </p:nvPr>
        </p:nvSpPr>
        <p:spPr>
          <a:prstGeom prst="rect">
            <a:avLst/>
          </a:prstGeom>
        </p:spPr>
        <p:txBody>
          <a:bodyPr/>
          <a:lstStyle/>
          <a:p>
            <a:pPr/>
          </a:p>
        </p:txBody>
      </p:sp>
      <p:sp>
        <p:nvSpPr>
          <p:cNvPr id="7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4" name="15 Justification vs Sanctification I.090.jpeg" descr="15 Justification vs Sanctification I.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Double-click to edit"/>
          <p:cNvSpPr txBox="1"/>
          <p:nvPr>
            <p:ph type="title"/>
          </p:nvPr>
        </p:nvSpPr>
        <p:spPr>
          <a:prstGeom prst="rect">
            <a:avLst/>
          </a:prstGeom>
        </p:spPr>
        <p:txBody>
          <a:bodyPr/>
          <a:lstStyle/>
          <a:p>
            <a:pPr/>
          </a:p>
        </p:txBody>
      </p:sp>
      <p:sp>
        <p:nvSpPr>
          <p:cNvPr id="747" name="Double-click to edit"/>
          <p:cNvSpPr txBox="1"/>
          <p:nvPr>
            <p:ph type="body" idx="1"/>
          </p:nvPr>
        </p:nvSpPr>
        <p:spPr>
          <a:prstGeom prst="rect">
            <a:avLst/>
          </a:prstGeom>
        </p:spPr>
        <p:txBody>
          <a:bodyPr/>
          <a:lstStyle/>
          <a:p>
            <a:pPr/>
          </a:p>
        </p:txBody>
      </p:sp>
      <p:sp>
        <p:nvSpPr>
          <p:cNvPr id="7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9" name="15 Justification vs Sanctification I.091.jpeg" descr="15 Justification vs Sanctification I.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Double-click to edit"/>
          <p:cNvSpPr txBox="1"/>
          <p:nvPr>
            <p:ph type="title"/>
          </p:nvPr>
        </p:nvSpPr>
        <p:spPr>
          <a:prstGeom prst="rect">
            <a:avLst/>
          </a:prstGeom>
        </p:spPr>
        <p:txBody>
          <a:bodyPr/>
          <a:lstStyle/>
          <a:p>
            <a:pPr/>
          </a:p>
        </p:txBody>
      </p:sp>
      <p:sp>
        <p:nvSpPr>
          <p:cNvPr id="752" name="Double-click to edit"/>
          <p:cNvSpPr txBox="1"/>
          <p:nvPr>
            <p:ph type="body" idx="1"/>
          </p:nvPr>
        </p:nvSpPr>
        <p:spPr>
          <a:prstGeom prst="rect">
            <a:avLst/>
          </a:prstGeom>
        </p:spPr>
        <p:txBody>
          <a:bodyPr/>
          <a:lstStyle/>
          <a:p>
            <a:pPr/>
          </a:p>
        </p:txBody>
      </p:sp>
      <p:sp>
        <p:nvSpPr>
          <p:cNvPr id="7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4" name="15 Justification vs Sanctification I.092.jpeg" descr="15 Justification vs Sanctification I.0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Double-click to edit"/>
          <p:cNvSpPr txBox="1"/>
          <p:nvPr>
            <p:ph type="title"/>
          </p:nvPr>
        </p:nvSpPr>
        <p:spPr>
          <a:prstGeom prst="rect">
            <a:avLst/>
          </a:prstGeom>
        </p:spPr>
        <p:txBody>
          <a:bodyPr/>
          <a:lstStyle/>
          <a:p>
            <a:pPr/>
          </a:p>
        </p:txBody>
      </p:sp>
      <p:sp>
        <p:nvSpPr>
          <p:cNvPr id="759" name="Double-click to edit"/>
          <p:cNvSpPr txBox="1"/>
          <p:nvPr>
            <p:ph type="body" idx="1"/>
          </p:nvPr>
        </p:nvSpPr>
        <p:spPr>
          <a:prstGeom prst="rect">
            <a:avLst/>
          </a:prstGeom>
        </p:spPr>
        <p:txBody>
          <a:bodyPr/>
          <a:lstStyle/>
          <a:p>
            <a:pPr/>
          </a:p>
        </p:txBody>
      </p:sp>
      <p:sp>
        <p:nvSpPr>
          <p:cNvPr id="7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1" name="15 Justification vs Sanctification I.093.jpeg" descr="15 Justification vs Sanctification I.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Double-click to edit"/>
          <p:cNvSpPr txBox="1"/>
          <p:nvPr>
            <p:ph type="title"/>
          </p:nvPr>
        </p:nvSpPr>
        <p:spPr>
          <a:prstGeom prst="rect">
            <a:avLst/>
          </a:prstGeom>
        </p:spPr>
        <p:txBody>
          <a:bodyPr/>
          <a:lstStyle/>
          <a:p>
            <a:pPr/>
          </a:p>
        </p:txBody>
      </p:sp>
      <p:sp>
        <p:nvSpPr>
          <p:cNvPr id="764" name="Double-click to edit"/>
          <p:cNvSpPr txBox="1"/>
          <p:nvPr>
            <p:ph type="body" idx="1"/>
          </p:nvPr>
        </p:nvSpPr>
        <p:spPr>
          <a:prstGeom prst="rect">
            <a:avLst/>
          </a:prstGeom>
        </p:spPr>
        <p:txBody>
          <a:bodyPr/>
          <a:lstStyle/>
          <a:p>
            <a:pPr/>
          </a:p>
        </p:txBody>
      </p:sp>
      <p:sp>
        <p:nvSpPr>
          <p:cNvPr id="7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6" name="15 Justification vs Sanctification I.094.jpeg" descr="15 Justification vs Sanctification I.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Double-click to edit"/>
          <p:cNvSpPr txBox="1"/>
          <p:nvPr>
            <p:ph type="title"/>
          </p:nvPr>
        </p:nvSpPr>
        <p:spPr>
          <a:prstGeom prst="rect">
            <a:avLst/>
          </a:prstGeom>
        </p:spPr>
        <p:txBody>
          <a:bodyPr/>
          <a:lstStyle/>
          <a:p>
            <a:pPr/>
          </a:p>
        </p:txBody>
      </p:sp>
      <p:sp>
        <p:nvSpPr>
          <p:cNvPr id="769" name="Double-click to edit"/>
          <p:cNvSpPr txBox="1"/>
          <p:nvPr>
            <p:ph type="body" idx="1"/>
          </p:nvPr>
        </p:nvSpPr>
        <p:spPr>
          <a:prstGeom prst="rect">
            <a:avLst/>
          </a:prstGeom>
        </p:spPr>
        <p:txBody>
          <a:bodyPr/>
          <a:lstStyle/>
          <a:p>
            <a:pPr/>
          </a:p>
        </p:txBody>
      </p:sp>
      <p:sp>
        <p:nvSpPr>
          <p:cNvPr id="7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1" name="15 Justification vs Sanctification I.095.jpeg" descr="15 Justification vs Sanctification I.0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Double-click to edit"/>
          <p:cNvSpPr txBox="1"/>
          <p:nvPr>
            <p:ph type="title"/>
          </p:nvPr>
        </p:nvSpPr>
        <p:spPr>
          <a:prstGeom prst="rect">
            <a:avLst/>
          </a:prstGeom>
        </p:spPr>
        <p:txBody>
          <a:bodyPr/>
          <a:lstStyle/>
          <a:p>
            <a:pPr/>
          </a:p>
        </p:txBody>
      </p:sp>
      <p:sp>
        <p:nvSpPr>
          <p:cNvPr id="776" name="Double-click to edit"/>
          <p:cNvSpPr txBox="1"/>
          <p:nvPr>
            <p:ph type="body" idx="1"/>
          </p:nvPr>
        </p:nvSpPr>
        <p:spPr>
          <a:prstGeom prst="rect">
            <a:avLst/>
          </a:prstGeom>
        </p:spPr>
        <p:txBody>
          <a:bodyPr/>
          <a:lstStyle/>
          <a:p>
            <a:pPr/>
          </a:p>
        </p:txBody>
      </p:sp>
      <p:sp>
        <p:nvSpPr>
          <p:cNvPr id="7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8" name="15 Justification vs Sanctification I.096.jpeg" descr="15 Justification vs Sanctification I.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Double-click to edit"/>
          <p:cNvSpPr txBox="1"/>
          <p:nvPr>
            <p:ph type="title"/>
          </p:nvPr>
        </p:nvSpPr>
        <p:spPr>
          <a:prstGeom prst="rect">
            <a:avLst/>
          </a:prstGeom>
        </p:spPr>
        <p:txBody>
          <a:bodyPr/>
          <a:lstStyle/>
          <a:p>
            <a:pPr/>
          </a:p>
        </p:txBody>
      </p:sp>
      <p:sp>
        <p:nvSpPr>
          <p:cNvPr id="781" name="Double-click to edit"/>
          <p:cNvSpPr txBox="1"/>
          <p:nvPr>
            <p:ph type="body" idx="1"/>
          </p:nvPr>
        </p:nvSpPr>
        <p:spPr>
          <a:prstGeom prst="rect">
            <a:avLst/>
          </a:prstGeom>
        </p:spPr>
        <p:txBody>
          <a:bodyPr/>
          <a:lstStyle/>
          <a:p>
            <a:pPr/>
          </a:p>
        </p:txBody>
      </p:sp>
      <p:sp>
        <p:nvSpPr>
          <p:cNvPr id="7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3" name="15 Justification vs Sanctification I.097.jpeg" descr="15 Justification vs Sanctification I.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Double-click to edit"/>
          <p:cNvSpPr txBox="1"/>
          <p:nvPr>
            <p:ph type="title"/>
          </p:nvPr>
        </p:nvSpPr>
        <p:spPr>
          <a:prstGeom prst="rect">
            <a:avLst/>
          </a:prstGeom>
        </p:spPr>
        <p:txBody>
          <a:bodyPr/>
          <a:lstStyle/>
          <a:p>
            <a:pPr/>
          </a:p>
        </p:txBody>
      </p:sp>
      <p:sp>
        <p:nvSpPr>
          <p:cNvPr id="786" name="Double-click to edit"/>
          <p:cNvSpPr txBox="1"/>
          <p:nvPr>
            <p:ph type="body" idx="1"/>
          </p:nvPr>
        </p:nvSpPr>
        <p:spPr>
          <a:prstGeom prst="rect">
            <a:avLst/>
          </a:prstGeom>
        </p:spPr>
        <p:txBody>
          <a:bodyPr/>
          <a:lstStyle/>
          <a:p>
            <a:pPr/>
          </a:p>
        </p:txBody>
      </p:sp>
      <p:sp>
        <p:nvSpPr>
          <p:cNvPr id="7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8" name="15 Justification vs Sanctification I.098.jpeg" descr="15 Justification vs Sanctification I.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Double-click to edit"/>
          <p:cNvSpPr txBox="1"/>
          <p:nvPr>
            <p:ph type="title"/>
          </p:nvPr>
        </p:nvSpPr>
        <p:spPr>
          <a:prstGeom prst="rect">
            <a:avLst/>
          </a:prstGeom>
        </p:spPr>
        <p:txBody>
          <a:bodyPr/>
          <a:lstStyle/>
          <a:p>
            <a:pPr/>
          </a:p>
        </p:txBody>
      </p:sp>
      <p:sp>
        <p:nvSpPr>
          <p:cNvPr id="791" name="Double-click to edit"/>
          <p:cNvSpPr txBox="1"/>
          <p:nvPr>
            <p:ph type="body" idx="1"/>
          </p:nvPr>
        </p:nvSpPr>
        <p:spPr>
          <a:prstGeom prst="rect">
            <a:avLst/>
          </a:prstGeom>
        </p:spPr>
        <p:txBody>
          <a:bodyPr/>
          <a:lstStyle/>
          <a:p>
            <a:pPr/>
          </a:p>
        </p:txBody>
      </p:sp>
      <p:sp>
        <p:nvSpPr>
          <p:cNvPr id="7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15 Justification vs Sanctification I.099.jpeg" descr="15 Justification vs Sanctification I.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