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notesSlides/notesSlide1.xml" ContentType="application/vnd.openxmlformats-officedocument.presentationml.notesSlide+xml"/>
  <Override PartName="/ppt/media/image32.jpeg" ContentType="image/jpeg"/>
  <Override PartName="/ppt/notesSlides/notesSlide2.xml" ContentType="application/vnd.openxmlformats-officedocument.presentationml.notesSlide+xml"/>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notesSlides/notesSlide3.xml" ContentType="application/vnd.openxmlformats-officedocument.presentationml.notesSlide+xml"/>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Override PartName="/ppt/media/image53.jpeg" ContentType="image/jpeg"/>
  <Override PartName="/ppt/media/image54.jpeg" ContentType="image/jpeg"/>
  <Override PartName="/ppt/media/image55.jpeg" ContentType="image/jpeg"/>
  <Override PartName="/ppt/media/image56.jpeg" ContentType="image/jpeg"/>
  <Override PartName="/ppt/media/image57.jpeg" ContentType="image/jpeg"/>
  <Override PartName="/ppt/media/image58.jpeg" ContentType="image/jpeg"/>
  <Override PartName="/ppt/media/image59.jpeg" ContentType="image/jpeg"/>
  <Override PartName="/ppt/media/image60.jpeg" ContentType="image/jpeg"/>
  <Override PartName="/ppt/media/image61.jpeg" ContentType="image/jpeg"/>
  <Override PartName="/ppt/media/image62.jpeg" ContentType="image/jpeg"/>
  <Override PartName="/ppt/media/image63.jpeg" ContentType="image/jpeg"/>
  <Override PartName="/ppt/media/image64.jpeg" ContentType="image/jpeg"/>
  <Override PartName="/ppt/media/image65.jpeg" ContentType="image/jpeg"/>
  <Override PartName="/ppt/media/image66.jpeg" ContentType="image/jpeg"/>
  <Override PartName="/ppt/media/image67.jpeg" ContentType="image/jpeg"/>
  <Override PartName="/ppt/media/image68.jpeg" ContentType="image/jpeg"/>
  <Override PartName="/ppt/media/image69.jpeg" ContentType="image/jpeg"/>
  <Override PartName="/ppt/media/image70.jpeg" ContentType="image/jpeg"/>
  <Override PartName="/ppt/media/image71.jpeg" ContentType="image/jpeg"/>
  <Override PartName="/ppt/media/image72.jpeg" ContentType="image/jpeg"/>
  <Override PartName="/ppt/media/image73.jpeg" ContentType="image/jpeg"/>
  <Override PartName="/ppt/media/image74.jpeg" ContentType="image/jpeg"/>
  <Override PartName="/ppt/media/image75.jpeg" ContentType="image/jpeg"/>
  <Override PartName="/ppt/media/image76.jpeg" ContentType="image/jpeg"/>
  <Override PartName="/ppt/media/image77.jpeg" ContentType="image/jpeg"/>
  <Override PartName="/ppt/notesSlides/notesSlide4.xml" ContentType="application/vnd.openxmlformats-officedocument.presentationml.notesSlide+xml"/>
  <Override PartName="/ppt/media/image78.jpeg" ContentType="image/jpeg"/>
  <Override PartName="/ppt/media/image79.jpeg" ContentType="image/jpeg"/>
  <Override PartName="/ppt/notesSlides/notesSlide5.xml" ContentType="application/vnd.openxmlformats-officedocument.presentationml.notesSlide+xml"/>
  <Override PartName="/ppt/media/image80.jpeg" ContentType="image/jpeg"/>
  <Override PartName="/ppt/media/image81.jpeg" ContentType="image/jpeg"/>
  <Override PartName="/ppt/media/image82.jpeg" ContentType="image/jpeg"/>
  <Override PartName="/ppt/media/image83.jpeg" ContentType="image/jpeg"/>
  <Override PartName="/ppt/media/image84.jpeg" ContentType="image/jpeg"/>
  <Override PartName="/ppt/media/image85.jpeg" ContentType="image/jpeg"/>
  <Override PartName="/ppt/media/image86.jpeg" ContentType="image/jpeg"/>
  <Override PartName="/ppt/notesSlides/notesSlide6.xml" ContentType="application/vnd.openxmlformats-officedocument.presentationml.notesSlide+xml"/>
  <Override PartName="/ppt/media/image87.jpeg" ContentType="image/jpeg"/>
  <Override PartName="/ppt/notesSlides/notesSlide7.xml" ContentType="application/vnd.openxmlformats-officedocument.presentationml.notesSlide+xml"/>
  <Override PartName="/ppt/media/image88.jpeg" ContentType="image/jpeg"/>
  <Override PartName="/ppt/media/image89.jpeg" ContentType="image/jpeg"/>
  <Override PartName="/ppt/media/image90.jpeg" ContentType="image/jpeg"/>
  <Override PartName="/ppt/media/image91.jpeg" ContentType="image/jpeg"/>
  <Override PartName="/ppt/notesSlides/notesSlide8.xml" ContentType="application/vnd.openxmlformats-officedocument.presentationml.notesSlide+xml"/>
  <Override PartName="/ppt/media/image92.jpeg" ContentType="image/jpeg"/>
  <Override PartName="/ppt/media/image93.jpeg" ContentType="image/jpeg"/>
  <Override PartName="/ppt/media/image94.jpeg" ContentType="image/jpeg"/>
  <Override PartName="/ppt/notesSlides/notesSlide9.xml" ContentType="application/vnd.openxmlformats-officedocument.presentationml.notesSlide+xml"/>
  <Override PartName="/ppt/media/image95.jpeg" ContentType="image/jpeg"/>
  <Override PartName="/ppt/media/image96.jpeg" ContentType="image/jpeg"/>
  <Override PartName="/ppt/notesSlides/notesSlide10.xml" ContentType="application/vnd.openxmlformats-officedocument.presentationml.notesSlide+xml"/>
  <Override PartName="/ppt/media/image97.jpeg" ContentType="image/jpeg"/>
  <Override PartName="/ppt/notesSlides/notesSlide11.xml" ContentType="application/vnd.openxmlformats-officedocument.presentationml.notesSlide+xml"/>
  <Override PartName="/ppt/media/image98.jpeg" ContentType="image/jpeg"/>
  <Override PartName="/ppt/media/image99.jpeg" ContentType="image/jpeg"/>
  <Override PartName="/ppt/media/image100.jpeg" ContentType="image/jpeg"/>
  <Override PartName="/ppt/media/image101.jpeg" ContentType="image/jpeg"/>
  <Override PartName="/ppt/notesSlides/notesSlide12.xml" ContentType="application/vnd.openxmlformats-officedocument.presentationml.notesSlide+xml"/>
  <Override PartName="/ppt/media/image102.jpeg" ContentType="image/jpeg"/>
  <Override PartName="/ppt/notesSlides/notesSlide13.xml" ContentType="application/vnd.openxmlformats-officedocument.presentationml.notesSlide+xml"/>
  <Override PartName="/ppt/media/image103.jpeg" ContentType="image/jpeg"/>
  <Override PartName="/ppt/media/image104.jpeg" ContentType="image/jpeg"/>
  <Override PartName="/ppt/notesSlides/notesSlide14.xml" ContentType="application/vnd.openxmlformats-officedocument.presentationml.notesSlide+xml"/>
  <Override PartName="/ppt/media/image105.jpeg" ContentType="image/jpeg"/>
  <Override PartName="/ppt/media/image106.jpeg" ContentType="image/jpeg"/>
  <Override PartName="/ppt/media/image107.jpeg" ContentType="image/jpeg"/>
  <Override PartName="/ppt/notesSlides/notesSlide15.xml" ContentType="application/vnd.openxmlformats-officedocument.presentationml.notesSlide+xml"/>
  <Override PartName="/ppt/media/image108.jpeg" ContentType="image/jpeg"/>
  <Override PartName="/ppt/media/image109.jpeg" ContentType="image/jpeg"/>
  <Override PartName="/ppt/media/image110.jpeg" ContentType="image/jpeg"/>
  <Override PartName="/ppt/notesSlides/notesSlide16.xml" ContentType="application/vnd.openxmlformats-officedocument.presentationml.notesSlide+xml"/>
  <Override PartName="/ppt/media/image111.jpeg" ContentType="image/jpeg"/>
  <Override PartName="/ppt/media/image112.jpeg" ContentType="image/jpeg"/>
  <Override PartName="/ppt/media/image113.jpeg" ContentType="image/jpeg"/>
  <Override PartName="/ppt/media/image114.jpeg" ContentType="image/jpeg"/>
  <Override PartName="/ppt/media/image115.jpeg" ContentType="image/jpeg"/>
  <Override PartName="/ppt/media/image116.jpeg" ContentType="image/jpeg"/>
  <Override PartName="/ppt/media/image117.jpeg" ContentType="image/jpeg"/>
  <Override PartName="/ppt/media/image118.jpeg" ContentType="image/jpeg"/>
  <Override PartName="/ppt/media/image119.jpeg" ContentType="image/jpeg"/>
  <Override PartName="/ppt/media/image120.jpeg" ContentType="image/jpeg"/>
  <Override PartName="/ppt/notesSlides/notesSlide17.xml" ContentType="application/vnd.openxmlformats-officedocument.presentationml.notesSlide+xml"/>
  <Override PartName="/ppt/media/image121.jpeg" ContentType="image/jpeg"/>
  <Override PartName="/ppt/notesSlides/notesSlide18.xml" ContentType="application/vnd.openxmlformats-officedocument.presentationml.notesSlide+xml"/>
  <Override PartName="/ppt/media/image122.jpeg" ContentType="image/jpeg"/>
  <Override PartName="/ppt/media/image123.jpeg" ContentType="image/jpeg"/>
  <Override PartName="/ppt/media/image124.jpeg" ContentType="image/jpeg"/>
  <Override PartName="/ppt/media/image125.jpeg" ContentType="image/jpeg"/>
  <Override PartName="/ppt/notesSlides/notesSlide19.xml" ContentType="application/vnd.openxmlformats-officedocument.presentationml.notesSlide+xml"/>
  <Override PartName="/ppt/media/image126.jpeg" ContentType="image/jpeg"/>
  <Override PartName="/ppt/media/image127.jpeg" ContentType="image/jpeg"/>
  <Override PartName="/ppt/media/image128.jpeg" ContentType="image/jpeg"/>
  <Override PartName="/ppt/media/image129.jpeg" ContentType="image/jpeg"/>
  <Override PartName="/ppt/media/image130.jpeg" ContentType="image/jpeg"/>
  <Override PartName="/ppt/notesSlides/notesSlide20.xml" ContentType="application/vnd.openxmlformats-officedocument.presentationml.notesSlide+xml"/>
  <Override PartName="/ppt/media/image131.jpeg" ContentType="image/jpeg"/>
  <Override PartName="/ppt/notesSlides/notesSlide21.xml" ContentType="application/vnd.openxmlformats-officedocument.presentationml.notesSlide+xml"/>
  <Override PartName="/ppt/media/image132.jpeg" ContentType="image/jpeg"/>
  <Override PartName="/ppt/media/image133.jpeg" ContentType="image/jpeg"/>
  <Override PartName="/ppt/notesSlides/notesSlide22.xml" ContentType="application/vnd.openxmlformats-officedocument.presentationml.notesSlide+xml"/>
  <Override PartName="/ppt/media/image134.jpeg" ContentType="image/jpeg"/>
  <Override PartName="/ppt/notesSlides/notesSlide23.xml" ContentType="application/vnd.openxmlformats-officedocument.presentationml.notesSlide+xml"/>
  <Override PartName="/ppt/media/image135.jpeg" ContentType="image/jpeg"/>
  <Override PartName="/ppt/media/image136.jpeg" ContentType="image/jpeg"/>
  <Override PartName="/ppt/notesSlides/notesSlide24.xml" ContentType="application/vnd.openxmlformats-officedocument.presentationml.notesSlide+xml"/>
  <Override PartName="/ppt/media/image137.jpeg" ContentType="image/jpeg"/>
  <Override PartName="/ppt/media/image138.jpeg" ContentType="image/jpeg"/>
  <Override PartName="/ppt/media/image139.jpeg" ContentType="image/jpeg"/>
  <Override PartName="/ppt/notesSlides/notesSlide25.xml" ContentType="application/vnd.openxmlformats-officedocument.presentationml.notesSlide+xml"/>
  <Override PartName="/ppt/media/image140.jpeg" ContentType="image/jpeg"/>
  <Override PartName="/ppt/media/image141.jpeg" ContentType="image/jpeg"/>
  <Override PartName="/ppt/notesSlides/notesSlide26.xml" ContentType="application/vnd.openxmlformats-officedocument.presentationml.notesSlide+xml"/>
  <Override PartName="/ppt/media/image142.jpeg" ContentType="image/jpeg"/>
  <Override PartName="/ppt/media/image143.jpeg" ContentType="image/jpeg"/>
  <Override PartName="/ppt/media/image144.jpeg" ContentType="image/jpeg"/>
  <Override PartName="/ppt/notesSlides/notesSlide27.xml" ContentType="application/vnd.openxmlformats-officedocument.presentationml.notesSlide+xml"/>
  <Override PartName="/ppt/media/image145.jpeg" ContentType="image/jpeg"/>
  <Override PartName="/ppt/media/image146.jpeg" ContentType="image/jpeg"/>
  <Override PartName="/ppt/media/image147.jpeg" ContentType="image/jpeg"/>
  <Override PartName="/ppt/notesSlides/notesSlide28.xml" ContentType="application/vnd.openxmlformats-officedocument.presentationml.notesSlide+xml"/>
  <Override PartName="/ppt/media/image148.jpeg" ContentType="image/jpeg"/>
  <Override PartName="/ppt/notesSlides/notesSlide29.xml" ContentType="application/vnd.openxmlformats-officedocument.presentationml.notesSlide+xml"/>
  <Override PartName="/ppt/media/image149.jpeg" ContentType="image/jpeg"/>
  <Override PartName="/ppt/media/image150.jpeg" ContentType="image/jpeg"/>
  <Override PartName="/ppt/media/image151.jpeg" ContentType="image/jpeg"/>
  <Override PartName="/ppt/media/image152.jpeg" ContentType="image/jpeg"/>
  <Override PartName="/ppt/media/image153.jpeg" ContentType="image/jpeg"/>
  <Override PartName="/ppt/media/image154.jpeg" ContentType="image/jpeg"/>
  <Override PartName="/ppt/media/image155.jpeg" ContentType="image/jpeg"/>
  <Override PartName="/ppt/notesSlides/notesSlide30.xml" ContentType="application/vnd.openxmlformats-officedocument.presentationml.notesSlide+xml"/>
  <Override PartName="/ppt/media/image156.jpeg" ContentType="image/jpeg"/>
  <Override PartName="/ppt/media/image157.jpeg" ContentType="image/jpeg"/>
  <Override PartName="/ppt/media/image158.jpeg" ContentType="image/jpeg"/>
  <Override PartName="/ppt/notesSlides/notesSlide31.xml" ContentType="application/vnd.openxmlformats-officedocument.presentationml.notesSlide+xml"/>
  <Override PartName="/ppt/media/image159.jpeg" ContentType="image/jpeg"/>
  <Override PartName="/ppt/notesSlides/notesSlide32.xml" ContentType="application/vnd.openxmlformats-officedocument.presentationml.notesSlide+xml"/>
  <Override PartName="/ppt/media/image160.jpeg" ContentType="image/jpeg"/>
  <Override PartName="/ppt/media/image161.jpeg" ContentType="image/jpeg"/>
  <Override PartName="/ppt/notesSlides/notesSlide33.xml" ContentType="application/vnd.openxmlformats-officedocument.presentationml.notesSlide+xml"/>
  <Override PartName="/ppt/media/image162.jpeg" ContentType="image/jpeg"/>
  <Override PartName="/ppt/media/image163.jpeg" ContentType="image/jpeg"/>
  <Override PartName="/ppt/media/image164.jpeg" ContentType="image/jpeg"/>
  <Override PartName="/ppt/notesSlides/notesSlide34.xml" ContentType="application/vnd.openxmlformats-officedocument.presentationml.notesSlide+xml"/>
  <Override PartName="/ppt/media/image165.jpeg" ContentType="image/jpeg"/>
  <Override PartName="/ppt/notesSlides/notesSlide35.xml" ContentType="application/vnd.openxmlformats-officedocument.presentationml.notesSlide+xml"/>
  <Override PartName="/ppt/media/image166.jpeg" ContentType="image/jpeg"/>
  <Override PartName="/ppt/media/image167.jpeg" ContentType="image/jpeg"/>
  <Override PartName="/ppt/notesSlides/notesSlide36.xml" ContentType="application/vnd.openxmlformats-officedocument.presentationml.notesSlide+xml"/>
  <Override PartName="/ppt/media/image168.jpeg" ContentType="image/jpeg"/>
  <Override PartName="/ppt/media/image169.jpeg" ContentType="image/jpeg"/>
  <Override PartName="/ppt/notesSlides/notesSlide37.xml" ContentType="application/vnd.openxmlformats-officedocument.presentationml.notesSlide+xml"/>
  <Override PartName="/ppt/media/image170.jpeg" ContentType="image/jpeg"/>
  <Override PartName="/ppt/media/image171.jpeg" ContentType="image/jpeg"/>
  <Override PartName="/ppt/media/image172.jpeg" ContentType="image/jpeg"/>
  <Override PartName="/ppt/notesSlides/notesSlide38.xml" ContentType="application/vnd.openxmlformats-officedocument.presentationml.notesSlide+xml"/>
  <Override PartName="/ppt/media/image173.jpeg" ContentType="image/jpeg"/>
  <Override PartName="/ppt/media/image174.jpeg" ContentType="image/jpeg"/>
  <Override PartName="/ppt/media/image175.jpeg" ContentType="image/jpeg"/>
  <Override PartName="/ppt/media/image176.jpeg" ContentType="image/jpeg"/>
  <Override PartName="/ppt/notesSlides/notesSlide39.xml" ContentType="application/vnd.openxmlformats-officedocument.presentationml.notesSlide+xml"/>
  <Override PartName="/ppt/media/image177.jpeg" ContentType="image/jpeg"/>
  <Override PartName="/ppt/notesSlides/notesSlide40.xml" ContentType="application/vnd.openxmlformats-officedocument.presentationml.notesSlide+xml"/>
  <Override PartName="/ppt/media/image178.jpeg" ContentType="image/jpeg"/>
  <Override PartName="/ppt/media/image179.jpeg" ContentType="image/jpeg"/>
  <Override PartName="/ppt/notesSlides/notesSlide41.xml" ContentType="application/vnd.openxmlformats-officedocument.presentationml.notesSlide+xml"/>
  <Override PartName="/ppt/media/image180.jpeg" ContentType="image/jpeg"/>
  <Override PartName="/ppt/notesSlides/notesSlide42.xml" ContentType="application/vnd.openxmlformats-officedocument.presentationml.notesSlide+xml"/>
  <Override PartName="/ppt/media/image181.jpeg" ContentType="image/jpeg"/>
  <Override PartName="/ppt/media/image182.jpeg" ContentType="image/jpeg"/>
  <Override PartName="/ppt/notesSlides/notesSlide43.xml" ContentType="application/vnd.openxmlformats-officedocument.presentationml.notesSlide+xml"/>
  <Override PartName="/ppt/media/image183.jpeg" ContentType="image/jpeg"/>
  <Override PartName="/ppt/media/image184.jpeg" ContentType="image/jpeg"/>
  <Override PartName="/ppt/media/image185.jpeg" ContentType="image/jpeg"/>
  <Override PartName="/ppt/media/image186.jpeg" ContentType="image/jpeg"/>
  <Override PartName="/ppt/media/image187.jpeg" ContentType="image/jpeg"/>
  <Override PartName="/ppt/media/image188.jpeg" ContentType="image/jpeg"/>
  <Override PartName="/ppt/media/image189.jpeg" ContentType="image/jpeg"/>
  <Override PartName="/ppt/media/image190.jpeg" ContentType="image/jpeg"/>
  <Override PartName="/ppt/media/image191.jpeg" ContentType="image/jpeg"/>
  <Override PartName="/ppt/media/image192.jpeg" ContentType="image/jpeg"/>
  <Override PartName="/ppt/media/image193.jpeg" ContentType="image/jpeg"/>
  <Override PartName="/ppt/media/image194.jpeg" ContentType="image/jpeg"/>
  <Override PartName="/ppt/media/image195.jpeg" ContentType="image/jpeg"/>
  <Override PartName="/ppt/media/image196.jpeg" ContentType="image/jpeg"/>
  <Override PartName="/ppt/media/image197.jpeg" ContentType="image/jpeg"/>
  <Override PartName="/ppt/media/image198.jpeg" ContentType="image/jpeg"/>
  <Override PartName="/ppt/media/image199.jpeg" ContentType="image/jpeg"/>
  <Override PartName="/ppt/media/image200.jpeg" ContentType="image/jpeg"/>
  <Override PartName="/ppt/notesSlides/notesSlide44.xml" ContentType="application/vnd.openxmlformats-officedocument.presentationml.notesSlide+xml"/>
  <Override PartName="/ppt/media/image201.jpeg" ContentType="image/jpeg"/>
  <Override PartName="/ppt/media/image202.jpeg" ContentType="image/jpeg"/>
  <Override PartName="/ppt/media/image203.jpeg" ContentType="image/jpeg"/>
  <Override PartName="/ppt/media/image204.jpeg" ContentType="image/jpeg"/>
  <Override PartName="/ppt/notesSlides/notesSlide45.xml" ContentType="application/vnd.openxmlformats-officedocument.presentationml.notesSlide+xml"/>
  <Override PartName="/ppt/media/image205.jpeg" ContentType="image/jpeg"/>
  <Override PartName="/ppt/media/image206.jpeg" ContentType="image/jpeg"/>
  <Override PartName="/ppt/media/image207.jpeg" ContentType="image/jpeg"/>
  <Override PartName="/ppt/media/image208.jpeg" ContentType="image/jpeg"/>
  <Override PartName="/ppt/media/image209.jpeg" ContentType="image/jpeg"/>
  <Override PartName="/ppt/media/image210.jpeg" ContentType="image/jpeg"/>
  <Override PartName="/ppt/media/image211.jpeg" ContentType="image/jpeg"/>
  <Override PartName="/ppt/media/image212.jpeg" ContentType="image/jpeg"/>
  <Override PartName="/ppt/media/image213.jpeg" ContentType="image/jpeg"/>
  <Override PartName="/ppt/media/image214.jpeg" ContentType="image/jpeg"/>
  <Override PartName="/ppt/media/image215.jpeg" ContentType="image/jpeg"/>
  <Override PartName="/ppt/media/image216.jpeg" ContentType="image/jpeg"/>
  <Override PartName="/ppt/media/image217.jpeg" ContentType="image/jpeg"/>
  <Override PartName="/ppt/media/image218.jpeg" ContentType="image/jpeg"/>
  <Override PartName="/ppt/media/image219.jpeg" ContentType="image/jpeg"/>
  <Override PartName="/ppt/media/image220.jpeg" ContentType="image/jpeg"/>
  <Override PartName="/ppt/media/image221.jpeg" ContentType="image/jpeg"/>
  <Override PartName="/ppt/notesSlides/notesSlide46.xml" ContentType="application/vnd.openxmlformats-officedocument.presentationml.notesSlide+xml"/>
  <Override PartName="/ppt/media/image222.jpeg" ContentType="image/jpeg"/>
  <Override PartName="/ppt/media/image223.jpeg" ContentType="image/jpeg"/>
  <Override PartName="/ppt/media/image224.jpeg" ContentType="image/jpeg"/>
  <Override PartName="/ppt/media/image225.jpeg" ContentType="image/jpeg"/>
  <Override PartName="/ppt/media/image226.jpeg" ContentType="image/jpeg"/>
  <Override PartName="/ppt/media/image227.jpeg" ContentType="image/jpeg"/>
  <Override PartName="/ppt/media/image228.jpeg" ContentType="image/jpeg"/>
  <Override PartName="/ppt/media/image229.jpeg" ContentType="image/jpeg"/>
  <Override PartName="/ppt/media/image230.jpeg" ContentType="image/jpeg"/>
  <Override PartName="/ppt/media/image231.jpeg" ContentType="image/jpeg"/>
  <Override PartName="/ppt/media/image232.jpeg" ContentType="image/jpeg"/>
  <Override PartName="/ppt/media/image233.jpeg" ContentType="image/jpeg"/>
  <Override PartName="/ppt/media/image234.jpeg" ContentType="image/jpeg"/>
  <Override PartName="/ppt/media/image235.jpeg" ContentType="image/jpeg"/>
  <Override PartName="/ppt/media/image236.jpeg" ContentType="image/jpeg"/>
  <Override PartName="/ppt/media/image237.jpeg" ContentType="image/jpeg"/>
  <Override PartName="/ppt/media/image238.jpeg" ContentType="image/jpeg"/>
  <Override PartName="/ppt/media/image239.jpeg" ContentType="image/jpeg"/>
  <Override PartName="/ppt/media/image240.jpeg" ContentType="image/jpeg"/>
  <Override PartName="/ppt/media/image241.jpeg" ContentType="image/jpeg"/>
  <Override PartName="/ppt/media/image242.jpeg" ContentType="image/jpeg"/>
  <Override PartName="/ppt/media/image243.jpeg" ContentType="image/jpeg"/>
  <Override PartName="/ppt/media/image244.jpeg" ContentType="image/jpeg"/>
  <Override PartName="/ppt/media/image245.jpeg" ContentType="image/jpeg"/>
  <Override PartName="/ppt/media/image246.jpeg" ContentType="image/jpeg"/>
  <Override PartName="/ppt/media/image247.jpeg" ContentType="image/jpeg"/>
  <Override PartName="/ppt/media/image248.jpeg" ContentType="image/jpeg"/>
  <Override PartName="/ppt/media/image249.jpeg" ContentType="image/jpeg"/>
  <Override PartName="/ppt/media/image250.jpeg" ContentType="image/jpeg"/>
  <Override PartName="/ppt/media/image251.jpeg" ContentType="image/jpeg"/>
  <Override PartName="/ppt/media/image252.jpeg" ContentType="image/jpeg"/>
  <Override PartName="/ppt/media/image253.jpeg" ContentType="image/jpeg"/>
  <Override PartName="/ppt/media/image254.jpeg" ContentType="image/jpeg"/>
  <Override PartName="/ppt/media/image255.jpeg" ContentType="image/jpeg"/>
  <Override PartName="/ppt/media/image256.jpeg" ContentType="image/jpeg"/>
  <Override PartName="/ppt/media/image25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31" r:id="rId183"/>
    <p:sldId id="432" r:id="rId184"/>
    <p:sldId id="433" r:id="rId185"/>
    <p:sldId id="434" r:id="rId186"/>
    <p:sldId id="435" r:id="rId187"/>
    <p:sldId id="436" r:id="rId188"/>
    <p:sldId id="437" r:id="rId189"/>
    <p:sldId id="438" r:id="rId190"/>
    <p:sldId id="439" r:id="rId191"/>
    <p:sldId id="440" r:id="rId192"/>
    <p:sldId id="441" r:id="rId193"/>
    <p:sldId id="442" r:id="rId194"/>
    <p:sldId id="443" r:id="rId195"/>
    <p:sldId id="444" r:id="rId196"/>
    <p:sldId id="445" r:id="rId197"/>
    <p:sldId id="446" r:id="rId198"/>
    <p:sldId id="447" r:id="rId199"/>
    <p:sldId id="448" r:id="rId200"/>
    <p:sldId id="449" r:id="rId201"/>
    <p:sldId id="450" r:id="rId202"/>
    <p:sldId id="451" r:id="rId203"/>
    <p:sldId id="452" r:id="rId204"/>
    <p:sldId id="453" r:id="rId205"/>
    <p:sldId id="454" r:id="rId206"/>
    <p:sldId id="455" r:id="rId207"/>
    <p:sldId id="456" r:id="rId208"/>
    <p:sldId id="457" r:id="rId209"/>
    <p:sldId id="458" r:id="rId210"/>
    <p:sldId id="459" r:id="rId211"/>
    <p:sldId id="460" r:id="rId212"/>
    <p:sldId id="461" r:id="rId213"/>
    <p:sldId id="462" r:id="rId214"/>
    <p:sldId id="463" r:id="rId215"/>
    <p:sldId id="464" r:id="rId216"/>
    <p:sldId id="465" r:id="rId217"/>
    <p:sldId id="466" r:id="rId218"/>
    <p:sldId id="467" r:id="rId219"/>
    <p:sldId id="468" r:id="rId220"/>
    <p:sldId id="469" r:id="rId221"/>
    <p:sldId id="470" r:id="rId222"/>
    <p:sldId id="471" r:id="rId223"/>
    <p:sldId id="472" r:id="rId224"/>
    <p:sldId id="473" r:id="rId225"/>
    <p:sldId id="474" r:id="rId226"/>
    <p:sldId id="475" r:id="rId227"/>
    <p:sldId id="476" r:id="rId228"/>
    <p:sldId id="477" r:id="rId229"/>
    <p:sldId id="478" r:id="rId230"/>
    <p:sldId id="479" r:id="rId231"/>
    <p:sldId id="480" r:id="rId232"/>
    <p:sldId id="481" r:id="rId233"/>
    <p:sldId id="482" r:id="rId234"/>
    <p:sldId id="483" r:id="rId235"/>
    <p:sldId id="484" r:id="rId236"/>
    <p:sldId id="485" r:id="rId237"/>
    <p:sldId id="486" r:id="rId238"/>
    <p:sldId id="487" r:id="rId239"/>
    <p:sldId id="488" r:id="rId240"/>
    <p:sldId id="489" r:id="rId241"/>
    <p:sldId id="490" r:id="rId242"/>
    <p:sldId id="491" r:id="rId243"/>
    <p:sldId id="492" r:id="rId244"/>
    <p:sldId id="493" r:id="rId245"/>
    <p:sldId id="494" r:id="rId246"/>
    <p:sldId id="495" r:id="rId247"/>
    <p:sldId id="496" r:id="rId248"/>
    <p:sldId id="497" r:id="rId249"/>
    <p:sldId id="498" r:id="rId250"/>
    <p:sldId id="499" r:id="rId251"/>
    <p:sldId id="500" r:id="rId252"/>
    <p:sldId id="501" r:id="rId253"/>
    <p:sldId id="502" r:id="rId254"/>
    <p:sldId id="503" r:id="rId255"/>
    <p:sldId id="504" r:id="rId256"/>
    <p:sldId id="505" r:id="rId257"/>
    <p:sldId id="506" r:id="rId258"/>
    <p:sldId id="507" r:id="rId259"/>
    <p:sldId id="508" r:id="rId260"/>
    <p:sldId id="509" r:id="rId261"/>
    <p:sldId id="510" r:id="rId262"/>
    <p:sldId id="511" r:id="rId263"/>
    <p:sldId id="512" r:id="rId264"/>
    <p:sldId id="513" r:id="rId265"/>
    <p:sldId id="514" r:id="rId266"/>
    <p:sldId id="515" r:id="rId267"/>
    <p:sldId id="516" r:id="rId26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1pPr>
    <a:lvl2pPr marL="0" marR="0" indent="4572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2pPr>
    <a:lvl3pPr marL="0" marR="0" indent="9144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3pPr>
    <a:lvl4pPr marL="0" marR="0" indent="13716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4pPr>
    <a:lvl5pPr marL="0" marR="0" indent="18288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5pPr>
    <a:lvl6pPr marL="0" marR="0" indent="22860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6pPr>
    <a:lvl7pPr marL="0" marR="0" indent="27432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7pPr>
    <a:lvl8pPr marL="0" marR="0" indent="32004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8pPr>
    <a:lvl9pPr marL="0" marR="0" indent="36576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n" i="on">
        <a:fontRef idx="minor">
          <a:srgbClr val="808080"/>
        </a:fontRef>
        <a:srgbClr val="80808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b="def" i="def"/>
      <a:tcStyle>
        <a:tcBdr/>
        <a:fill>
          <a:solidFill>
            <a:srgbClr val="F3F9FA"/>
          </a:solidFill>
        </a:fill>
      </a:tcStyle>
    </a:band2H>
    <a:firstCol>
      <a:tcTxStyle b="on" i="on">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firstCol>
    <a:la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lastRow>
    <a:fir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 Id="rId168" Type="http://schemas.openxmlformats.org/officeDocument/2006/relationships/slide" Target="slides/slide161.xml"/><Relationship Id="rId169" Type="http://schemas.openxmlformats.org/officeDocument/2006/relationships/slide" Target="slides/slide162.xml"/><Relationship Id="rId170" Type="http://schemas.openxmlformats.org/officeDocument/2006/relationships/slide" Target="slides/slide163.xml"/><Relationship Id="rId171" Type="http://schemas.openxmlformats.org/officeDocument/2006/relationships/slide" Target="slides/slide164.xml"/><Relationship Id="rId172" Type="http://schemas.openxmlformats.org/officeDocument/2006/relationships/slide" Target="slides/slide165.xml"/><Relationship Id="rId173" Type="http://schemas.openxmlformats.org/officeDocument/2006/relationships/slide" Target="slides/slide166.xml"/><Relationship Id="rId174" Type="http://schemas.openxmlformats.org/officeDocument/2006/relationships/slide" Target="slides/slide167.xml"/><Relationship Id="rId175" Type="http://schemas.openxmlformats.org/officeDocument/2006/relationships/slide" Target="slides/slide168.xml"/><Relationship Id="rId176" Type="http://schemas.openxmlformats.org/officeDocument/2006/relationships/slide" Target="slides/slide169.xml"/><Relationship Id="rId177" Type="http://schemas.openxmlformats.org/officeDocument/2006/relationships/slide" Target="slides/slide170.xml"/><Relationship Id="rId178" Type="http://schemas.openxmlformats.org/officeDocument/2006/relationships/slide" Target="slides/slide171.xml"/><Relationship Id="rId179" Type="http://schemas.openxmlformats.org/officeDocument/2006/relationships/slide" Target="slides/slide172.xml"/><Relationship Id="rId180" Type="http://schemas.openxmlformats.org/officeDocument/2006/relationships/slide" Target="slides/slide173.xml"/><Relationship Id="rId181" Type="http://schemas.openxmlformats.org/officeDocument/2006/relationships/slide" Target="slides/slide174.xml"/><Relationship Id="rId182" Type="http://schemas.openxmlformats.org/officeDocument/2006/relationships/slide" Target="slides/slide175.xml"/><Relationship Id="rId183" Type="http://schemas.openxmlformats.org/officeDocument/2006/relationships/slide" Target="slides/slide176.xml"/><Relationship Id="rId184" Type="http://schemas.openxmlformats.org/officeDocument/2006/relationships/slide" Target="slides/slide177.xml"/><Relationship Id="rId185" Type="http://schemas.openxmlformats.org/officeDocument/2006/relationships/slide" Target="slides/slide178.xml"/><Relationship Id="rId186" Type="http://schemas.openxmlformats.org/officeDocument/2006/relationships/slide" Target="slides/slide179.xml"/><Relationship Id="rId187" Type="http://schemas.openxmlformats.org/officeDocument/2006/relationships/slide" Target="slides/slide180.xml"/><Relationship Id="rId188" Type="http://schemas.openxmlformats.org/officeDocument/2006/relationships/slide" Target="slides/slide181.xml"/><Relationship Id="rId189" Type="http://schemas.openxmlformats.org/officeDocument/2006/relationships/slide" Target="slides/slide182.xml"/><Relationship Id="rId190" Type="http://schemas.openxmlformats.org/officeDocument/2006/relationships/slide" Target="slides/slide183.xml"/><Relationship Id="rId191" Type="http://schemas.openxmlformats.org/officeDocument/2006/relationships/slide" Target="slides/slide184.xml"/><Relationship Id="rId192" Type="http://schemas.openxmlformats.org/officeDocument/2006/relationships/slide" Target="slides/slide185.xml"/><Relationship Id="rId193" Type="http://schemas.openxmlformats.org/officeDocument/2006/relationships/slide" Target="slides/slide186.xml"/><Relationship Id="rId194" Type="http://schemas.openxmlformats.org/officeDocument/2006/relationships/slide" Target="slides/slide187.xml"/><Relationship Id="rId195" Type="http://schemas.openxmlformats.org/officeDocument/2006/relationships/slide" Target="slides/slide188.xml"/><Relationship Id="rId196" Type="http://schemas.openxmlformats.org/officeDocument/2006/relationships/slide" Target="slides/slide189.xml"/><Relationship Id="rId197" Type="http://schemas.openxmlformats.org/officeDocument/2006/relationships/slide" Target="slides/slide190.xml"/><Relationship Id="rId198" Type="http://schemas.openxmlformats.org/officeDocument/2006/relationships/slide" Target="slides/slide191.xml"/><Relationship Id="rId199" Type="http://schemas.openxmlformats.org/officeDocument/2006/relationships/slide" Target="slides/slide192.xml"/><Relationship Id="rId200" Type="http://schemas.openxmlformats.org/officeDocument/2006/relationships/slide" Target="slides/slide193.xml"/><Relationship Id="rId201" Type="http://schemas.openxmlformats.org/officeDocument/2006/relationships/slide" Target="slides/slide194.xml"/><Relationship Id="rId202" Type="http://schemas.openxmlformats.org/officeDocument/2006/relationships/slide" Target="slides/slide195.xml"/><Relationship Id="rId203" Type="http://schemas.openxmlformats.org/officeDocument/2006/relationships/slide" Target="slides/slide196.xml"/><Relationship Id="rId204" Type="http://schemas.openxmlformats.org/officeDocument/2006/relationships/slide" Target="slides/slide197.xml"/><Relationship Id="rId205" Type="http://schemas.openxmlformats.org/officeDocument/2006/relationships/slide" Target="slides/slide198.xml"/><Relationship Id="rId206" Type="http://schemas.openxmlformats.org/officeDocument/2006/relationships/slide" Target="slides/slide199.xml"/><Relationship Id="rId207" Type="http://schemas.openxmlformats.org/officeDocument/2006/relationships/slide" Target="slides/slide200.xml"/><Relationship Id="rId208" Type="http://schemas.openxmlformats.org/officeDocument/2006/relationships/slide" Target="slides/slide201.xml"/><Relationship Id="rId209" Type="http://schemas.openxmlformats.org/officeDocument/2006/relationships/slide" Target="slides/slide202.xml"/><Relationship Id="rId210" Type="http://schemas.openxmlformats.org/officeDocument/2006/relationships/slide" Target="slides/slide203.xml"/><Relationship Id="rId211" Type="http://schemas.openxmlformats.org/officeDocument/2006/relationships/slide" Target="slides/slide204.xml"/><Relationship Id="rId212" Type="http://schemas.openxmlformats.org/officeDocument/2006/relationships/slide" Target="slides/slide205.xml"/><Relationship Id="rId213" Type="http://schemas.openxmlformats.org/officeDocument/2006/relationships/slide" Target="slides/slide206.xml"/><Relationship Id="rId214" Type="http://schemas.openxmlformats.org/officeDocument/2006/relationships/slide" Target="slides/slide207.xml"/><Relationship Id="rId215" Type="http://schemas.openxmlformats.org/officeDocument/2006/relationships/slide" Target="slides/slide208.xml"/><Relationship Id="rId216" Type="http://schemas.openxmlformats.org/officeDocument/2006/relationships/slide" Target="slides/slide209.xml"/><Relationship Id="rId217" Type="http://schemas.openxmlformats.org/officeDocument/2006/relationships/slide" Target="slides/slide210.xml"/><Relationship Id="rId218" Type="http://schemas.openxmlformats.org/officeDocument/2006/relationships/slide" Target="slides/slide211.xml"/><Relationship Id="rId219" Type="http://schemas.openxmlformats.org/officeDocument/2006/relationships/slide" Target="slides/slide212.xml"/><Relationship Id="rId220" Type="http://schemas.openxmlformats.org/officeDocument/2006/relationships/slide" Target="slides/slide213.xml"/><Relationship Id="rId221" Type="http://schemas.openxmlformats.org/officeDocument/2006/relationships/slide" Target="slides/slide214.xml"/><Relationship Id="rId222" Type="http://schemas.openxmlformats.org/officeDocument/2006/relationships/slide" Target="slides/slide215.xml"/><Relationship Id="rId223" Type="http://schemas.openxmlformats.org/officeDocument/2006/relationships/slide" Target="slides/slide216.xml"/><Relationship Id="rId224" Type="http://schemas.openxmlformats.org/officeDocument/2006/relationships/slide" Target="slides/slide217.xml"/><Relationship Id="rId225" Type="http://schemas.openxmlformats.org/officeDocument/2006/relationships/slide" Target="slides/slide218.xml"/><Relationship Id="rId226" Type="http://schemas.openxmlformats.org/officeDocument/2006/relationships/slide" Target="slides/slide219.xml"/><Relationship Id="rId227" Type="http://schemas.openxmlformats.org/officeDocument/2006/relationships/slide" Target="slides/slide220.xml"/><Relationship Id="rId228" Type="http://schemas.openxmlformats.org/officeDocument/2006/relationships/slide" Target="slides/slide221.xml"/><Relationship Id="rId229" Type="http://schemas.openxmlformats.org/officeDocument/2006/relationships/slide" Target="slides/slide222.xml"/><Relationship Id="rId230" Type="http://schemas.openxmlformats.org/officeDocument/2006/relationships/slide" Target="slides/slide223.xml"/><Relationship Id="rId231" Type="http://schemas.openxmlformats.org/officeDocument/2006/relationships/slide" Target="slides/slide224.xml"/><Relationship Id="rId232" Type="http://schemas.openxmlformats.org/officeDocument/2006/relationships/slide" Target="slides/slide225.xml"/><Relationship Id="rId233" Type="http://schemas.openxmlformats.org/officeDocument/2006/relationships/slide" Target="slides/slide226.xml"/><Relationship Id="rId234" Type="http://schemas.openxmlformats.org/officeDocument/2006/relationships/slide" Target="slides/slide227.xml"/><Relationship Id="rId235" Type="http://schemas.openxmlformats.org/officeDocument/2006/relationships/slide" Target="slides/slide228.xml"/><Relationship Id="rId236" Type="http://schemas.openxmlformats.org/officeDocument/2006/relationships/slide" Target="slides/slide229.xml"/><Relationship Id="rId237" Type="http://schemas.openxmlformats.org/officeDocument/2006/relationships/slide" Target="slides/slide230.xml"/><Relationship Id="rId238" Type="http://schemas.openxmlformats.org/officeDocument/2006/relationships/slide" Target="slides/slide231.xml"/><Relationship Id="rId239" Type="http://schemas.openxmlformats.org/officeDocument/2006/relationships/slide" Target="slides/slide232.xml"/><Relationship Id="rId240" Type="http://schemas.openxmlformats.org/officeDocument/2006/relationships/slide" Target="slides/slide233.xml"/><Relationship Id="rId241" Type="http://schemas.openxmlformats.org/officeDocument/2006/relationships/slide" Target="slides/slide234.xml"/><Relationship Id="rId242" Type="http://schemas.openxmlformats.org/officeDocument/2006/relationships/slide" Target="slides/slide235.xml"/><Relationship Id="rId243" Type="http://schemas.openxmlformats.org/officeDocument/2006/relationships/slide" Target="slides/slide236.xml"/><Relationship Id="rId244" Type="http://schemas.openxmlformats.org/officeDocument/2006/relationships/slide" Target="slides/slide237.xml"/><Relationship Id="rId245" Type="http://schemas.openxmlformats.org/officeDocument/2006/relationships/slide" Target="slides/slide238.xml"/><Relationship Id="rId246" Type="http://schemas.openxmlformats.org/officeDocument/2006/relationships/slide" Target="slides/slide239.xml"/><Relationship Id="rId247" Type="http://schemas.openxmlformats.org/officeDocument/2006/relationships/slide" Target="slides/slide240.xml"/><Relationship Id="rId248" Type="http://schemas.openxmlformats.org/officeDocument/2006/relationships/slide" Target="slides/slide241.xml"/><Relationship Id="rId249" Type="http://schemas.openxmlformats.org/officeDocument/2006/relationships/slide" Target="slides/slide242.xml"/><Relationship Id="rId250" Type="http://schemas.openxmlformats.org/officeDocument/2006/relationships/slide" Target="slides/slide243.xml"/><Relationship Id="rId251" Type="http://schemas.openxmlformats.org/officeDocument/2006/relationships/slide" Target="slides/slide244.xml"/><Relationship Id="rId252" Type="http://schemas.openxmlformats.org/officeDocument/2006/relationships/slide" Target="slides/slide245.xml"/><Relationship Id="rId253" Type="http://schemas.openxmlformats.org/officeDocument/2006/relationships/slide" Target="slides/slide246.xml"/><Relationship Id="rId254" Type="http://schemas.openxmlformats.org/officeDocument/2006/relationships/slide" Target="slides/slide247.xml"/><Relationship Id="rId255" Type="http://schemas.openxmlformats.org/officeDocument/2006/relationships/slide" Target="slides/slide248.xml"/><Relationship Id="rId256" Type="http://schemas.openxmlformats.org/officeDocument/2006/relationships/slide" Target="slides/slide249.xml"/><Relationship Id="rId257" Type="http://schemas.openxmlformats.org/officeDocument/2006/relationships/slide" Target="slides/slide250.xml"/><Relationship Id="rId258" Type="http://schemas.openxmlformats.org/officeDocument/2006/relationships/slide" Target="slides/slide251.xml"/><Relationship Id="rId259" Type="http://schemas.openxmlformats.org/officeDocument/2006/relationships/slide" Target="slides/slide252.xml"/><Relationship Id="rId260" Type="http://schemas.openxmlformats.org/officeDocument/2006/relationships/slide" Target="slides/slide253.xml"/><Relationship Id="rId261" Type="http://schemas.openxmlformats.org/officeDocument/2006/relationships/slide" Target="slides/slide254.xml"/><Relationship Id="rId262" Type="http://schemas.openxmlformats.org/officeDocument/2006/relationships/slide" Target="slides/slide255.xml"/><Relationship Id="rId263" Type="http://schemas.openxmlformats.org/officeDocument/2006/relationships/slide" Target="slides/slide256.xml"/><Relationship Id="rId264" Type="http://schemas.openxmlformats.org/officeDocument/2006/relationships/slide" Target="slides/slide257.xml"/><Relationship Id="rId265" Type="http://schemas.openxmlformats.org/officeDocument/2006/relationships/slide" Target="slides/slide258.xml"/><Relationship Id="rId266" Type="http://schemas.openxmlformats.org/officeDocument/2006/relationships/slide" Target="slides/slide259.xml"/><Relationship Id="rId267" Type="http://schemas.openxmlformats.org/officeDocument/2006/relationships/slide" Target="slides/slide260.xml"/><Relationship Id="rId268" Type="http://schemas.openxmlformats.org/officeDocument/2006/relationships/slide" Target="slides/slide26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80" name="Shape 280"/>
          <p:cNvSpPr/>
          <p:nvPr>
            <p:ph type="sldImg"/>
          </p:nvPr>
        </p:nvSpPr>
        <p:spPr>
          <a:xfrm>
            <a:off x="1143000" y="685800"/>
            <a:ext cx="4572000" cy="3429000"/>
          </a:xfrm>
          <a:prstGeom prst="rect">
            <a:avLst/>
          </a:prstGeom>
        </p:spPr>
        <p:txBody>
          <a:bodyPr/>
          <a:lstStyle/>
          <a:p>
            <a:pPr/>
          </a:p>
        </p:txBody>
      </p:sp>
      <p:sp>
        <p:nvSpPr>
          <p:cNvPr id="281" name="Shape 28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00.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04.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05.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07.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10.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13.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23.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24.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128.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133.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134.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136.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137.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139.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142.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144.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147.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150.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151.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158.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161.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162.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164.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167.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168.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170.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172.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175.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179.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180.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182.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183.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185.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203.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207.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22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Shape 447"/>
          <p:cNvSpPr/>
          <p:nvPr>
            <p:ph type="sldImg"/>
          </p:nvPr>
        </p:nvSpPr>
        <p:spPr>
          <a:prstGeom prst="rect">
            <a:avLst/>
          </a:prstGeom>
        </p:spPr>
        <p:txBody>
          <a:bodyPr/>
          <a:lstStyle/>
          <a:p>
            <a:pPr/>
          </a:p>
        </p:txBody>
      </p:sp>
      <p:sp>
        <p:nvSpPr>
          <p:cNvPr id="448" name="Shape 448"/>
          <p:cNvSpPr/>
          <p:nvPr>
            <p:ph type="body" sz="quarter" idx="1"/>
          </p:nvPr>
        </p:nvSpPr>
        <p:spPr>
          <a:prstGeom prst="rect">
            <a:avLst/>
          </a:prstGeom>
        </p:spPr>
        <p:txBody>
          <a:bodyPr/>
          <a:lstStyle/>
          <a:p>
            <a:pPr>
              <a:lnSpc>
                <a:spcPct val="90000"/>
              </a:lnSpc>
              <a:defRPr sz="3000"/>
            </a:pPr>
            <a:r>
              <a:t>Le problème universel du péché a infligé de la culpabilité et de la honte à l'humanité, causant beaucoup de détresse et d'agitation. C'est pour cette raison que le Christ a fait cette invitation aux Juifs découragés de son temps: "Venez à moi, vous tous qui êtes fatigués et chargés, et je vous donnerai du repos." (Matthieu 11:28). Cette invitation est offerte aujourd'hui au monde entier à travers le message évangélique.</a:t>
            </a:r>
          </a:p>
          <a:p>
            <a:pPr>
              <a:lnSpc>
                <a:spcPct val="90000"/>
              </a:lnSpc>
              <a:defRPr sz="3000"/>
            </a:pPr>
          </a:p>
          <a:p>
            <a:pPr>
              <a:lnSpc>
                <a:spcPct val="90000"/>
              </a:lnSpc>
              <a:defRPr sz="3000"/>
            </a:pPr>
            <a:r>
              <a:t>Depuis la chute, ce repos divin que le Christ offre à l'humanité pécheresse est lié au repos sabbatique (voir Exode 31: 13-16, Deutéronome 5:15). C'est pourquoi chaque fête de l'Ancien Testament, qui marquait la venue du Messie et son œuvre rédemptrice, était désignée comme jour de repos sabbatique. Le sabbat a également été inclus dans les dix commandements dans le cadre de l'alliance de Dieu avec Israël.</a:t>
            </a:r>
          </a:p>
          <a:p>
            <a:pPr>
              <a:lnSpc>
                <a:spcPct val="90000"/>
              </a:lnSpc>
              <a:defRPr sz="3000"/>
            </a:pPr>
          </a:p>
          <a:p>
            <a:pPr>
              <a:lnSpc>
                <a:spcPct val="90000"/>
              </a:lnSpc>
              <a:defRPr sz="3000"/>
            </a:pPr>
            <a:r>
              <a:t>Malheureusement, de nombreux chrétiens limitent ce commandement du sabbat à l'Ancienne Alliance uniquement. Cependant, l'Écriture ne soutient pas cette vue ou cette opinion. Puisque le Sabbat a un sens de rédemption, il est vital de le lier à la Nouvelle Alliance.</a:t>
            </a:r>
          </a:p>
          <a:p>
            <a:pPr>
              <a:lnSpc>
                <a:spcPct val="90000"/>
              </a:lnSpc>
              <a:defRPr sz="3000"/>
            </a:pPr>
          </a:p>
          <a:p>
            <a:pPr>
              <a:lnSpc>
                <a:spcPct val="90000"/>
              </a:lnSpc>
              <a:defRPr sz="3000"/>
            </a:pPr>
            <a:r>
              <a:t>La Nouvelle Alliance ne met pas fin à la loi, comme certains l'enseignent, mais l'écrit dans nos cœurs (voir Hébreux 8: 7-10). Dans cette étude, nous examinerons ce que la Bible enseigne sur le repos du sabbat, dans le cadre de la Nouvelle Alliance du salut par la grâce seule dans la rédemption qui est nôtre en Christ.</a:t>
            </a:r>
          </a:p>
          <a:p>
            <a:pPr>
              <a:lnSpc>
                <a:spcPct val="90000"/>
              </a:lnSpc>
              <a:defRPr sz="3000"/>
            </a:pPr>
          </a:p>
          <a:p>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5" name="Shape 795"/>
          <p:cNvSpPr/>
          <p:nvPr>
            <p:ph type="sldImg"/>
          </p:nvPr>
        </p:nvSpPr>
        <p:spPr>
          <a:prstGeom prst="rect">
            <a:avLst/>
          </a:prstGeom>
        </p:spPr>
        <p:txBody>
          <a:bodyPr/>
          <a:lstStyle/>
          <a:p>
            <a:pPr/>
          </a:p>
        </p:txBody>
      </p:sp>
      <p:sp>
        <p:nvSpPr>
          <p:cNvPr id="796" name="Shape 796"/>
          <p:cNvSpPr/>
          <p:nvPr>
            <p:ph type="body" sz="quarter" idx="1"/>
          </p:nvPr>
        </p:nvSpPr>
        <p:spPr>
          <a:prstGeom prst="rect">
            <a:avLst/>
          </a:prstGeom>
        </p:spPr>
        <p:txBody>
          <a:bodyPr/>
          <a:lstStyle>
            <a:lvl1pPr>
              <a:lnSpc>
                <a:spcPct val="90000"/>
              </a:lnSpc>
              <a:defRPr b="1" sz="3000"/>
            </a:lvl1pPr>
          </a:lstStyle>
          <a:p>
            <a:pPr/>
            <a:r>
              <a:t>5. Pourquoi Dieu s’est-Il reposé le septième jour de la création et l’a sanctifié?</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2" name="Shape 802"/>
          <p:cNvSpPr/>
          <p:nvPr>
            <p:ph type="sldImg"/>
          </p:nvPr>
        </p:nvSpPr>
        <p:spPr>
          <a:prstGeom prst="rect">
            <a:avLst/>
          </a:prstGeom>
        </p:spPr>
        <p:txBody>
          <a:bodyPr/>
          <a:lstStyle/>
          <a:p>
            <a:pPr/>
          </a:p>
        </p:txBody>
      </p:sp>
      <p:sp>
        <p:nvSpPr>
          <p:cNvPr id="803" name="Shape 803"/>
          <p:cNvSpPr/>
          <p:nvPr>
            <p:ph type="body" sz="quarter" idx="1"/>
          </p:nvPr>
        </p:nvSpPr>
        <p:spPr>
          <a:prstGeom prst="rect">
            <a:avLst/>
          </a:prstGeom>
        </p:spPr>
        <p:txBody>
          <a:bodyPr/>
          <a:lstStyle>
            <a:lvl1pPr>
              <a:lnSpc>
                <a:spcPct val="90000"/>
              </a:lnSpc>
              <a:defRPr sz="3000"/>
            </a:lvl1pPr>
          </a:lstStyle>
          <a:p>
            <a:pPr/>
            <a:r>
              <a:t>Il y a deux raisons pour lesquelles Dieu s'est reposé le septième jour de la création. La première était parce que "tout ce que j'avais fait ... était très bien d'une manière formidable", c'est-à-dire parfait. (Genèse 1:31) La seconde était parce que "les cieux et la terre ... étaient finis" (Genèse 2: 1). Le sabbat a donc été initialement réservé (sanctifié) en tant que mémorial de l'œuvre parfaite et achevée de Dieu dans la création.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4" name="Shape 824"/>
          <p:cNvSpPr/>
          <p:nvPr>
            <p:ph type="sldImg"/>
          </p:nvPr>
        </p:nvSpPr>
        <p:spPr>
          <a:prstGeom prst="rect">
            <a:avLst/>
          </a:prstGeom>
        </p:spPr>
        <p:txBody>
          <a:bodyPr/>
          <a:lstStyle/>
          <a:p>
            <a:pPr/>
          </a:p>
        </p:txBody>
      </p:sp>
      <p:sp>
        <p:nvSpPr>
          <p:cNvPr id="825" name="Shape 825"/>
          <p:cNvSpPr/>
          <p:nvPr>
            <p:ph type="body" sz="quarter" idx="1"/>
          </p:nvPr>
        </p:nvSpPr>
        <p:spPr>
          <a:prstGeom prst="rect">
            <a:avLst/>
          </a:prstGeom>
        </p:spPr>
        <p:txBody>
          <a:bodyPr/>
          <a:lstStyle/>
          <a:p>
            <a:pPr>
              <a:lnSpc>
                <a:spcPct val="90000"/>
              </a:lnSpc>
              <a:defRPr sz="3000"/>
            </a:pPr>
            <a:r>
              <a:rPr b="1"/>
              <a:t>Genèse 2: 2,3</a:t>
            </a:r>
            <a:r>
              <a:t>; Dieu acheva au septième jour son œuvre, qu’il avait faite; et il se reposa (šâḇaṯ - a cessé, a arrêté de travailler) au septième jour de toute son œuvre, qu’il avait faite. Dieu bénit le septième jour, et il le sanctifia, parce qu’en ce jour il se reposa (šâḇaṯ - a cessé, a arrêté de travailler) de toute son œuvre qu’il avait créée en la faisant.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1" name="Shape 831"/>
          <p:cNvSpPr/>
          <p:nvPr>
            <p:ph type="sldImg"/>
          </p:nvPr>
        </p:nvSpPr>
        <p:spPr>
          <a:prstGeom prst="rect">
            <a:avLst/>
          </a:prstGeom>
        </p:spPr>
        <p:txBody>
          <a:bodyPr/>
          <a:lstStyle/>
          <a:p>
            <a:pPr/>
          </a:p>
        </p:txBody>
      </p:sp>
      <p:sp>
        <p:nvSpPr>
          <p:cNvPr id="832" name="Shape 832"/>
          <p:cNvSpPr/>
          <p:nvPr>
            <p:ph type="body" sz="quarter" idx="1"/>
          </p:nvPr>
        </p:nvSpPr>
        <p:spPr>
          <a:prstGeom prst="rect">
            <a:avLst/>
          </a:prstGeom>
        </p:spPr>
        <p:txBody>
          <a:bodyPr/>
          <a:lstStyle/>
          <a:p>
            <a:pPr>
              <a:lnSpc>
                <a:spcPct val="90000"/>
              </a:lnSpc>
              <a:defRPr sz="3000"/>
            </a:pPr>
            <a:r>
              <a:t>La version anglaise (New King James) se traduit </a:t>
            </a:r>
            <a:r>
              <a:rPr>
                <a:solidFill>
                  <a:schemeClr val="accent3">
                    <a:satOff val="18648"/>
                    <a:lumOff val="5971"/>
                  </a:schemeClr>
                </a:solidFill>
              </a:rPr>
              <a:t>šâḇaṯ</a:t>
            </a:r>
            <a:r>
              <a:t> par repos (cesser les devoirs).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3" name="Shape 843"/>
          <p:cNvSpPr/>
          <p:nvPr>
            <p:ph type="sldImg"/>
          </p:nvPr>
        </p:nvSpPr>
        <p:spPr>
          <a:prstGeom prst="rect">
            <a:avLst/>
          </a:prstGeom>
        </p:spPr>
        <p:txBody>
          <a:bodyPr/>
          <a:lstStyle/>
          <a:p>
            <a:pPr/>
          </a:p>
        </p:txBody>
      </p:sp>
      <p:sp>
        <p:nvSpPr>
          <p:cNvPr id="844" name="Shape 844"/>
          <p:cNvSpPr/>
          <p:nvPr>
            <p:ph type="body" sz="quarter" idx="1"/>
          </p:nvPr>
        </p:nvSpPr>
        <p:spPr>
          <a:prstGeom prst="rect">
            <a:avLst/>
          </a:prstGeom>
        </p:spPr>
        <p:txBody>
          <a:bodyPr/>
          <a:lstStyle/>
          <a:p>
            <a:pPr>
              <a:lnSpc>
                <a:spcPct val="90000"/>
              </a:lnSpc>
              <a:defRPr sz="3000"/>
            </a:pPr>
            <a:r>
              <a:rPr b="1"/>
              <a:t>Exode 31: 17</a:t>
            </a:r>
            <a:r>
              <a:t>; Ce sera entre moi et les enfants d’Israël un signe qui devra durer à perpétuité; car en six jours l’Eternel a fait les cieux et la terre, et le septième jour il a cessé (šâḇaṯ - a cessé, a arrêté de travailler) son œuvre et il s’est reposé (nâp̱aš - nafash, prit une inspiration, soupira).</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0" name="Shape 860"/>
          <p:cNvSpPr/>
          <p:nvPr>
            <p:ph type="sldImg"/>
          </p:nvPr>
        </p:nvSpPr>
        <p:spPr>
          <a:prstGeom prst="rect">
            <a:avLst/>
          </a:prstGeom>
        </p:spPr>
        <p:txBody>
          <a:bodyPr/>
          <a:lstStyle/>
          <a:p>
            <a:pPr/>
          </a:p>
        </p:txBody>
      </p:sp>
      <p:sp>
        <p:nvSpPr>
          <p:cNvPr id="861" name="Shape 861"/>
          <p:cNvSpPr/>
          <p:nvPr>
            <p:ph type="body" sz="quarter" idx="1"/>
          </p:nvPr>
        </p:nvSpPr>
        <p:spPr>
          <a:prstGeom prst="rect">
            <a:avLst/>
          </a:prstGeom>
        </p:spPr>
        <p:txBody>
          <a:bodyPr/>
          <a:lstStyle/>
          <a:p>
            <a:pPr>
              <a:lnSpc>
                <a:spcPct val="90000"/>
              </a:lnSpc>
              <a:defRPr sz="3000"/>
            </a:pPr>
            <a:r>
              <a:t>Contrairement à la version LSG, la même chose se produit avec la version espagnole RVR, la version anglaise maintient dans ce verset </a:t>
            </a:r>
            <a:r>
              <a:rPr b="1">
                <a:solidFill>
                  <a:schemeClr val="accent3">
                    <a:satOff val="18648"/>
                    <a:lumOff val="5971"/>
                  </a:schemeClr>
                </a:solidFill>
              </a:rPr>
              <a:t>šâḇaṯ</a:t>
            </a:r>
            <a:r>
              <a:t> comme repos et </a:t>
            </a:r>
            <a:r>
              <a:rPr b="1">
                <a:solidFill>
                  <a:schemeClr val="accent3">
                    <a:satOff val="18648"/>
                    <a:lumOff val="5971"/>
                  </a:schemeClr>
                </a:solidFill>
              </a:rPr>
              <a:t>nâp̱aš</a:t>
            </a:r>
            <a:r>
              <a:t> comme soupir ou rafraîchissement.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7" name="Shape 877"/>
          <p:cNvSpPr/>
          <p:nvPr>
            <p:ph type="sldImg"/>
          </p:nvPr>
        </p:nvSpPr>
        <p:spPr>
          <a:prstGeom prst="rect">
            <a:avLst/>
          </a:prstGeom>
        </p:spPr>
        <p:txBody>
          <a:bodyPr/>
          <a:lstStyle/>
          <a:p>
            <a:pPr/>
          </a:p>
        </p:txBody>
      </p:sp>
      <p:sp>
        <p:nvSpPr>
          <p:cNvPr id="878" name="Shape 878"/>
          <p:cNvSpPr/>
          <p:nvPr>
            <p:ph type="body" sz="quarter" idx="1"/>
          </p:nvPr>
        </p:nvSpPr>
        <p:spPr>
          <a:prstGeom prst="rect">
            <a:avLst/>
          </a:prstGeom>
        </p:spPr>
        <p:txBody>
          <a:bodyPr/>
          <a:lstStyle/>
          <a:p>
            <a:pPr>
              <a:lnSpc>
                <a:spcPct val="90000"/>
              </a:lnSpc>
              <a:defRPr sz="3000"/>
            </a:pPr>
            <a:r>
              <a:rPr b="1">
                <a:solidFill>
                  <a:schemeClr val="accent3">
                    <a:satOff val="18648"/>
                    <a:lumOff val="5971"/>
                  </a:schemeClr>
                </a:solidFill>
              </a:rPr>
              <a:t>Esther 9: 17,18</a:t>
            </a:r>
            <a:r>
              <a:t>; Ces choses arrivèrent le treizième jour du mois d’Adar. Les Juifs se reposèrent (nûaḥ - jour de fête et joie) le quatorzième, et ils en firent un jour de festin et de joie. Ceux qui se trouvaient à Suse, s’étant rassemblés le treizième jour et le quatorzième jour, se reposèrent (nûaḥ - jour de fête et joie) le quinzième, et ils en firent un jour de festin et de joie.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9" name="Shape 929"/>
          <p:cNvSpPr/>
          <p:nvPr>
            <p:ph type="sldImg"/>
          </p:nvPr>
        </p:nvSpPr>
        <p:spPr>
          <a:prstGeom prst="rect">
            <a:avLst/>
          </a:prstGeom>
        </p:spPr>
        <p:txBody>
          <a:bodyPr/>
          <a:lstStyle/>
          <a:p>
            <a:pPr/>
          </a:p>
        </p:txBody>
      </p:sp>
      <p:sp>
        <p:nvSpPr>
          <p:cNvPr id="930" name="Shape 930"/>
          <p:cNvSpPr/>
          <p:nvPr>
            <p:ph type="body" sz="quarter" idx="1"/>
          </p:nvPr>
        </p:nvSpPr>
        <p:spPr>
          <a:prstGeom prst="rect">
            <a:avLst/>
          </a:prstGeom>
        </p:spPr>
        <p:txBody>
          <a:bodyPr/>
          <a:lstStyle>
            <a:lvl1pPr>
              <a:lnSpc>
                <a:spcPct val="90000"/>
              </a:lnSpc>
              <a:defRPr b="1" sz="3000"/>
            </a:lvl1pPr>
          </a:lstStyle>
          <a:p>
            <a:pPr/>
            <a:r>
              <a:t>6. Pour qui Jésus a-t-il dit que le sabbat a été fait?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6" name="Shape 936"/>
          <p:cNvSpPr/>
          <p:nvPr>
            <p:ph type="sldImg"/>
          </p:nvPr>
        </p:nvSpPr>
        <p:spPr>
          <a:prstGeom prst="rect">
            <a:avLst/>
          </a:prstGeom>
        </p:spPr>
        <p:txBody>
          <a:bodyPr/>
          <a:lstStyle/>
          <a:p>
            <a:pPr/>
          </a:p>
        </p:txBody>
      </p:sp>
      <p:sp>
        <p:nvSpPr>
          <p:cNvPr id="937" name="Shape 937"/>
          <p:cNvSpPr/>
          <p:nvPr>
            <p:ph type="body" sz="quarter" idx="1"/>
          </p:nvPr>
        </p:nvSpPr>
        <p:spPr>
          <a:prstGeom prst="rect">
            <a:avLst/>
          </a:prstGeom>
        </p:spPr>
        <p:txBody>
          <a:bodyPr/>
          <a:lstStyle>
            <a:lvl1pPr>
              <a:lnSpc>
                <a:spcPct val="90000"/>
              </a:lnSpc>
              <a:defRPr sz="3000"/>
            </a:lvl1pPr>
          </a:lstStyle>
          <a:p>
            <a:pPr/>
            <a:r>
              <a:t>C'est à la création, que le sabbat a été réservé (sanctifié) à l'homme. Il a reçu une application universelle à partir du jour où l'humanité a été créée en Adam.</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8" name="Shape 958"/>
          <p:cNvSpPr/>
          <p:nvPr>
            <p:ph type="sldImg"/>
          </p:nvPr>
        </p:nvSpPr>
        <p:spPr>
          <a:prstGeom prst="rect">
            <a:avLst/>
          </a:prstGeom>
        </p:spPr>
        <p:txBody>
          <a:bodyPr/>
          <a:lstStyle/>
          <a:p>
            <a:pPr/>
          </a:p>
        </p:txBody>
      </p:sp>
      <p:sp>
        <p:nvSpPr>
          <p:cNvPr id="959" name="Shape 959"/>
          <p:cNvSpPr/>
          <p:nvPr>
            <p:ph type="body" sz="quarter" idx="1"/>
          </p:nvPr>
        </p:nvSpPr>
        <p:spPr>
          <a:prstGeom prst="rect">
            <a:avLst/>
          </a:prstGeom>
        </p:spPr>
        <p:txBody>
          <a:bodyPr/>
          <a:lstStyle>
            <a:lvl1pPr>
              <a:lnSpc>
                <a:spcPct val="90000"/>
              </a:lnSpc>
              <a:defRPr sz="3000"/>
            </a:lvl1pPr>
          </a:lstStyle>
          <a:p>
            <a:pPr/>
            <a:r>
              <a:t>La coutume de Jésus était d'aller à la synagogue le samedi.</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 name="Shape 459"/>
          <p:cNvSpPr/>
          <p:nvPr>
            <p:ph type="sldImg"/>
          </p:nvPr>
        </p:nvSpPr>
        <p:spPr>
          <a:prstGeom prst="rect">
            <a:avLst/>
          </a:prstGeom>
        </p:spPr>
        <p:txBody>
          <a:bodyPr/>
          <a:lstStyle/>
          <a:p>
            <a:pPr/>
          </a:p>
        </p:txBody>
      </p:sp>
      <p:sp>
        <p:nvSpPr>
          <p:cNvPr id="460" name="Shape 460"/>
          <p:cNvSpPr/>
          <p:nvPr>
            <p:ph type="body" sz="quarter" idx="1"/>
          </p:nvPr>
        </p:nvSpPr>
        <p:spPr>
          <a:prstGeom prst="rect">
            <a:avLst/>
          </a:prstGeom>
        </p:spPr>
        <p:txBody>
          <a:bodyPr/>
          <a:lstStyle>
            <a:lvl1pPr defTabSz="914400">
              <a:lnSpc>
                <a:spcPct val="90000"/>
              </a:lnSpc>
              <a:defRPr sz="3000"/>
            </a:lvl1pPr>
          </a:lstStyle>
          <a:p>
            <a:pPr/>
            <a:r>
              <a:t>Un livre, une tondeuse à papier ont été créés dans un but précis. Voyons BVC2, quelle est la raison pour laquelle il existe?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5" name="Shape 985"/>
          <p:cNvSpPr/>
          <p:nvPr>
            <p:ph type="sldImg"/>
          </p:nvPr>
        </p:nvSpPr>
        <p:spPr>
          <a:prstGeom prst="rect">
            <a:avLst/>
          </a:prstGeom>
        </p:spPr>
        <p:txBody>
          <a:bodyPr/>
          <a:lstStyle/>
          <a:p>
            <a:pPr/>
          </a:p>
        </p:txBody>
      </p:sp>
      <p:sp>
        <p:nvSpPr>
          <p:cNvPr id="986" name="Shape 986"/>
          <p:cNvSpPr/>
          <p:nvPr>
            <p:ph type="body" sz="quarter" idx="1"/>
          </p:nvPr>
        </p:nvSpPr>
        <p:spPr>
          <a:prstGeom prst="rect">
            <a:avLst/>
          </a:prstGeom>
        </p:spPr>
        <p:txBody>
          <a:bodyPr/>
          <a:lstStyle>
            <a:lvl1pPr>
              <a:lnSpc>
                <a:spcPct val="90000"/>
              </a:lnSpc>
              <a:defRPr b="1" sz="3000"/>
            </a:lvl1pPr>
          </a:lstStyle>
          <a:p>
            <a:pPr/>
            <a:r>
              <a:t>7. Quel jour de la semaine ont été créé Adam et Eve?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2" name="Shape 992"/>
          <p:cNvSpPr/>
          <p:nvPr>
            <p:ph type="sldImg"/>
          </p:nvPr>
        </p:nvSpPr>
        <p:spPr>
          <a:prstGeom prst="rect">
            <a:avLst/>
          </a:prstGeom>
        </p:spPr>
        <p:txBody>
          <a:bodyPr/>
          <a:lstStyle/>
          <a:p>
            <a:pPr/>
          </a:p>
        </p:txBody>
      </p:sp>
      <p:sp>
        <p:nvSpPr>
          <p:cNvPr id="993" name="Shape 993"/>
          <p:cNvSpPr/>
          <p:nvPr>
            <p:ph type="body" sz="quarter" idx="1"/>
          </p:nvPr>
        </p:nvSpPr>
        <p:spPr>
          <a:prstGeom prst="rect">
            <a:avLst/>
          </a:prstGeom>
        </p:spPr>
        <p:txBody>
          <a:bodyPr/>
          <a:lstStyle>
            <a:lvl1pPr>
              <a:lnSpc>
                <a:spcPct val="90000"/>
              </a:lnSpc>
              <a:defRPr sz="3000"/>
            </a:lvl1pPr>
          </a:lstStyle>
          <a:p>
            <a:pPr/>
            <a:r>
              <a:t>Par conséquent, lorsque nous regardons le sabbat du point de vue de Dieu, il a travaillé pendant six jours et s'est reposé le septième. Mais si nous considérons le sabbat, du point de vue de l'homme, nous commençons par nous reposer sur le sabbat de Dieu, puis nous travaillons les six autres jours. Cet ordre est important lors de l'examen du sabbat à la lumière du rachat.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4" name="Shape 1004"/>
          <p:cNvSpPr/>
          <p:nvPr>
            <p:ph type="sldImg"/>
          </p:nvPr>
        </p:nvSpPr>
        <p:spPr>
          <a:prstGeom prst="rect">
            <a:avLst/>
          </a:prstGeom>
        </p:spPr>
        <p:txBody>
          <a:bodyPr/>
          <a:lstStyle/>
          <a:p>
            <a:pPr/>
          </a:p>
        </p:txBody>
      </p:sp>
      <p:sp>
        <p:nvSpPr>
          <p:cNvPr id="1005" name="Shape 1005"/>
          <p:cNvSpPr/>
          <p:nvPr>
            <p:ph type="body" sz="quarter" idx="1"/>
          </p:nvPr>
        </p:nvSpPr>
        <p:spPr>
          <a:prstGeom prst="rect">
            <a:avLst/>
          </a:prstGeom>
        </p:spPr>
        <p:txBody>
          <a:bodyPr/>
          <a:lstStyle>
            <a:lvl1pPr>
              <a:lnSpc>
                <a:spcPct val="90000"/>
              </a:lnSpc>
              <a:defRPr b="1" sz="3000"/>
            </a:lvl1pPr>
          </a:lstStyle>
          <a:p>
            <a:pPr/>
            <a:r>
              <a:t>8. Dieu que nous a-t-Il donné après avoir créé Adam?</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1" name="Shape 1011"/>
          <p:cNvSpPr/>
          <p:nvPr>
            <p:ph type="sldImg"/>
          </p:nvPr>
        </p:nvSpPr>
        <p:spPr>
          <a:prstGeom prst="rect">
            <a:avLst/>
          </a:prstGeom>
        </p:spPr>
        <p:txBody>
          <a:bodyPr/>
          <a:lstStyle/>
          <a:p>
            <a:pPr/>
          </a:p>
        </p:txBody>
      </p:sp>
      <p:sp>
        <p:nvSpPr>
          <p:cNvPr id="1012" name="Shape 1012"/>
          <p:cNvSpPr/>
          <p:nvPr>
            <p:ph type="body" sz="quarter" idx="1"/>
          </p:nvPr>
        </p:nvSpPr>
        <p:spPr>
          <a:prstGeom prst="rect">
            <a:avLst/>
          </a:prstGeom>
        </p:spPr>
        <p:txBody>
          <a:bodyPr/>
          <a:lstStyle>
            <a:lvl1pPr>
              <a:lnSpc>
                <a:spcPct val="90000"/>
              </a:lnSpc>
              <a:defRPr sz="3000"/>
            </a:lvl1pPr>
          </a:lstStyle>
          <a:p>
            <a:pPr/>
            <a:r>
              <a:t>Lorsque nous vivons indépendamment de Dieu, nous rompons l'alliance du sabbat.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3" name="Shape 1023"/>
          <p:cNvSpPr/>
          <p:nvPr>
            <p:ph type="sldImg"/>
          </p:nvPr>
        </p:nvSpPr>
        <p:spPr>
          <a:prstGeom prst="rect">
            <a:avLst/>
          </a:prstGeom>
        </p:spPr>
        <p:txBody>
          <a:bodyPr/>
          <a:lstStyle/>
          <a:p>
            <a:pPr/>
          </a:p>
        </p:txBody>
      </p:sp>
      <p:sp>
        <p:nvSpPr>
          <p:cNvPr id="1024" name="Shape 1024"/>
          <p:cNvSpPr/>
          <p:nvPr>
            <p:ph type="body" sz="quarter" idx="1"/>
          </p:nvPr>
        </p:nvSpPr>
        <p:spPr>
          <a:prstGeom prst="rect">
            <a:avLst/>
          </a:prstGeom>
        </p:spPr>
        <p:txBody>
          <a:bodyPr/>
          <a:lstStyle>
            <a:lvl1pPr>
              <a:lnSpc>
                <a:spcPct val="90000"/>
              </a:lnSpc>
              <a:defRPr b="1" sz="3000"/>
            </a:lvl1pPr>
          </a:lstStyle>
          <a:p>
            <a:pPr/>
            <a:r>
              <a:t>9. Comment Adam gagnerait-il sa vie après avoir péché?</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0" name="Shape 1040"/>
          <p:cNvSpPr/>
          <p:nvPr>
            <p:ph type="sldImg"/>
          </p:nvPr>
        </p:nvSpPr>
        <p:spPr>
          <a:prstGeom prst="rect">
            <a:avLst/>
          </a:prstGeom>
        </p:spPr>
        <p:txBody>
          <a:bodyPr/>
          <a:lstStyle/>
          <a:p>
            <a:pPr/>
          </a:p>
        </p:txBody>
      </p:sp>
      <p:sp>
        <p:nvSpPr>
          <p:cNvPr id="1041" name="Shape 1041"/>
          <p:cNvSpPr/>
          <p:nvPr>
            <p:ph type="body" sz="quarter" idx="1"/>
          </p:nvPr>
        </p:nvSpPr>
        <p:spPr>
          <a:prstGeom prst="rect">
            <a:avLst/>
          </a:prstGeom>
        </p:spPr>
        <p:txBody>
          <a:bodyPr/>
          <a:lstStyle>
            <a:lvl1pPr>
              <a:lnSpc>
                <a:spcPct val="90000"/>
              </a:lnSpc>
              <a:defRPr b="1" sz="3000"/>
            </a:lvl1pPr>
          </a:lstStyle>
          <a:p>
            <a:pPr/>
            <a:r>
              <a:t>10. D’après l’apôtre Jean, qui est le vrai créateur de notre monde?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2" name="Shape 1052"/>
          <p:cNvSpPr/>
          <p:nvPr>
            <p:ph type="sldImg"/>
          </p:nvPr>
        </p:nvSpPr>
        <p:spPr>
          <a:prstGeom prst="rect">
            <a:avLst/>
          </a:prstGeom>
        </p:spPr>
        <p:txBody>
          <a:bodyPr/>
          <a:lstStyle/>
          <a:p>
            <a:pPr/>
          </a:p>
        </p:txBody>
      </p:sp>
      <p:sp>
        <p:nvSpPr>
          <p:cNvPr id="1053" name="Shape 1053"/>
          <p:cNvSpPr/>
          <p:nvPr>
            <p:ph type="body" sz="quarter" idx="1"/>
          </p:nvPr>
        </p:nvSpPr>
        <p:spPr>
          <a:prstGeom prst="rect">
            <a:avLst/>
          </a:prstGeom>
        </p:spPr>
        <p:txBody>
          <a:bodyPr/>
          <a:lstStyle>
            <a:lvl1pPr>
              <a:lnSpc>
                <a:spcPct val="90000"/>
              </a:lnSpc>
              <a:defRPr b="1" sz="3000"/>
            </a:lvl1pPr>
          </a:lstStyle>
          <a:p>
            <a:pPr/>
            <a:r>
              <a:t>10. D’après l’apôtre Jean, qui est le vrai créateur de notre monde?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9" name="Shape 1069"/>
          <p:cNvSpPr/>
          <p:nvPr>
            <p:ph type="sldImg"/>
          </p:nvPr>
        </p:nvSpPr>
        <p:spPr>
          <a:prstGeom prst="rect">
            <a:avLst/>
          </a:prstGeom>
        </p:spPr>
        <p:txBody>
          <a:bodyPr/>
          <a:lstStyle/>
          <a:p>
            <a:pPr/>
          </a:p>
        </p:txBody>
      </p:sp>
      <p:sp>
        <p:nvSpPr>
          <p:cNvPr id="1070" name="Shape 1070"/>
          <p:cNvSpPr/>
          <p:nvPr>
            <p:ph type="body" sz="quarter" idx="1"/>
          </p:nvPr>
        </p:nvSpPr>
        <p:spPr>
          <a:prstGeom prst="rect">
            <a:avLst/>
          </a:prstGeom>
        </p:spPr>
        <p:txBody>
          <a:bodyPr/>
          <a:lstStyle>
            <a:lvl1pPr>
              <a:lnSpc>
                <a:spcPct val="90000"/>
              </a:lnSpc>
              <a:defRPr b="1" sz="3000"/>
            </a:lvl1pPr>
          </a:lstStyle>
          <a:p>
            <a:pPr/>
            <a:r>
              <a:t>11. La Parole, que s’est elle faite afin de sauver l’humanité déchue?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6" name="Shape 1086"/>
          <p:cNvSpPr/>
          <p:nvPr>
            <p:ph type="sldImg"/>
          </p:nvPr>
        </p:nvSpPr>
        <p:spPr>
          <a:prstGeom prst="rect">
            <a:avLst/>
          </a:prstGeom>
        </p:spPr>
        <p:txBody>
          <a:bodyPr/>
          <a:lstStyle/>
          <a:p>
            <a:pPr/>
          </a:p>
        </p:txBody>
      </p:sp>
      <p:sp>
        <p:nvSpPr>
          <p:cNvPr id="1087" name="Shape 1087"/>
          <p:cNvSpPr/>
          <p:nvPr>
            <p:ph type="body" sz="quarter" idx="1"/>
          </p:nvPr>
        </p:nvSpPr>
        <p:spPr>
          <a:prstGeom prst="rect">
            <a:avLst/>
          </a:prstGeom>
        </p:spPr>
        <p:txBody>
          <a:bodyPr/>
          <a:lstStyle>
            <a:lvl1pPr>
              <a:lnSpc>
                <a:spcPct val="90000"/>
              </a:lnSpc>
              <a:defRPr b="1" sz="3000"/>
            </a:lvl1pPr>
          </a:lstStyle>
          <a:p>
            <a:pPr/>
            <a:r>
              <a:t>12. Pour quelle raison l’Eternel a-t-Il ordonné aux Juifs dans le désert de garder le sabbat?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3" name="Shape 1093"/>
          <p:cNvSpPr/>
          <p:nvPr>
            <p:ph type="sldImg"/>
          </p:nvPr>
        </p:nvSpPr>
        <p:spPr>
          <a:prstGeom prst="rect">
            <a:avLst/>
          </a:prstGeom>
        </p:spPr>
        <p:txBody>
          <a:bodyPr/>
          <a:lstStyle/>
          <a:p>
            <a:pPr/>
          </a:p>
        </p:txBody>
      </p:sp>
      <p:sp>
        <p:nvSpPr>
          <p:cNvPr id="1094" name="Shape 1094"/>
          <p:cNvSpPr/>
          <p:nvPr>
            <p:ph type="body" sz="quarter" idx="1"/>
          </p:nvPr>
        </p:nvSpPr>
        <p:spPr>
          <a:prstGeom prst="rect">
            <a:avLst/>
          </a:prstGeom>
        </p:spPr>
        <p:txBody>
          <a:bodyPr/>
          <a:lstStyle>
            <a:lvl1pPr>
              <a:lnSpc>
                <a:spcPct val="90000"/>
              </a:lnSpc>
              <a:defRPr sz="3000"/>
            </a:lvl1pPr>
          </a:lstStyle>
          <a:p>
            <a:pPr/>
            <a:r>
              <a:t>C'est ainsi que nous devons considérer le sabbat sous la nouvelle alliance.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1" name="Shape 491"/>
          <p:cNvSpPr/>
          <p:nvPr>
            <p:ph type="sldImg"/>
          </p:nvPr>
        </p:nvSpPr>
        <p:spPr>
          <a:prstGeom prst="rect">
            <a:avLst/>
          </a:prstGeom>
        </p:spPr>
        <p:txBody>
          <a:bodyPr/>
          <a:lstStyle/>
          <a:p>
            <a:pPr/>
          </a:p>
        </p:txBody>
      </p:sp>
      <p:sp>
        <p:nvSpPr>
          <p:cNvPr id="492" name="Shape 492"/>
          <p:cNvSpPr/>
          <p:nvPr>
            <p:ph type="body" sz="quarter" idx="1"/>
          </p:nvPr>
        </p:nvSpPr>
        <p:spPr>
          <a:prstGeom prst="rect">
            <a:avLst/>
          </a:prstGeom>
        </p:spPr>
        <p:txBody>
          <a:bodyPr/>
          <a:lstStyle>
            <a:lvl1pPr>
              <a:lnSpc>
                <a:spcPct val="90000"/>
              </a:lnSpc>
              <a:buClr>
                <a:srgbClr val="000000"/>
              </a:buClr>
              <a:buFont typeface="Arial"/>
              <a:defRPr sz="3000"/>
            </a:lvl1pPr>
          </a:lstStyle>
          <a:p>
            <a:pPr/>
            <a:r>
              <a:t>l'homme est simplement.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0" name="Shape 1130"/>
          <p:cNvSpPr/>
          <p:nvPr>
            <p:ph type="sldImg"/>
          </p:nvPr>
        </p:nvSpPr>
        <p:spPr>
          <a:prstGeom prst="rect">
            <a:avLst/>
          </a:prstGeom>
        </p:spPr>
        <p:txBody>
          <a:bodyPr/>
          <a:lstStyle/>
          <a:p>
            <a:pPr/>
          </a:p>
        </p:txBody>
      </p:sp>
      <p:sp>
        <p:nvSpPr>
          <p:cNvPr id="1131" name="Shape 1131"/>
          <p:cNvSpPr/>
          <p:nvPr>
            <p:ph type="body" sz="quarter" idx="1"/>
          </p:nvPr>
        </p:nvSpPr>
        <p:spPr>
          <a:prstGeom prst="rect">
            <a:avLst/>
          </a:prstGeom>
        </p:spPr>
        <p:txBody>
          <a:bodyPr/>
          <a:lstStyle>
            <a:lvl1pPr>
              <a:lnSpc>
                <a:spcPct val="90000"/>
              </a:lnSpc>
              <a:defRPr sz="3000"/>
            </a:lvl1pPr>
          </a:lstStyle>
          <a:p>
            <a:pPr/>
            <a:r>
              <a:t>C'est ainsi que nous devons considérer le sabbat sous la nouvelle alliance.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7" name="Shape 1147"/>
          <p:cNvSpPr/>
          <p:nvPr>
            <p:ph type="sldImg"/>
          </p:nvPr>
        </p:nvSpPr>
        <p:spPr>
          <a:prstGeom prst="rect">
            <a:avLst/>
          </a:prstGeom>
        </p:spPr>
        <p:txBody>
          <a:bodyPr/>
          <a:lstStyle/>
          <a:p>
            <a:pPr/>
          </a:p>
        </p:txBody>
      </p:sp>
      <p:sp>
        <p:nvSpPr>
          <p:cNvPr id="1148" name="Shape 1148"/>
          <p:cNvSpPr/>
          <p:nvPr>
            <p:ph type="body" sz="quarter" idx="1"/>
          </p:nvPr>
        </p:nvSpPr>
        <p:spPr>
          <a:prstGeom prst="rect">
            <a:avLst/>
          </a:prstGeom>
        </p:spPr>
        <p:txBody>
          <a:bodyPr/>
          <a:lstStyle>
            <a:lvl1pPr>
              <a:lnSpc>
                <a:spcPct val="90000"/>
              </a:lnSpc>
              <a:defRPr b="1" sz="3000"/>
            </a:lvl1pPr>
          </a:lstStyle>
          <a:p>
            <a:pPr/>
            <a:r>
              <a:t>13. Dans le livre des Hébreux avec quoi est en rapport le repos de l’Eternel?</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4" name="Shape 1154"/>
          <p:cNvSpPr/>
          <p:nvPr>
            <p:ph type="sldImg"/>
          </p:nvPr>
        </p:nvSpPr>
        <p:spPr>
          <a:prstGeom prst="rect">
            <a:avLst/>
          </a:prstGeom>
        </p:spPr>
        <p:txBody>
          <a:bodyPr/>
          <a:lstStyle/>
          <a:p>
            <a:pPr/>
          </a:p>
        </p:txBody>
      </p:sp>
      <p:sp>
        <p:nvSpPr>
          <p:cNvPr id="1155" name="Shape 1155"/>
          <p:cNvSpPr/>
          <p:nvPr>
            <p:ph type="body" sz="quarter" idx="1"/>
          </p:nvPr>
        </p:nvSpPr>
        <p:spPr>
          <a:prstGeom prst="rect">
            <a:avLst/>
          </a:prstGeom>
        </p:spPr>
        <p:txBody>
          <a:bodyPr/>
          <a:lstStyle>
            <a:lvl1pPr>
              <a:lnSpc>
                <a:spcPct val="90000"/>
              </a:lnSpc>
              <a:defRPr sz="3000"/>
            </a:lvl1pPr>
          </a:lstStyle>
          <a:p>
            <a:pPr/>
            <a:r>
              <a:t>Comme Adam et Eve, ils sont entrés dans le repos de Dieu dans la création, nous devons donc aussi par la foi entrer dans le reste de l'Évangile obtenu pour nous dans la parfaite rédemption du Christ.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6" name="Shape 1166"/>
          <p:cNvSpPr/>
          <p:nvPr>
            <p:ph type="sldImg"/>
          </p:nvPr>
        </p:nvSpPr>
        <p:spPr>
          <a:prstGeom prst="rect">
            <a:avLst/>
          </a:prstGeom>
        </p:spPr>
        <p:txBody>
          <a:bodyPr/>
          <a:lstStyle/>
          <a:p>
            <a:pPr/>
          </a:p>
        </p:txBody>
      </p:sp>
      <p:sp>
        <p:nvSpPr>
          <p:cNvPr id="1167" name="Shape 1167"/>
          <p:cNvSpPr/>
          <p:nvPr>
            <p:ph type="body" sz="quarter" idx="1"/>
          </p:nvPr>
        </p:nvSpPr>
        <p:spPr>
          <a:prstGeom prst="rect">
            <a:avLst/>
          </a:prstGeom>
        </p:spPr>
        <p:txBody>
          <a:bodyPr/>
          <a:lstStyle>
            <a:lvl1pPr>
              <a:lnSpc>
                <a:spcPct val="90000"/>
              </a:lnSpc>
              <a:defRPr b="1" sz="3000"/>
            </a:lvl1pPr>
          </a:lstStyle>
          <a:p>
            <a:pPr/>
            <a:r>
              <a:t>14. Quelle est la comparaison qui est faite au sujet de ce repos de l’Evangile?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3" name="Shape 1183"/>
          <p:cNvSpPr/>
          <p:nvPr>
            <p:ph type="sldImg"/>
          </p:nvPr>
        </p:nvSpPr>
        <p:spPr>
          <a:prstGeom prst="rect">
            <a:avLst/>
          </a:prstGeom>
        </p:spPr>
        <p:txBody>
          <a:bodyPr/>
          <a:lstStyle/>
          <a:p>
            <a:pPr/>
          </a:p>
        </p:txBody>
      </p:sp>
      <p:sp>
        <p:nvSpPr>
          <p:cNvPr id="1184" name="Shape 1184"/>
          <p:cNvSpPr/>
          <p:nvPr>
            <p:ph type="body" sz="quarter" idx="1"/>
          </p:nvPr>
        </p:nvSpPr>
        <p:spPr>
          <a:prstGeom prst="rect">
            <a:avLst/>
          </a:prstGeom>
        </p:spPr>
        <p:txBody>
          <a:bodyPr/>
          <a:lstStyle>
            <a:lvl1pPr>
              <a:lnSpc>
                <a:spcPct val="90000"/>
              </a:lnSpc>
              <a:defRPr b="1" sz="3000"/>
            </a:lvl1pPr>
          </a:lstStyle>
          <a:p>
            <a:pPr/>
            <a:r>
              <a:t>15. Que reste-t-il encore pour le peuple de Dieu?</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0" name="Shape 1190"/>
          <p:cNvSpPr/>
          <p:nvPr>
            <p:ph type="sldImg"/>
          </p:nvPr>
        </p:nvSpPr>
        <p:spPr>
          <a:prstGeom prst="rect">
            <a:avLst/>
          </a:prstGeom>
        </p:spPr>
        <p:txBody>
          <a:bodyPr/>
          <a:lstStyle/>
          <a:p>
            <a:pPr/>
          </a:p>
        </p:txBody>
      </p:sp>
      <p:sp>
        <p:nvSpPr>
          <p:cNvPr id="1191" name="Shape 1191"/>
          <p:cNvSpPr/>
          <p:nvPr>
            <p:ph type="body" sz="quarter" idx="1"/>
          </p:nvPr>
        </p:nvSpPr>
        <p:spPr>
          <a:prstGeom prst="rect">
            <a:avLst/>
          </a:prstGeom>
        </p:spPr>
        <p:txBody>
          <a:bodyPr/>
          <a:lstStyle>
            <a:lvl1pPr>
              <a:lnSpc>
                <a:spcPct val="90000"/>
              </a:lnSpc>
              <a:defRPr sz="3000"/>
            </a:lvl1pPr>
          </a:lstStyle>
          <a:p>
            <a:pPr/>
            <a:r>
              <a:t>L'épître aux Hébreux a été écrite au premier siècle. Par conséquent, l'expression "le peuple de Dieu" se réfère à la nation juive. Bien que ces Juifs aient été des observateurs du septième jour sabbat, aux yeux de Dieu, cela n'était pas significatif car ils ont rejeté Jésus, le Seigneur du Sabbat.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2" name="Shape 1202"/>
          <p:cNvSpPr/>
          <p:nvPr>
            <p:ph type="sldImg"/>
          </p:nvPr>
        </p:nvSpPr>
        <p:spPr>
          <a:prstGeom prst="rect">
            <a:avLst/>
          </a:prstGeom>
        </p:spPr>
        <p:txBody>
          <a:bodyPr/>
          <a:lstStyle/>
          <a:p>
            <a:pPr/>
          </a:p>
        </p:txBody>
      </p:sp>
      <p:sp>
        <p:nvSpPr>
          <p:cNvPr id="1203" name="Shape 1203"/>
          <p:cNvSpPr/>
          <p:nvPr>
            <p:ph type="body" sz="quarter" idx="1"/>
          </p:nvPr>
        </p:nvSpPr>
        <p:spPr>
          <a:prstGeom prst="rect">
            <a:avLst/>
          </a:prstGeom>
        </p:spPr>
        <p:txBody>
          <a:bodyPr/>
          <a:lstStyle>
            <a:lvl1pPr>
              <a:lnSpc>
                <a:spcPct val="90000"/>
              </a:lnSpc>
              <a:defRPr b="1" sz="3000"/>
            </a:lvl1pPr>
          </a:lstStyle>
          <a:p>
            <a:pPr/>
            <a:r>
              <a:t>16. Quelle est la conséquence d’entrer dans le repos de l’Eternel?</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4" name="Shape 1214"/>
          <p:cNvSpPr/>
          <p:nvPr>
            <p:ph type="sldImg"/>
          </p:nvPr>
        </p:nvSpPr>
        <p:spPr>
          <a:prstGeom prst="rect">
            <a:avLst/>
          </a:prstGeom>
        </p:spPr>
        <p:txBody>
          <a:bodyPr/>
          <a:lstStyle/>
          <a:p>
            <a:pPr/>
          </a:p>
        </p:txBody>
      </p:sp>
      <p:sp>
        <p:nvSpPr>
          <p:cNvPr id="1215" name="Shape 1215"/>
          <p:cNvSpPr/>
          <p:nvPr>
            <p:ph type="body" sz="quarter" idx="1"/>
          </p:nvPr>
        </p:nvSpPr>
        <p:spPr>
          <a:prstGeom prst="rect">
            <a:avLst/>
          </a:prstGeom>
        </p:spPr>
        <p:txBody>
          <a:bodyPr/>
          <a:lstStyle>
            <a:lvl1pPr>
              <a:lnSpc>
                <a:spcPct val="90000"/>
              </a:lnSpc>
              <a:defRPr b="1" sz="3000"/>
            </a:lvl1pPr>
          </a:lstStyle>
          <a:p>
            <a:pPr/>
            <a:r>
              <a:t>16. Quelle est la conséquence d’entrer dans le repos de l’Eternel?</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1" name="Shape 1231"/>
          <p:cNvSpPr/>
          <p:nvPr>
            <p:ph type="sldImg"/>
          </p:nvPr>
        </p:nvSpPr>
        <p:spPr>
          <a:prstGeom prst="rect">
            <a:avLst/>
          </a:prstGeom>
        </p:spPr>
        <p:txBody>
          <a:bodyPr/>
          <a:lstStyle/>
          <a:p>
            <a:pPr/>
          </a:p>
        </p:txBody>
      </p:sp>
      <p:sp>
        <p:nvSpPr>
          <p:cNvPr id="1232" name="Shape 1232"/>
          <p:cNvSpPr/>
          <p:nvPr>
            <p:ph type="body" sz="quarter" idx="1"/>
          </p:nvPr>
        </p:nvSpPr>
        <p:spPr>
          <a:prstGeom prst="rect">
            <a:avLst/>
          </a:prstGeom>
        </p:spPr>
        <p:txBody>
          <a:bodyPr/>
          <a:lstStyle>
            <a:lvl1pPr>
              <a:lnSpc>
                <a:spcPct val="90000"/>
              </a:lnSpc>
              <a:defRPr b="1" sz="3000"/>
            </a:lvl1pPr>
          </a:lstStyle>
          <a:p>
            <a:pPr/>
            <a:r>
              <a:t>17. Quelles paroles Jésus a-t-Il dit sur la croix avant d’expirer?</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3" name="Shape 1253"/>
          <p:cNvSpPr/>
          <p:nvPr>
            <p:ph type="sldImg"/>
          </p:nvPr>
        </p:nvSpPr>
        <p:spPr>
          <a:prstGeom prst="rect">
            <a:avLst/>
          </a:prstGeom>
        </p:spPr>
        <p:txBody>
          <a:bodyPr/>
          <a:lstStyle/>
          <a:p>
            <a:pPr/>
          </a:p>
        </p:txBody>
      </p:sp>
      <p:sp>
        <p:nvSpPr>
          <p:cNvPr id="1254" name="Shape 1254"/>
          <p:cNvSpPr/>
          <p:nvPr>
            <p:ph type="body" sz="quarter" idx="1"/>
          </p:nvPr>
        </p:nvSpPr>
        <p:spPr>
          <a:prstGeom prst="rect">
            <a:avLst/>
          </a:prstGeom>
        </p:spPr>
        <p:txBody>
          <a:bodyPr/>
          <a:lstStyle>
            <a:lvl1pPr>
              <a:lnSpc>
                <a:spcPct val="90000"/>
              </a:lnSpc>
              <a:defRPr b="1" sz="3000"/>
            </a:lvl1pPr>
          </a:lstStyle>
          <a:p>
            <a:pPr/>
            <a:r>
              <a:t>18. Dans la nouvelle terre; quelle jour de la semaine sera le jour d’adoration?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8" name="Shape 688"/>
          <p:cNvSpPr/>
          <p:nvPr>
            <p:ph type="sldImg"/>
          </p:nvPr>
        </p:nvSpPr>
        <p:spPr>
          <a:prstGeom prst="rect">
            <a:avLst/>
          </a:prstGeom>
        </p:spPr>
        <p:txBody>
          <a:bodyPr/>
          <a:lstStyle/>
          <a:p>
            <a:pPr/>
          </a:p>
        </p:txBody>
      </p:sp>
      <p:sp>
        <p:nvSpPr>
          <p:cNvPr id="689" name="Shape 689"/>
          <p:cNvSpPr/>
          <p:nvPr>
            <p:ph type="body" sz="quarter" idx="1"/>
          </p:nvPr>
        </p:nvSpPr>
        <p:spPr>
          <a:prstGeom prst="rect">
            <a:avLst/>
          </a:prstGeom>
        </p:spPr>
        <p:txBody>
          <a:bodyPr/>
          <a:lstStyle>
            <a:lvl1pPr>
              <a:lnSpc>
                <a:spcPct val="90000"/>
              </a:lnSpc>
              <a:defRPr b="1" sz="3000"/>
            </a:lvl1pPr>
          </a:lstStyle>
          <a:p>
            <a:pPr/>
            <a:r>
              <a:t>2. D’après la loi morale; qui est le Seigneur du sabbat?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0" name="Shape 1260"/>
          <p:cNvSpPr/>
          <p:nvPr>
            <p:ph type="sldImg"/>
          </p:nvPr>
        </p:nvSpPr>
        <p:spPr>
          <a:prstGeom prst="rect">
            <a:avLst/>
          </a:prstGeom>
        </p:spPr>
        <p:txBody>
          <a:bodyPr/>
          <a:lstStyle/>
          <a:p>
            <a:pPr/>
          </a:p>
        </p:txBody>
      </p:sp>
      <p:sp>
        <p:nvSpPr>
          <p:cNvPr id="1261" name="Shape 1261"/>
          <p:cNvSpPr/>
          <p:nvPr>
            <p:ph type="body" sz="quarter" idx="1"/>
          </p:nvPr>
        </p:nvSpPr>
        <p:spPr>
          <a:prstGeom prst="rect">
            <a:avLst/>
          </a:prstGeom>
        </p:spPr>
        <p:txBody>
          <a:bodyPr/>
          <a:lstStyle>
            <a:lvl1pPr>
              <a:lnSpc>
                <a:spcPct val="90000"/>
              </a:lnSpc>
              <a:defRPr sz="3000"/>
            </a:lvl1pPr>
          </a:lstStyle>
          <a:p>
            <a:pPr/>
            <a:r>
              <a:t>Le sabbat a été donné à l'homme avant la chute. C'était un signe que l'homme dépendrait de Dieu. Le sabbat atteste toujours du fait que Dieu est notre Créateur. Cependant, depuis la chute, sabbat a un sens rédempteur (voir question 11).</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2" name="Shape 1272"/>
          <p:cNvSpPr/>
          <p:nvPr>
            <p:ph type="sldImg"/>
          </p:nvPr>
        </p:nvSpPr>
        <p:spPr>
          <a:prstGeom prst="rect">
            <a:avLst/>
          </a:prstGeom>
        </p:spPr>
        <p:txBody>
          <a:bodyPr/>
          <a:lstStyle/>
          <a:p>
            <a:pPr/>
          </a:p>
        </p:txBody>
      </p:sp>
      <p:sp>
        <p:nvSpPr>
          <p:cNvPr id="1273" name="Shape 1273"/>
          <p:cNvSpPr/>
          <p:nvPr>
            <p:ph type="body" sz="quarter" idx="1"/>
          </p:nvPr>
        </p:nvSpPr>
        <p:spPr>
          <a:prstGeom prst="rect">
            <a:avLst/>
          </a:prstGeom>
        </p:spPr>
        <p:txBody>
          <a:bodyPr/>
          <a:lstStyle>
            <a:lvl1pPr>
              <a:lnSpc>
                <a:spcPct val="90000"/>
              </a:lnSpc>
              <a:defRPr b="1" sz="3000"/>
            </a:lvl1pPr>
          </a:lstStyle>
          <a:p>
            <a:pPr/>
            <a:r>
              <a:t>19. L’Eternel a ordonné aux Juifs dans le désert d’observer le Sabbat; pourquoi?</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9" name="Shape 1279"/>
          <p:cNvSpPr/>
          <p:nvPr>
            <p:ph type="sldImg"/>
          </p:nvPr>
        </p:nvSpPr>
        <p:spPr>
          <a:prstGeom prst="rect">
            <a:avLst/>
          </a:prstGeom>
        </p:spPr>
        <p:txBody>
          <a:bodyPr/>
          <a:lstStyle/>
          <a:p>
            <a:pPr/>
          </a:p>
        </p:txBody>
      </p:sp>
      <p:sp>
        <p:nvSpPr>
          <p:cNvPr id="1280" name="Shape 1280"/>
          <p:cNvSpPr/>
          <p:nvPr>
            <p:ph type="body" sz="quarter" idx="1"/>
          </p:nvPr>
        </p:nvSpPr>
        <p:spPr>
          <a:prstGeom prst="rect">
            <a:avLst/>
          </a:prstGeom>
        </p:spPr>
        <p:txBody>
          <a:bodyPr/>
          <a:lstStyle>
            <a:lvl1pPr>
              <a:lnSpc>
                <a:spcPct val="90000"/>
              </a:lnSpc>
              <a:defRPr b="1" sz="3000"/>
            </a:lvl1pPr>
          </a:lstStyle>
          <a:p>
            <a:pPr/>
            <a:r>
              <a:t>19. L’Eternel a ordonné aux Juifs dans le désert d’observer le Sabbat; pourquoi?</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1" name="Shape 1291"/>
          <p:cNvSpPr/>
          <p:nvPr>
            <p:ph type="sldImg"/>
          </p:nvPr>
        </p:nvSpPr>
        <p:spPr>
          <a:prstGeom prst="rect">
            <a:avLst/>
          </a:prstGeom>
        </p:spPr>
        <p:txBody>
          <a:bodyPr/>
          <a:lstStyle/>
          <a:p>
            <a:pPr/>
          </a:p>
        </p:txBody>
      </p:sp>
      <p:sp>
        <p:nvSpPr>
          <p:cNvPr id="1292" name="Shape 1292"/>
          <p:cNvSpPr/>
          <p:nvPr>
            <p:ph type="body" sz="quarter" idx="1"/>
          </p:nvPr>
        </p:nvSpPr>
        <p:spPr>
          <a:prstGeom prst="rect">
            <a:avLst/>
          </a:prstGeom>
        </p:spPr>
        <p:txBody>
          <a:bodyPr/>
          <a:lstStyle>
            <a:lvl1pPr>
              <a:lnSpc>
                <a:spcPct val="90000"/>
              </a:lnSpc>
              <a:defRPr b="1" sz="3000"/>
            </a:lvl1pPr>
          </a:lstStyle>
          <a:p>
            <a:pPr/>
            <a:r>
              <a:t>19. L’Eternel a ordonné aux Juifs dans le désert d’observer le Sabbat; pourquoi?</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3" name="Shape 1383"/>
          <p:cNvSpPr/>
          <p:nvPr>
            <p:ph type="sldImg"/>
          </p:nvPr>
        </p:nvSpPr>
        <p:spPr>
          <a:prstGeom prst="rect">
            <a:avLst/>
          </a:prstGeom>
        </p:spPr>
        <p:txBody>
          <a:bodyPr/>
          <a:lstStyle/>
          <a:p>
            <a:pPr/>
          </a:p>
        </p:txBody>
      </p:sp>
      <p:sp>
        <p:nvSpPr>
          <p:cNvPr id="1384" name="Shape 1384"/>
          <p:cNvSpPr/>
          <p:nvPr>
            <p:ph type="body" sz="quarter" idx="1"/>
          </p:nvPr>
        </p:nvSpPr>
        <p:spPr>
          <a:prstGeom prst="rect">
            <a:avLst/>
          </a:prstGeom>
        </p:spPr>
        <p:txBody>
          <a:bodyPr/>
          <a:lstStyle>
            <a:lvl1pPr>
              <a:lnSpc>
                <a:spcPct val="90000"/>
              </a:lnSpc>
              <a:buClr>
                <a:srgbClr val="000000"/>
              </a:buClr>
              <a:buFont typeface="Arial"/>
              <a:defRPr sz="3000"/>
            </a:lvl1pPr>
          </a:lstStyle>
          <a:p>
            <a:pPr/>
            <a:r>
              <a:t>Le changement prévu. La Bible révèle que l'observance du dimanche en tant qu'institution chrétienne a son origine dans "le mystère de l'iniquité" (2 Thess. 2: 7), qui était déjà à l'œuvre à l'époque de Paul (voir chapitre 13 de cet ouvrage). Par la prophétie de Daniel 7, Dieu a révélé sa connaissance anticipée de la changement qui serait fait le jour du culte.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2" name="Shape 1402"/>
          <p:cNvSpPr/>
          <p:nvPr>
            <p:ph type="sldImg"/>
          </p:nvPr>
        </p:nvSpPr>
        <p:spPr>
          <a:prstGeom prst="rect">
            <a:avLst/>
          </a:prstGeom>
        </p:spPr>
        <p:txBody>
          <a:bodyPr/>
          <a:lstStyle/>
          <a:p>
            <a:pPr/>
          </a:p>
        </p:txBody>
      </p:sp>
      <p:sp>
        <p:nvSpPr>
          <p:cNvPr id="1403" name="Shape 1403"/>
          <p:cNvSpPr/>
          <p:nvPr>
            <p:ph type="body" sz="quarter" idx="1"/>
          </p:nvPr>
        </p:nvSpPr>
        <p:spPr>
          <a:prstGeom prst="rect">
            <a:avLst/>
          </a:prstGeom>
        </p:spPr>
        <p:txBody>
          <a:bodyPr/>
          <a:lstStyle/>
          <a:p>
            <a:pPr>
              <a:lnSpc>
                <a:spcPct val="90000"/>
              </a:lnSpc>
              <a:defRPr b="1" sz="3000">
                <a:solidFill>
                  <a:schemeClr val="accent3">
                    <a:satOff val="18648"/>
                    <a:lumOff val="5971"/>
                  </a:schemeClr>
                </a:solidFill>
              </a:defRPr>
            </a:pPr>
            <a:r>
              <a:t>Le concile de Trente</a:t>
            </a:r>
          </a:p>
          <a:p>
            <a:pPr>
              <a:lnSpc>
                <a:spcPct val="90000"/>
              </a:lnSpc>
              <a:defRPr sz="3000"/>
            </a:pPr>
          </a:p>
          <a:p>
            <a:pPr>
              <a:lnSpc>
                <a:spcPct val="90000"/>
              </a:lnSpc>
              <a:defRPr sz="3000"/>
            </a:pPr>
            <a:r>
              <a:t>“La parole écrite”, “La Bible et la Bible seule”, “Ainsi dit le Seigneur”, tels étaient les slogans constants des protestants; “L'Écriture, ou l'écrit, la seule règle d’appel", telle était la plate-forme proclamée de la Réforme et du Protestantisme.</a:t>
            </a:r>
          </a:p>
          <a:p>
            <a:pPr>
              <a:lnSpc>
                <a:spcPct val="90000"/>
              </a:lnSpc>
              <a:defRPr sz="3000"/>
            </a:pPr>
          </a:p>
          <a:p>
            <a:pPr>
              <a:lnSpc>
                <a:spcPct val="90000"/>
              </a:lnSpc>
              <a:defRPr sz="3000"/>
            </a:pPr>
            <a:r>
              <a:t>Écriture seule ou Écriture et tradition?</a:t>
            </a:r>
          </a:p>
          <a:p>
            <a:pPr>
              <a:lnSpc>
                <a:spcPct val="90000"/>
              </a:lnSpc>
              <a:defRPr sz="3000"/>
            </a:pPr>
            <a:r>
              <a:t>"Écriture et tradition." “La Bible selon l'interprétation de l'Église et conformément au consentement unanime du Père”, telle était la position et la revendication de l'Église catholique. Ce fut le thème principal du Concile de Trente, spécialement appelé à examiner les questions qui avaient été soulevées et qui ont attiré l'attention de l'Europe par les réformateurs. La première question sur la foi qui a été examinée par le Conseil était la question en jeu dans cette affaire.</a:t>
            </a:r>
          </a:p>
          <a:p>
            <a:pPr>
              <a:lnSpc>
                <a:spcPct val="90000"/>
              </a:lnSpc>
              <a:defRPr sz="3000"/>
            </a:pPr>
          </a:p>
          <a:p>
            <a:pPr>
              <a:lnSpc>
                <a:spcPct val="90000"/>
              </a:lnSpc>
              <a:defRPr sz="3000"/>
            </a:pPr>
            <a:r>
              <a:t>Il y avait un parti fort, y compris des catholiques au conseil qui étaient en faveur de l'abandon de la tradition et de l'adoption des seules Écritures, comme norme d'autorité. Cette vision a été si résolument célébrée dans les débats du Conseil que l'héritage du Pape lui a vraiment écrit qu'il y avait "une forte tendance à mettre complètement de côté la tradition et à faire des Écritures le seul critère d'appel". Mais le faire justifierait manifestement longtemps et tendrait aux revendications des manifestants. En raison de cette crise, la tâche de convaincre les autres que “l'Écriture et la tradition” étaient la seule base sûre de position se tenait dans la partie ultra-catholique du Concile. Si cela pouvait être fait, le conseil pourrait conduire à émettre un décret condamnant la Réforme, sinon il ne le pourrait pas. La question a été discutée jour après jour, jusqu'à ce que le Conseil se retrouve dans une impasse.</a:t>
            </a:r>
          </a:p>
          <a:p>
            <a:pPr>
              <a:lnSpc>
                <a:spcPct val="90000"/>
              </a:lnSpc>
              <a:defRPr sz="3000"/>
            </a:pPr>
          </a:p>
          <a:p>
            <a:pPr>
              <a:lnSpc>
                <a:spcPct val="90000"/>
              </a:lnSpc>
              <a:defRPr sz="3000"/>
            </a:pPr>
            <a:r>
              <a:t>L'archevêque de Reggio</a:t>
            </a:r>
          </a:p>
          <a:p>
            <a:pPr>
              <a:lnSpc>
                <a:spcPct val="90000"/>
              </a:lnSpc>
              <a:defRPr sz="3000"/>
            </a:pPr>
            <a:r>
              <a:t>Enfin, après un long et intense effort mental, l'archevêque de Reggio est entré au conseil avec l'argument substantiel suivant pour le parti qui ne possédait que les Écritures: Ils professent de ne considérer l'Écriture que comme la norme de la foi. Ils justifient leur révolte pour la raison que l'Église a apostasié de l'écrit et suit la tradition. Maintenant, l'affirmation des manifestants selon laquelle ils ne se fient qu'à l'écrit n'est pas vraie. Sa profession de ne se soumettre qu'aux Ecritures comme norme de foi est fausse.</a:t>
            </a:r>
          </a:p>
          <a:p>
            <a:pPr>
              <a:lnSpc>
                <a:spcPct val="90000"/>
              </a:lnSpc>
              <a:defRPr sz="3000"/>
            </a:pPr>
          </a:p>
          <a:p>
            <a:pPr>
              <a:lnSpc>
                <a:spcPct val="90000"/>
              </a:lnSpc>
              <a:defRPr sz="3000"/>
            </a:pPr>
            <a:r>
              <a:t>PREUVE: Le mot écrit ordonne expressément l'observance du septième jour comme un sabbat. Ils n'observent pas le septième jour, mais le rejettent. Si vous gardez vraiment l'Ecriture seule comme norme, vous observeriez le septième jour tel qu'il a été prescrit partout dans l'Ecriture. Cependant, non seulement ils rejettent l'observance du sabbat ordonné par écrit, mais ils ont également adopté et pratiqué l'observance du dimanche, pour laquelle ils n'ont que la tradition de l'Église. Par conséquent, la revendication de “l'Écriture unique comme norme” échoue et la doctrine de “l'Écriture et de la tradition comme fondement est entièrement établie, les protestants eux-mêmes sont juges”.</a:t>
            </a:r>
          </a:p>
          <a:p>
            <a:pPr>
              <a:lnSpc>
                <a:spcPct val="90000"/>
              </a:lnSpc>
              <a:defRPr sz="3000"/>
            </a:pPr>
          </a:p>
          <a:p>
            <a:pPr>
              <a:lnSpc>
                <a:spcPct val="90000"/>
              </a:lnSpc>
              <a:defRPr sz="3000"/>
            </a:pPr>
            <a:r>
              <a:t>Il n'y avait aucun moyen de résoudre ce problème, par la propre déclaration de foi des protestants, la confession d'Augsbourg en 1530, qui avait clairement admis que "l'observation du jour du Seigneur" n'avait été nommée que par "l'Église".</a:t>
            </a:r>
          </a:p>
          <a:p>
            <a:pPr>
              <a:lnSpc>
                <a:spcPct val="90000"/>
              </a:lnSpc>
              <a:defRPr sz="3000"/>
            </a:pPr>
          </a:p>
          <a:p>
            <a:pPr>
              <a:lnSpc>
                <a:spcPct val="90000"/>
              </a:lnSpc>
              <a:defRPr sz="3000"/>
            </a:pPr>
            <a:r>
              <a:t>L'argument a été acclamé au conseil comme source d'inspiration seulement; le parti des "Ecritures seulement" se rendit, et le Concile condamna une fois à l'unanimité au protestantisme et à la Réforme tout entière seulement comme une rébellion injustifiée à la communion et à l'autorité de l'Église catholique, et procéda, le 8 avril 1546, "lors de la promulgation de deux décrets, dont le premier est promulgué, sous anathème, que l'Écriture et la tradition doivent être reçues et vénérées également, et que les apocryphes [livres deutéro-canoniques] font partie du canon de Écritures ...</a:t>
            </a:r>
          </a:p>
          <a:p>
            <a:pPr>
              <a:lnSpc>
                <a:spcPct val="90000"/>
              </a:lnSpc>
              <a:defRPr sz="3000"/>
            </a:pPr>
          </a:p>
          <a:p>
            <a:pPr>
              <a:lnSpc>
                <a:spcPct val="90000"/>
              </a:lnSpc>
              <a:defRPr sz="3000"/>
            </a:pPr>
            <a:r>
              <a:t>L'incohérence entraîne la défaite</a:t>
            </a:r>
          </a:p>
          <a:p>
            <a:pPr>
              <a:lnSpc>
                <a:spcPct val="90000"/>
              </a:lnSpc>
            </a:pPr>
            <a:r>
              <a:rPr sz="3000"/>
              <a:t>C'est ainsi que l'incohérence de la pratique de la profession protestante a donné à l'Église catholique son terrain tant attendu et tant attendu dans lequel elle condamne le protestantisme et le mouvement de la Réforme dans son ensemble uniquement comme une rébellion égoïste et ambitieuse contre l'autorité de la église Et dans cette controverse fondamentale, la clé principale et l'expression culminante de l'incohérence protestante a été le rejet du sabbat du Seigneur, le septième jour, ordonné dans les Écritures, et l'adoption et l'observance du dimanche confiées par l'Église catholique.</a:t>
            </a:r>
            <a:r>
              <a:t>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4" name="Shape 1494"/>
          <p:cNvSpPr/>
          <p:nvPr>
            <p:ph type="sldImg"/>
          </p:nvPr>
        </p:nvSpPr>
        <p:spPr>
          <a:prstGeom prst="rect">
            <a:avLst/>
          </a:prstGeom>
        </p:spPr>
        <p:txBody>
          <a:bodyPr/>
          <a:lstStyle/>
          <a:p>
            <a:pPr/>
          </a:p>
        </p:txBody>
      </p:sp>
      <p:sp>
        <p:nvSpPr>
          <p:cNvPr id="1495" name="Shape 1495"/>
          <p:cNvSpPr/>
          <p:nvPr>
            <p:ph type="body" sz="quarter" idx="1"/>
          </p:nvPr>
        </p:nvSpPr>
        <p:spPr>
          <a:prstGeom prst="rect">
            <a:avLst/>
          </a:prstGeom>
        </p:spPr>
        <p:txBody>
          <a:bodyPr/>
          <a:lstStyle>
            <a:lvl1pPr>
              <a:lnSpc>
                <a:spcPct val="90000"/>
              </a:lnSpc>
              <a:defRPr b="1" sz="3000"/>
            </a:lvl1pPr>
          </a:lstStyle>
          <a:p>
            <a:pPr/>
            <a:r>
              <a:t>18. Dans la nouvelle terre; quelle jour de la semaine sera le jour d’adoration?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0" name="Shape 700"/>
          <p:cNvSpPr/>
          <p:nvPr>
            <p:ph type="sldImg"/>
          </p:nvPr>
        </p:nvSpPr>
        <p:spPr>
          <a:prstGeom prst="rect">
            <a:avLst/>
          </a:prstGeom>
        </p:spPr>
        <p:txBody>
          <a:bodyPr/>
          <a:lstStyle/>
          <a:p>
            <a:pPr/>
          </a:p>
        </p:txBody>
      </p:sp>
      <p:sp>
        <p:nvSpPr>
          <p:cNvPr id="701" name="Shape 701"/>
          <p:cNvSpPr/>
          <p:nvPr>
            <p:ph type="body" sz="quarter" idx="1"/>
          </p:nvPr>
        </p:nvSpPr>
        <p:spPr>
          <a:prstGeom prst="rect">
            <a:avLst/>
          </a:prstGeom>
        </p:spPr>
        <p:txBody>
          <a:bodyPr/>
          <a:lstStyle>
            <a:lvl1pPr>
              <a:lnSpc>
                <a:spcPct val="90000"/>
              </a:lnSpc>
              <a:defRPr sz="3000"/>
            </a:lvl1pPr>
          </a:lstStyle>
          <a:p>
            <a:pPr/>
            <a:r>
              <a:t>Le sabbat dès le début appartient à Dieu.</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7" name="Shape 737"/>
          <p:cNvSpPr/>
          <p:nvPr>
            <p:ph type="sldImg"/>
          </p:nvPr>
        </p:nvSpPr>
        <p:spPr>
          <a:prstGeom prst="rect">
            <a:avLst/>
          </a:prstGeom>
        </p:spPr>
        <p:txBody>
          <a:bodyPr/>
          <a:lstStyle/>
          <a:p>
            <a:pPr/>
          </a:p>
        </p:txBody>
      </p:sp>
      <p:sp>
        <p:nvSpPr>
          <p:cNvPr id="738" name="Shape 738"/>
          <p:cNvSpPr/>
          <p:nvPr>
            <p:ph type="body" sz="quarter" idx="1"/>
          </p:nvPr>
        </p:nvSpPr>
        <p:spPr>
          <a:prstGeom prst="rect">
            <a:avLst/>
          </a:prstGeom>
        </p:spPr>
        <p:txBody>
          <a:bodyPr/>
          <a:lstStyle>
            <a:lvl1pPr>
              <a:lnSpc>
                <a:spcPct val="90000"/>
              </a:lnSpc>
              <a:defRPr b="1" sz="3000"/>
            </a:lvl1pPr>
          </a:lstStyle>
          <a:p>
            <a:pPr/>
            <a:r>
              <a:t>3. D’après le prophète Esaïe, quel est le degré de sainteté du sabbat?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4" name="Shape 744"/>
          <p:cNvSpPr/>
          <p:nvPr>
            <p:ph type="sldImg"/>
          </p:nvPr>
        </p:nvSpPr>
        <p:spPr>
          <a:prstGeom prst="rect">
            <a:avLst/>
          </a:prstGeom>
        </p:spPr>
        <p:txBody>
          <a:bodyPr/>
          <a:lstStyle/>
          <a:p>
            <a:pPr/>
          </a:p>
        </p:txBody>
      </p:sp>
      <p:sp>
        <p:nvSpPr>
          <p:cNvPr id="745" name="Shape 745"/>
          <p:cNvSpPr/>
          <p:nvPr>
            <p:ph type="body" sz="quarter" idx="1"/>
          </p:nvPr>
        </p:nvSpPr>
        <p:spPr>
          <a:prstGeom prst="rect">
            <a:avLst/>
          </a:prstGeom>
        </p:spPr>
        <p:txBody>
          <a:bodyPr/>
          <a:lstStyle>
            <a:lvl1pPr>
              <a:lnSpc>
                <a:spcPct val="90000"/>
              </a:lnSpc>
              <a:defRPr b="1" sz="3000"/>
            </a:lvl1pPr>
          </a:lstStyle>
          <a:p>
            <a:pPr/>
            <a:r>
              <a:t>3. D’après le prophète Esaïe, quel est le degré de sainteté du sabbat?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6" name="Shape 766"/>
          <p:cNvSpPr/>
          <p:nvPr>
            <p:ph type="sldImg"/>
          </p:nvPr>
        </p:nvSpPr>
        <p:spPr>
          <a:prstGeom prst="rect">
            <a:avLst/>
          </a:prstGeom>
        </p:spPr>
        <p:txBody>
          <a:bodyPr/>
          <a:lstStyle/>
          <a:p>
            <a:pPr/>
          </a:p>
        </p:txBody>
      </p:sp>
      <p:sp>
        <p:nvSpPr>
          <p:cNvPr id="767" name="Shape 767"/>
          <p:cNvSpPr/>
          <p:nvPr>
            <p:ph type="body" sz="quarter" idx="1"/>
          </p:nvPr>
        </p:nvSpPr>
        <p:spPr>
          <a:prstGeom prst="rect">
            <a:avLst/>
          </a:prstGeom>
        </p:spPr>
        <p:txBody>
          <a:bodyPr/>
          <a:lstStyle>
            <a:lvl1pPr>
              <a:lnSpc>
                <a:spcPct val="90000"/>
              </a:lnSpc>
              <a:defRPr b="1" sz="3000"/>
            </a:lvl1pPr>
          </a:lstStyle>
          <a:p>
            <a:pPr/>
            <a:r>
              <a:t>4. En qui plaçons-nous notre délice lorsque nous gardons la sainteté du sabbat?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3" name="Shape 783"/>
          <p:cNvSpPr/>
          <p:nvPr>
            <p:ph type="sldImg"/>
          </p:nvPr>
        </p:nvSpPr>
        <p:spPr>
          <a:prstGeom prst="rect">
            <a:avLst/>
          </a:prstGeom>
        </p:spPr>
        <p:txBody>
          <a:bodyPr/>
          <a:lstStyle/>
          <a:p>
            <a:pPr/>
          </a:p>
        </p:txBody>
      </p:sp>
      <p:sp>
        <p:nvSpPr>
          <p:cNvPr id="784" name="Shape 784"/>
          <p:cNvSpPr/>
          <p:nvPr>
            <p:ph type="body" sz="quarter" idx="1"/>
          </p:nvPr>
        </p:nvSpPr>
        <p:spPr>
          <a:prstGeom prst="rect">
            <a:avLst/>
          </a:prstGeom>
        </p:spPr>
        <p:txBody>
          <a:bodyPr/>
          <a:lstStyle>
            <a:lvl1pPr>
              <a:lnSpc>
                <a:spcPct val="90000"/>
              </a:lnSpc>
              <a:defRPr b="1" sz="3000"/>
            </a:lvl1pPr>
          </a:lstStyle>
          <a:p>
            <a:pPr/>
            <a:r>
              <a:t>5. Pourquoi Dieu s’est-Il reposé le septième jour de la création et l’a sanctifié?</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Default - Title Slide">
    <p:spTree>
      <p:nvGrpSpPr>
        <p:cNvPr id="1" name=""/>
        <p:cNvGrpSpPr/>
        <p:nvPr/>
      </p:nvGrpSpPr>
      <p:grpSpPr>
        <a:xfrm>
          <a:off x="0" y="0"/>
          <a:ext cx="0" cy="0"/>
          <a:chOff x="0" y="0"/>
          <a:chExt cx="0" cy="0"/>
        </a:xfrm>
      </p:grpSpPr>
      <p:sp>
        <p:nvSpPr>
          <p:cNvPr id="11" name="Title Text"/>
          <p:cNvSpPr txBox="1"/>
          <p:nvPr>
            <p:ph type="title"/>
          </p:nvPr>
        </p:nvSpPr>
        <p:spPr>
          <a:xfrm>
            <a:off x="1828800" y="4260850"/>
            <a:ext cx="20726400" cy="3511550"/>
          </a:xfrm>
          <a:prstGeom prst="rect">
            <a:avLst/>
          </a:prstGeom>
        </p:spPr>
        <p:txBody>
          <a:bodyPr/>
          <a:lstStyle/>
          <a:p>
            <a:pPr/>
            <a:r>
              <a:t>Title Text</a:t>
            </a:r>
          </a:p>
        </p:txBody>
      </p:sp>
      <p:sp>
        <p:nvSpPr>
          <p:cNvPr id="12" name="Body Level One…"/>
          <p:cNvSpPr txBox="1"/>
          <p:nvPr>
            <p:ph type="body" sz="half" idx="1"/>
          </p:nvPr>
        </p:nvSpPr>
        <p:spPr>
          <a:xfrm>
            <a:off x="3657600" y="7772400"/>
            <a:ext cx="17068800" cy="59436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Vertical Text">
    <p:spTree>
      <p:nvGrpSpPr>
        <p:cNvPr id="1" name=""/>
        <p:cNvGrpSpPr/>
        <p:nvPr/>
      </p:nvGrpSpPr>
      <p:grpSpPr>
        <a:xfrm>
          <a:off x="0" y="0"/>
          <a:ext cx="0" cy="0"/>
          <a:chOff x="0" y="0"/>
          <a:chExt cx="0" cy="0"/>
        </a:xfrm>
      </p:grpSpPr>
      <p:sp>
        <p:nvSpPr>
          <p:cNvPr id="89" name="Title Text"/>
          <p:cNvSpPr txBox="1"/>
          <p:nvPr>
            <p:ph type="title"/>
          </p:nvPr>
        </p:nvSpPr>
        <p:spPr>
          <a:prstGeom prst="rect">
            <a:avLst/>
          </a:prstGeom>
        </p:spPr>
        <p:txBody>
          <a:bodyPr/>
          <a:lstStyle/>
          <a:p>
            <a:pPr/>
            <a:r>
              <a:t>Title Text</a:t>
            </a:r>
          </a:p>
        </p:txBody>
      </p:sp>
      <p:sp>
        <p:nvSpPr>
          <p:cNvPr id="90"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Vertical Title and Text">
    <p:spTree>
      <p:nvGrpSpPr>
        <p:cNvPr id="1" name=""/>
        <p:cNvGrpSpPr/>
        <p:nvPr/>
      </p:nvGrpSpPr>
      <p:grpSpPr>
        <a:xfrm>
          <a:off x="0" y="0"/>
          <a:ext cx="0" cy="0"/>
          <a:chOff x="0" y="0"/>
          <a:chExt cx="0" cy="0"/>
        </a:xfrm>
      </p:grpSpPr>
      <p:sp>
        <p:nvSpPr>
          <p:cNvPr id="98" name="Title Text"/>
          <p:cNvSpPr txBox="1"/>
          <p:nvPr>
            <p:ph type="title"/>
          </p:nvPr>
        </p:nvSpPr>
        <p:spPr>
          <a:xfrm>
            <a:off x="17678400" y="549275"/>
            <a:ext cx="5486400" cy="13166725"/>
          </a:xfrm>
          <a:prstGeom prst="rect">
            <a:avLst/>
          </a:prstGeom>
        </p:spPr>
        <p:txBody>
          <a:bodyPr/>
          <a:lstStyle/>
          <a:p>
            <a:pPr/>
            <a:r>
              <a:t>Title Text</a:t>
            </a:r>
          </a:p>
        </p:txBody>
      </p:sp>
      <p:sp>
        <p:nvSpPr>
          <p:cNvPr id="99" name="Body Level One…"/>
          <p:cNvSpPr txBox="1"/>
          <p:nvPr>
            <p:ph type="body" idx="1"/>
          </p:nvPr>
        </p:nvSpPr>
        <p:spPr>
          <a:xfrm>
            <a:off x="1219200" y="549275"/>
            <a:ext cx="16306800" cy="13166725"/>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7" name="Title Text"/>
          <p:cNvSpPr txBox="1"/>
          <p:nvPr>
            <p:ph type="title"/>
          </p:nvPr>
        </p:nvSpPr>
        <p:spPr>
          <a:xfrm>
            <a:off x="1828800" y="831850"/>
            <a:ext cx="20726400" cy="636905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08" name="Body Level One…"/>
          <p:cNvSpPr txBox="1"/>
          <p:nvPr>
            <p:ph type="body" sz="half" idx="1"/>
          </p:nvPr>
        </p:nvSpPr>
        <p:spPr>
          <a:xfrm>
            <a:off x="3657600" y="7200900"/>
            <a:ext cx="17068800" cy="4648200"/>
          </a:xfrm>
          <a:prstGeom prst="rect">
            <a:avLst/>
          </a:prstGeom>
        </p:spPr>
        <p:txBody>
          <a:bodyPr lIns="0" tIns="0" rIns="0" bIns="0" anchor="ctr"/>
          <a:lstStyle>
            <a:lvl1pPr marL="0" indent="0" algn="ctr">
              <a:spcBef>
                <a:spcPts val="0"/>
              </a:spcBef>
              <a:buSzTx/>
              <a:buNone/>
              <a:defRPr sz="8000">
                <a:latin typeface="Franklin Gothic Medium"/>
                <a:ea typeface="Franklin Gothic Medium"/>
                <a:cs typeface="Franklin Gothic Medium"/>
                <a:sym typeface="Franklin Gothic Medium"/>
              </a:defRPr>
            </a:lvl1pPr>
            <a:lvl2pPr marL="0" indent="457200" algn="ctr">
              <a:spcBef>
                <a:spcPts val="0"/>
              </a:spcBef>
              <a:buSzTx/>
              <a:buNone/>
              <a:defRPr sz="8000">
                <a:latin typeface="Franklin Gothic Medium"/>
                <a:ea typeface="Franklin Gothic Medium"/>
                <a:cs typeface="Franklin Gothic Medium"/>
                <a:sym typeface="Franklin Gothic Medium"/>
              </a:defRPr>
            </a:lvl2pPr>
            <a:lvl3pPr marL="0" indent="914400" algn="ctr">
              <a:spcBef>
                <a:spcPts val="0"/>
              </a:spcBef>
              <a:buSzTx/>
              <a:buNone/>
              <a:defRPr sz="8000">
                <a:latin typeface="Franklin Gothic Medium"/>
                <a:ea typeface="Franklin Gothic Medium"/>
                <a:cs typeface="Franklin Gothic Medium"/>
                <a:sym typeface="Franklin Gothic Medium"/>
              </a:defRPr>
            </a:lvl3pPr>
            <a:lvl4pPr marL="0" indent="1371600" algn="ctr">
              <a:spcBef>
                <a:spcPts val="0"/>
              </a:spcBef>
              <a:buSzTx/>
              <a:buNone/>
              <a:defRPr sz="8000">
                <a:latin typeface="Franklin Gothic Medium"/>
                <a:ea typeface="Franklin Gothic Medium"/>
                <a:cs typeface="Franklin Gothic Medium"/>
                <a:sym typeface="Franklin Gothic Medium"/>
              </a:defRPr>
            </a:lvl4pPr>
            <a:lvl5pPr marL="0" indent="1828800" algn="ctr">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09"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6"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17"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18"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Section Head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Title Text"/>
          <p:cNvSpPr txBox="1"/>
          <p:nvPr>
            <p:ph type="title"/>
          </p:nvPr>
        </p:nvSpPr>
        <p:spPr>
          <a:xfrm>
            <a:off x="1925638" y="8813800"/>
            <a:ext cx="20726401" cy="4902200"/>
          </a:xfrm>
          <a:prstGeom prst="rect">
            <a:avLst/>
          </a:prstGeom>
        </p:spPr>
        <p:txBody>
          <a:bodyPr lIns="0" tIns="0" rIns="0" bIns="0"/>
          <a:lstStyle>
            <a:lvl1pPr algn="l">
              <a:defRPr b="0" cap="all" sz="4000">
                <a:latin typeface="Franklin Gothic Medium"/>
                <a:ea typeface="Franklin Gothic Medium"/>
                <a:cs typeface="Franklin Gothic Medium"/>
                <a:sym typeface="Franklin Gothic Medium"/>
              </a:defRPr>
            </a:lvl1pPr>
          </a:lstStyle>
          <a:p>
            <a:pPr/>
            <a:r>
              <a:t>Title Text</a:t>
            </a:r>
          </a:p>
        </p:txBody>
      </p:sp>
      <p:sp>
        <p:nvSpPr>
          <p:cNvPr id="126" name="Body Level One…"/>
          <p:cNvSpPr txBox="1"/>
          <p:nvPr>
            <p:ph type="body" sz="half" idx="1"/>
          </p:nvPr>
        </p:nvSpPr>
        <p:spPr>
          <a:xfrm>
            <a:off x="1925638" y="2384425"/>
            <a:ext cx="20726401" cy="6429375"/>
          </a:xfrm>
          <a:prstGeom prst="rect">
            <a:avLst/>
          </a:prstGeom>
        </p:spPr>
        <p:txBody>
          <a:bodyPr lIns="0" tIns="0" rIns="0" bIns="0" anchor="b"/>
          <a:lstStyle>
            <a:lvl1pPr marL="0" indent="0">
              <a:spcBef>
                <a:spcPts val="0"/>
              </a:spcBef>
              <a:buSzTx/>
              <a:buNone/>
              <a:defRPr sz="2000">
                <a:latin typeface="Franklin Gothic Medium"/>
                <a:ea typeface="Franklin Gothic Medium"/>
                <a:cs typeface="Franklin Gothic Medium"/>
                <a:sym typeface="Franklin Gothic Medium"/>
              </a:defRPr>
            </a:lvl1pPr>
            <a:lvl2pPr marL="0" indent="457200">
              <a:spcBef>
                <a:spcPts val="0"/>
              </a:spcBef>
              <a:buSzTx/>
              <a:buNone/>
              <a:defRPr sz="2000">
                <a:latin typeface="Franklin Gothic Medium"/>
                <a:ea typeface="Franklin Gothic Medium"/>
                <a:cs typeface="Franklin Gothic Medium"/>
                <a:sym typeface="Franklin Gothic Medium"/>
              </a:defRPr>
            </a:lvl2pPr>
            <a:lvl3pPr marL="0" indent="914400">
              <a:spcBef>
                <a:spcPts val="0"/>
              </a:spcBef>
              <a:buSzTx/>
              <a:buNone/>
              <a:defRPr sz="2000">
                <a:latin typeface="Franklin Gothic Medium"/>
                <a:ea typeface="Franklin Gothic Medium"/>
                <a:cs typeface="Franklin Gothic Medium"/>
                <a:sym typeface="Franklin Gothic Medium"/>
              </a:defRPr>
            </a:lvl3pPr>
            <a:lvl4pPr marL="0" indent="1371600">
              <a:spcBef>
                <a:spcPts val="0"/>
              </a:spcBef>
              <a:buSzTx/>
              <a:buNone/>
              <a:defRPr sz="2000">
                <a:latin typeface="Franklin Gothic Medium"/>
                <a:ea typeface="Franklin Gothic Medium"/>
                <a:cs typeface="Franklin Gothic Medium"/>
                <a:sym typeface="Franklin Gothic Medium"/>
              </a:defRPr>
            </a:lvl4pPr>
            <a:lvl5pPr marL="0" indent="1828800">
              <a:spcBef>
                <a:spcPts val="0"/>
              </a:spcBef>
              <a:buSzTx/>
              <a:buNone/>
              <a:defRPr sz="2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27"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wo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4"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35" name="Body Level One…"/>
          <p:cNvSpPr txBox="1"/>
          <p:nvPr>
            <p:ph type="body" sz="quarter" idx="1"/>
          </p:nvPr>
        </p:nvSpPr>
        <p:spPr>
          <a:xfrm>
            <a:off x="13182600" y="774700"/>
            <a:ext cx="5334000" cy="10617200"/>
          </a:xfrm>
          <a:prstGeom prst="rect">
            <a:avLst/>
          </a:prstGeom>
        </p:spPr>
        <p:txBody>
          <a:bodyPr lIns="0" tIns="0" rIns="0" bIns="0" anchor="ctr"/>
          <a:lstStyle>
            <a:lvl1pPr marL="342900" indent="-342900">
              <a:spcBef>
                <a:spcPts val="0"/>
              </a:spcBef>
              <a:buSzTx/>
              <a:buNone/>
              <a:defRPr sz="2800">
                <a:latin typeface="Franklin Gothic Medium"/>
                <a:ea typeface="Franklin Gothic Medium"/>
                <a:cs typeface="Franklin Gothic Medium"/>
                <a:sym typeface="Franklin Gothic Medium"/>
              </a:defRPr>
            </a:lvl1pPr>
            <a:lvl2pPr marL="342900" indent="114300">
              <a:spcBef>
                <a:spcPts val="0"/>
              </a:spcBef>
              <a:buSzTx/>
              <a:buNone/>
              <a:defRPr sz="2800">
                <a:latin typeface="Franklin Gothic Medium"/>
                <a:ea typeface="Franklin Gothic Medium"/>
                <a:cs typeface="Franklin Gothic Medium"/>
                <a:sym typeface="Franklin Gothic Medium"/>
              </a:defRPr>
            </a:lvl2pPr>
            <a:lvl3pPr marL="342900" indent="571500">
              <a:spcBef>
                <a:spcPts val="0"/>
              </a:spcBef>
              <a:buSzTx/>
              <a:buNone/>
              <a:defRPr sz="2800">
                <a:latin typeface="Franklin Gothic Medium"/>
                <a:ea typeface="Franklin Gothic Medium"/>
                <a:cs typeface="Franklin Gothic Medium"/>
                <a:sym typeface="Franklin Gothic Medium"/>
              </a:defRPr>
            </a:lvl3pPr>
            <a:lvl4pPr marL="342900" indent="1028700">
              <a:spcBef>
                <a:spcPts val="0"/>
              </a:spcBef>
              <a:buSzTx/>
              <a:buNone/>
              <a:defRPr sz="2800">
                <a:latin typeface="Franklin Gothic Medium"/>
                <a:ea typeface="Franklin Gothic Medium"/>
                <a:cs typeface="Franklin Gothic Medium"/>
                <a:sym typeface="Franklin Gothic Medium"/>
              </a:defRPr>
            </a:lvl4pPr>
            <a:lvl5pPr marL="342900" indent="1485900">
              <a:spcBef>
                <a:spcPts val="0"/>
              </a:spcBef>
              <a:buSzTx/>
              <a:buNone/>
              <a:defRPr sz="28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36"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mparis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3" name="Title Text"/>
          <p:cNvSpPr txBox="1"/>
          <p:nvPr>
            <p:ph type="title"/>
          </p:nvPr>
        </p:nvSpPr>
        <p:spPr>
          <a:xfrm>
            <a:off x="1219200" y="0"/>
            <a:ext cx="21945600" cy="2835275"/>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44" name="Body Level One…"/>
          <p:cNvSpPr txBox="1"/>
          <p:nvPr>
            <p:ph type="body" sz="quarter" idx="1"/>
          </p:nvPr>
        </p:nvSpPr>
        <p:spPr>
          <a:xfrm>
            <a:off x="1219200" y="2835275"/>
            <a:ext cx="10774364" cy="1514475"/>
          </a:xfrm>
          <a:prstGeom prst="rect">
            <a:avLst/>
          </a:prstGeom>
        </p:spPr>
        <p:txBody>
          <a:bodyPr lIns="0" tIns="0" rIns="0" bIns="0" anchor="b"/>
          <a:lstStyle>
            <a:lvl1pPr marL="0" indent="0">
              <a:spcBef>
                <a:spcPts val="0"/>
              </a:spcBef>
              <a:buSzTx/>
              <a:buNone/>
              <a:defRPr sz="2400">
                <a:latin typeface="Franklin Gothic Medium"/>
                <a:ea typeface="Franklin Gothic Medium"/>
                <a:cs typeface="Franklin Gothic Medium"/>
                <a:sym typeface="Franklin Gothic Medium"/>
              </a:defRPr>
            </a:lvl1pPr>
            <a:lvl2pPr marL="0" indent="457200">
              <a:spcBef>
                <a:spcPts val="0"/>
              </a:spcBef>
              <a:buSzTx/>
              <a:buNone/>
              <a:defRPr sz="2400">
                <a:latin typeface="Franklin Gothic Medium"/>
                <a:ea typeface="Franklin Gothic Medium"/>
                <a:cs typeface="Franklin Gothic Medium"/>
                <a:sym typeface="Franklin Gothic Medium"/>
              </a:defRPr>
            </a:lvl2pPr>
            <a:lvl3pPr marL="0" indent="914400">
              <a:spcBef>
                <a:spcPts val="0"/>
              </a:spcBef>
              <a:buSzTx/>
              <a:buNone/>
              <a:defRPr sz="2400">
                <a:latin typeface="Franklin Gothic Medium"/>
                <a:ea typeface="Franklin Gothic Medium"/>
                <a:cs typeface="Franklin Gothic Medium"/>
                <a:sym typeface="Franklin Gothic Medium"/>
              </a:defRPr>
            </a:lvl3pPr>
            <a:lvl4pPr marL="0" indent="1371600">
              <a:spcBef>
                <a:spcPts val="0"/>
              </a:spcBef>
              <a:buSzTx/>
              <a:buNone/>
              <a:defRPr sz="2400">
                <a:latin typeface="Franklin Gothic Medium"/>
                <a:ea typeface="Franklin Gothic Medium"/>
                <a:cs typeface="Franklin Gothic Medium"/>
                <a:sym typeface="Franklin Gothic Medium"/>
              </a:defRPr>
            </a:lvl4pPr>
            <a:lvl5pPr marL="0" indent="1828800">
              <a:spcBef>
                <a:spcPts val="0"/>
              </a:spcBef>
              <a:buSzTx/>
              <a:buNone/>
              <a:defRPr sz="24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45"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2" name="Title Text"/>
          <p:cNvSpPr txBox="1"/>
          <p:nvPr>
            <p:ph type="title"/>
          </p:nvPr>
        </p:nvSpPr>
        <p:spPr>
          <a:xfrm>
            <a:off x="10972800" y="0"/>
            <a:ext cx="13563600" cy="16002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53"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0"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ntent with Cap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7" name="Title Text"/>
          <p:cNvSpPr txBox="1"/>
          <p:nvPr>
            <p:ph type="title"/>
          </p:nvPr>
        </p:nvSpPr>
        <p:spPr>
          <a:xfrm>
            <a:off x="1219200" y="0"/>
            <a:ext cx="8021639" cy="2870200"/>
          </a:xfrm>
          <a:prstGeom prst="rect">
            <a:avLst/>
          </a:prstGeom>
        </p:spPr>
        <p:txBody>
          <a:bodyPr lIns="0" tIns="0" rIns="0" bIns="0" anchor="b"/>
          <a:lstStyle>
            <a:lvl1pPr algn="l">
              <a:defRPr b="0" sz="2000">
                <a:latin typeface="Franklin Gothic Medium"/>
                <a:ea typeface="Franklin Gothic Medium"/>
                <a:cs typeface="Franklin Gothic Medium"/>
                <a:sym typeface="Franklin Gothic Medium"/>
              </a:defRPr>
            </a:lvl1pPr>
          </a:lstStyle>
          <a:p>
            <a:pPr/>
            <a:r>
              <a:t>Title Text</a:t>
            </a:r>
          </a:p>
        </p:txBody>
      </p:sp>
      <p:sp>
        <p:nvSpPr>
          <p:cNvPr id="168" name="Body Level One…"/>
          <p:cNvSpPr txBox="1"/>
          <p:nvPr>
            <p:ph type="body" idx="1"/>
          </p:nvPr>
        </p:nvSpPr>
        <p:spPr>
          <a:xfrm>
            <a:off x="9532938" y="0"/>
            <a:ext cx="13631863" cy="12798425"/>
          </a:xfrm>
          <a:prstGeom prst="rect">
            <a:avLst/>
          </a:prstGeom>
        </p:spPr>
        <p:txBody>
          <a:bodyPr lIns="0" tIns="0" rIns="0" bIns="0" anchor="ctr"/>
          <a:lstStyle>
            <a:lvl1pPr marL="342900" indent="-342900">
              <a:spcBef>
                <a:spcPts val="0"/>
              </a:spcBef>
              <a:buSzTx/>
              <a:buNone/>
              <a:defRPr sz="3200">
                <a:latin typeface="Franklin Gothic Medium"/>
                <a:ea typeface="Franklin Gothic Medium"/>
                <a:cs typeface="Franklin Gothic Medium"/>
                <a:sym typeface="Franklin Gothic Medium"/>
              </a:defRPr>
            </a:lvl1pPr>
            <a:lvl2pPr marL="342900" indent="114300">
              <a:spcBef>
                <a:spcPts val="0"/>
              </a:spcBef>
              <a:buSzTx/>
              <a:buNone/>
              <a:defRPr sz="3200">
                <a:latin typeface="Franklin Gothic Medium"/>
                <a:ea typeface="Franklin Gothic Medium"/>
                <a:cs typeface="Franklin Gothic Medium"/>
                <a:sym typeface="Franklin Gothic Medium"/>
              </a:defRPr>
            </a:lvl2pPr>
            <a:lvl3pPr marL="342900" indent="571500">
              <a:spcBef>
                <a:spcPts val="0"/>
              </a:spcBef>
              <a:buSzTx/>
              <a:buNone/>
              <a:defRPr sz="3200">
                <a:latin typeface="Franklin Gothic Medium"/>
                <a:ea typeface="Franklin Gothic Medium"/>
                <a:cs typeface="Franklin Gothic Medium"/>
                <a:sym typeface="Franklin Gothic Medium"/>
              </a:defRPr>
            </a:lvl3pPr>
            <a:lvl4pPr marL="342900" indent="1028700">
              <a:spcBef>
                <a:spcPts val="0"/>
              </a:spcBef>
              <a:buSzTx/>
              <a:buNone/>
              <a:defRPr sz="3200">
                <a:latin typeface="Franklin Gothic Medium"/>
                <a:ea typeface="Franklin Gothic Medium"/>
                <a:cs typeface="Franklin Gothic Medium"/>
                <a:sym typeface="Franklin Gothic Medium"/>
              </a:defRPr>
            </a:lvl4pPr>
            <a:lvl5pPr marL="342900" indent="1485900">
              <a:spcBef>
                <a:spcPts val="0"/>
              </a:spcBef>
              <a:buSzTx/>
              <a:buNone/>
              <a:defRPr sz="32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69"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Picture with Cap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6" name="Title Text"/>
          <p:cNvSpPr txBox="1"/>
          <p:nvPr>
            <p:ph type="title"/>
          </p:nvPr>
        </p:nvSpPr>
        <p:spPr>
          <a:xfrm>
            <a:off x="4779962" y="6172200"/>
            <a:ext cx="14630401" cy="4562475"/>
          </a:xfrm>
          <a:prstGeom prst="rect">
            <a:avLst/>
          </a:prstGeom>
        </p:spPr>
        <p:txBody>
          <a:bodyPr lIns="0" tIns="0" rIns="0" bIns="0" anchor="b"/>
          <a:lstStyle>
            <a:lvl1pPr algn="l">
              <a:defRPr b="0" sz="2000">
                <a:latin typeface="Franklin Gothic Medium"/>
                <a:ea typeface="Franklin Gothic Medium"/>
                <a:cs typeface="Franklin Gothic Medium"/>
                <a:sym typeface="Franklin Gothic Medium"/>
              </a:defRPr>
            </a:lvl1pPr>
          </a:lstStyle>
          <a:p>
            <a:pPr/>
            <a:r>
              <a:t>Title Text</a:t>
            </a:r>
          </a:p>
        </p:txBody>
      </p:sp>
      <p:sp>
        <p:nvSpPr>
          <p:cNvPr id="177" name="Body Level One…"/>
          <p:cNvSpPr txBox="1"/>
          <p:nvPr>
            <p:ph type="body" sz="quarter" idx="1"/>
          </p:nvPr>
        </p:nvSpPr>
        <p:spPr>
          <a:xfrm>
            <a:off x="4779962" y="10734675"/>
            <a:ext cx="14630401" cy="1609725"/>
          </a:xfrm>
          <a:prstGeom prst="rect">
            <a:avLst/>
          </a:prstGeom>
        </p:spPr>
        <p:txBody>
          <a:bodyPr lIns="0" tIns="0" rIns="0" bIns="0" anchor="ctr"/>
          <a:lstStyle>
            <a:lvl1pPr marL="0" indent="0">
              <a:spcBef>
                <a:spcPts val="0"/>
              </a:spcBef>
              <a:buSzTx/>
              <a:buNone/>
              <a:defRPr sz="1400">
                <a:latin typeface="Franklin Gothic Medium"/>
                <a:ea typeface="Franklin Gothic Medium"/>
                <a:cs typeface="Franklin Gothic Medium"/>
                <a:sym typeface="Franklin Gothic Medium"/>
              </a:defRPr>
            </a:lvl1pPr>
            <a:lvl2pPr marL="0" indent="457200">
              <a:spcBef>
                <a:spcPts val="0"/>
              </a:spcBef>
              <a:buSzTx/>
              <a:buNone/>
              <a:defRPr sz="1400">
                <a:latin typeface="Franklin Gothic Medium"/>
                <a:ea typeface="Franklin Gothic Medium"/>
                <a:cs typeface="Franklin Gothic Medium"/>
                <a:sym typeface="Franklin Gothic Medium"/>
              </a:defRPr>
            </a:lvl2pPr>
            <a:lvl3pPr marL="0" indent="914400">
              <a:spcBef>
                <a:spcPts val="0"/>
              </a:spcBef>
              <a:buSzTx/>
              <a:buNone/>
              <a:defRPr sz="1400">
                <a:latin typeface="Franklin Gothic Medium"/>
                <a:ea typeface="Franklin Gothic Medium"/>
                <a:cs typeface="Franklin Gothic Medium"/>
                <a:sym typeface="Franklin Gothic Medium"/>
              </a:defRPr>
            </a:lvl3pPr>
            <a:lvl4pPr marL="0" indent="1371600">
              <a:spcBef>
                <a:spcPts val="0"/>
              </a:spcBef>
              <a:buSzTx/>
              <a:buNone/>
              <a:defRPr sz="1400">
                <a:latin typeface="Franklin Gothic Medium"/>
                <a:ea typeface="Franklin Gothic Medium"/>
                <a:cs typeface="Franklin Gothic Medium"/>
                <a:sym typeface="Franklin Gothic Medium"/>
              </a:defRPr>
            </a:lvl4pPr>
            <a:lvl5pPr marL="0" indent="1828800">
              <a:spcBef>
                <a:spcPts val="0"/>
              </a:spcBef>
              <a:buSzTx/>
              <a:buNone/>
              <a:defRPr sz="14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78"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Vertical Tex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5"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86"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87"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Vertical Title and Tex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4" name="Title Text"/>
          <p:cNvSpPr txBox="1"/>
          <p:nvPr>
            <p:ph type="title"/>
          </p:nvPr>
        </p:nvSpPr>
        <p:spPr>
          <a:xfrm>
            <a:off x="18529300" y="0"/>
            <a:ext cx="5473700" cy="116459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95" name="Body Level One…"/>
          <p:cNvSpPr txBox="1"/>
          <p:nvPr>
            <p:ph type="body" idx="1"/>
          </p:nvPr>
        </p:nvSpPr>
        <p:spPr>
          <a:xfrm>
            <a:off x="2108200" y="0"/>
            <a:ext cx="16268700" cy="124206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96"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spTree>
      <p:nvGrpSpPr>
        <p:cNvPr id="1" name=""/>
        <p:cNvGrpSpPr/>
        <p:nvPr/>
      </p:nvGrpSpPr>
      <p:grpSpPr>
        <a:xfrm>
          <a:off x="0" y="0"/>
          <a:ext cx="0" cy="0"/>
          <a:chOff x="0" y="0"/>
          <a:chExt cx="0" cy="0"/>
        </a:xfrm>
      </p:grpSpPr>
      <p:sp>
        <p:nvSpPr>
          <p:cNvPr id="203" name="Title Text"/>
          <p:cNvSpPr txBox="1"/>
          <p:nvPr>
            <p:ph type="title"/>
          </p:nvPr>
        </p:nvSpPr>
        <p:spPr>
          <a:prstGeom prst="rect">
            <a:avLst/>
          </a:prstGeom>
        </p:spPr>
        <p:txBody>
          <a:bodyPr/>
          <a:lstStyle/>
          <a:p>
            <a:pPr/>
            <a:r>
              <a:t>Title Text</a:t>
            </a:r>
          </a:p>
        </p:txBody>
      </p:sp>
      <p:sp>
        <p:nvSpPr>
          <p:cNvPr id="204"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05" name="Slide Number"/>
          <p:cNvSpPr txBox="1"/>
          <p:nvPr>
            <p:ph type="sldNum" sz="quarter" idx="2"/>
          </p:nvPr>
        </p:nvSpPr>
        <p:spPr>
          <a:xfrm>
            <a:off x="23493634" y="12954000"/>
            <a:ext cx="499619" cy="53594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2"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13"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14"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1"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22"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23"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0"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31"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32"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ffice Theme">
    <p:bg>
      <p:bgPr>
        <a:solidFill>
          <a:srgbClr val="FFFFFF"/>
        </a:solidFill>
      </p:bgPr>
    </p:bg>
    <p:spTree>
      <p:nvGrpSpPr>
        <p:cNvPr id="1" name=""/>
        <p:cNvGrpSpPr/>
        <p:nvPr/>
      </p:nvGrpSpPr>
      <p:grpSpPr>
        <a:xfrm>
          <a:off x="0" y="0"/>
          <a:ext cx="0" cy="0"/>
          <a:chOff x="0" y="0"/>
          <a:chExt cx="0" cy="0"/>
        </a:xfrm>
      </p:grpSpPr>
      <p:sp>
        <p:nvSpPr>
          <p:cNvPr id="239" name="Title Text"/>
          <p:cNvSpPr txBox="1"/>
          <p:nvPr>
            <p:ph type="title"/>
          </p:nvPr>
        </p:nvSpPr>
        <p:spPr>
          <a:xfrm>
            <a:off x="3962400" y="0"/>
            <a:ext cx="16459200" cy="3384550"/>
          </a:xfrm>
          <a:prstGeom prst="rect">
            <a:avLst/>
          </a:prstGeom>
        </p:spPr>
        <p:txBody>
          <a:bodyPr lIns="101600" tIns="101600" rIns="101600" bIns="101600" anchor="ctr"/>
          <a:lstStyle>
            <a:lvl1pPr marL="40639" marR="40639">
              <a:defRPr b="0" sz="8800">
                <a:solidFill>
                  <a:srgbClr val="000000"/>
                </a:solidFill>
                <a:uFill>
                  <a:solidFill>
                    <a:srgbClr val="000000"/>
                  </a:solidFill>
                </a:uFill>
                <a:latin typeface="Calibri"/>
                <a:ea typeface="Calibri"/>
                <a:cs typeface="Calibri"/>
                <a:sym typeface="Calibri"/>
              </a:defRPr>
            </a:lvl1pPr>
          </a:lstStyle>
          <a:p>
            <a:pPr/>
            <a:r>
              <a:t>Title Text</a:t>
            </a:r>
          </a:p>
        </p:txBody>
      </p:sp>
      <p:sp>
        <p:nvSpPr>
          <p:cNvPr id="240" name="Body Level One…"/>
          <p:cNvSpPr txBox="1"/>
          <p:nvPr>
            <p:ph type="body" idx="1"/>
          </p:nvPr>
        </p:nvSpPr>
        <p:spPr>
          <a:xfrm>
            <a:off x="3962400" y="3200400"/>
            <a:ext cx="16459200" cy="10515600"/>
          </a:xfrm>
          <a:prstGeom prst="rect">
            <a:avLst/>
          </a:prstGeom>
        </p:spPr>
        <p:txBody>
          <a:bodyPr lIns="101600" tIns="101600" rIns="101600" bIns="101600"/>
          <a:lstStyle>
            <a:lvl1pPr marL="726440" marR="40639" indent="-685800">
              <a:spcBef>
                <a:spcPts val="700"/>
              </a:spcBef>
              <a:buClr>
                <a:srgbClr val="000000"/>
              </a:buClr>
              <a:buSzPct val="100000"/>
              <a:buFont typeface="Arial"/>
              <a:defRPr sz="6400">
                <a:solidFill>
                  <a:srgbClr val="000000"/>
                </a:solidFill>
                <a:uFill>
                  <a:solidFill>
                    <a:srgbClr val="000000"/>
                  </a:solidFill>
                </a:uFill>
                <a:latin typeface="Calibri"/>
                <a:ea typeface="Calibri"/>
                <a:cs typeface="Calibri"/>
                <a:sym typeface="Calibri"/>
              </a:defRPr>
            </a:lvl1pPr>
            <a:lvl2pPr marL="1069339" marR="40639" indent="-571499">
              <a:spcBef>
                <a:spcPts val="700"/>
              </a:spcBef>
              <a:buClr>
                <a:srgbClr val="000000"/>
              </a:buClr>
              <a:buSzPct val="100000"/>
              <a:buFont typeface="Arial"/>
              <a:buChar char="–"/>
              <a:defRPr sz="5600">
                <a:solidFill>
                  <a:srgbClr val="000000"/>
                </a:solidFill>
                <a:uFill>
                  <a:solidFill>
                    <a:srgbClr val="000000"/>
                  </a:solidFill>
                </a:uFill>
                <a:latin typeface="Calibri"/>
                <a:ea typeface="Calibri"/>
                <a:cs typeface="Calibri"/>
                <a:sym typeface="Calibri"/>
              </a:defRPr>
            </a:lvl2pPr>
            <a:lvl3pPr marL="1412239" marR="40639" indent="-457200">
              <a:spcBef>
                <a:spcPts val="500"/>
              </a:spcBef>
              <a:buClr>
                <a:srgbClr val="000000"/>
              </a:buClr>
              <a:buSzPct val="100000"/>
              <a:buFont typeface="Arial"/>
              <a:defRPr sz="4800">
                <a:solidFill>
                  <a:srgbClr val="000000"/>
                </a:solidFill>
                <a:uFill>
                  <a:solidFill>
                    <a:srgbClr val="000000"/>
                  </a:solidFill>
                </a:uFill>
                <a:latin typeface="Calibri"/>
                <a:ea typeface="Calibri"/>
                <a:cs typeface="Calibri"/>
                <a:sym typeface="Calibri"/>
              </a:defRPr>
            </a:lvl3pPr>
            <a:lvl4pPr marL="1869439" marR="40639" indent="-457200">
              <a:spcBef>
                <a:spcPts val="400"/>
              </a:spcBef>
              <a:buClr>
                <a:srgbClr val="000000"/>
              </a:buClr>
              <a:buSzPct val="100000"/>
              <a:buFont typeface="Arial"/>
              <a:buChar char="–"/>
              <a:defRPr sz="4000">
                <a:solidFill>
                  <a:srgbClr val="000000"/>
                </a:solidFill>
                <a:uFill>
                  <a:solidFill>
                    <a:srgbClr val="000000"/>
                  </a:solidFill>
                </a:uFill>
                <a:latin typeface="Calibri"/>
                <a:ea typeface="Calibri"/>
                <a:cs typeface="Calibri"/>
                <a:sym typeface="Calibri"/>
              </a:defRPr>
            </a:lvl4pPr>
            <a:lvl5pPr marL="2326639" marR="40639" indent="-457200">
              <a:spcBef>
                <a:spcPts val="400"/>
              </a:spcBef>
              <a:buClr>
                <a:srgbClr val="000000"/>
              </a:buClr>
              <a:buSzPct val="100000"/>
              <a:buFont typeface="Arial"/>
              <a:buChar char="»"/>
              <a:defRPr sz="4000">
                <a:solidFill>
                  <a:srgbClr val="000000"/>
                </a:solidFill>
                <a:uFill>
                  <a:solidFill>
                    <a:srgbClr val="000000"/>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41" name="Slide Number"/>
          <p:cNvSpPr txBox="1"/>
          <p:nvPr>
            <p:ph type="sldNum" sz="quarter" idx="2"/>
          </p:nvPr>
        </p:nvSpPr>
        <p:spPr>
          <a:xfrm>
            <a:off x="18025566" y="12792075"/>
            <a:ext cx="524868" cy="571501"/>
          </a:xfrm>
          <a:prstGeom prst="rect">
            <a:avLst/>
          </a:prstGeom>
        </p:spPr>
        <p:txBody>
          <a:bodyPr lIns="101600" tIns="101600" rIns="101600" bIns="101600" anchor="ctr"/>
          <a:lstStyle>
            <a:lvl1pPr defTabSz="584200">
              <a:defRPr b="0" sz="2400">
                <a:solidFill>
                  <a:srgbClr val="9B9B9B"/>
                </a:solidFill>
                <a:uFill>
                  <a:solidFill>
                    <a:srgbClr val="9B9B9B"/>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8" name="Slide Number"/>
          <p:cNvSpPr txBox="1"/>
          <p:nvPr>
            <p:ph type="sldNum" sz="quarter" idx="2"/>
          </p:nvPr>
        </p:nvSpPr>
        <p:spPr>
          <a:xfrm>
            <a:off x="17475200" y="12712700"/>
            <a:ext cx="5689600" cy="736600"/>
          </a:xfrm>
          <a:prstGeom prst="rect">
            <a:avLst/>
          </a:prstGeom>
        </p:spPr>
        <p:txBody>
          <a:bodyPr/>
          <a:lstStyle>
            <a:lvl1pPr algn="l" defTabSz="457200">
              <a:defRPr>
                <a:uFillTx/>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5" name="Slide Number"/>
          <p:cNvSpPr txBox="1"/>
          <p:nvPr>
            <p:ph type="sldNum" sz="quarter" idx="2"/>
          </p:nvPr>
        </p:nvSpPr>
        <p:spPr>
          <a:xfrm>
            <a:off x="11785600" y="12344400"/>
            <a:ext cx="5689600" cy="736601"/>
          </a:xfrm>
          <a:prstGeom prst="rect">
            <a:avLst/>
          </a:prstGeom>
        </p:spPr>
        <p:txBody>
          <a:bodyPr anchor="ctr"/>
          <a:lstStyle>
            <a:lvl1pPr algn="r">
              <a:defRPr b="0" sz="1200">
                <a:uFillTx/>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Section Header">
    <p:spTree>
      <p:nvGrpSpPr>
        <p:cNvPr id="1" name=""/>
        <p:cNvGrpSpPr/>
        <p:nvPr/>
      </p:nvGrpSpPr>
      <p:grpSpPr>
        <a:xfrm>
          <a:off x="0" y="0"/>
          <a:ext cx="0" cy="0"/>
          <a:chOff x="0" y="0"/>
          <a:chExt cx="0" cy="0"/>
        </a:xfrm>
      </p:grpSpPr>
      <p:sp>
        <p:nvSpPr>
          <p:cNvPr id="29" name="Title Text"/>
          <p:cNvSpPr txBox="1"/>
          <p:nvPr>
            <p:ph type="title"/>
          </p:nvPr>
        </p:nvSpPr>
        <p:spPr>
          <a:xfrm>
            <a:off x="1925638" y="8813800"/>
            <a:ext cx="20726401" cy="4902200"/>
          </a:xfrm>
          <a:prstGeom prst="rect">
            <a:avLst/>
          </a:prstGeom>
        </p:spPr>
        <p:txBody>
          <a:bodyPr/>
          <a:lstStyle>
            <a:lvl1pPr algn="l">
              <a:defRPr cap="all" sz="4000"/>
            </a:lvl1pPr>
          </a:lstStyle>
          <a:p>
            <a:pPr/>
            <a:r>
              <a:t>Title Text</a:t>
            </a:r>
          </a:p>
        </p:txBody>
      </p:sp>
      <p:sp>
        <p:nvSpPr>
          <p:cNvPr id="30" name="Body Level One…"/>
          <p:cNvSpPr txBox="1"/>
          <p:nvPr>
            <p:ph type="body" sz="half" idx="1"/>
          </p:nvPr>
        </p:nvSpPr>
        <p:spPr>
          <a:xfrm>
            <a:off x="1925638" y="2384425"/>
            <a:ext cx="20726401" cy="6429375"/>
          </a:xfrm>
          <a:prstGeom prst="rect">
            <a:avLst/>
          </a:prstGeom>
        </p:spPr>
        <p:txBody>
          <a:bodyPr anchor="b"/>
          <a:lstStyle>
            <a:lvl1pPr marL="0" indent="0">
              <a:buSzTx/>
              <a:buNone/>
              <a:defRPr sz="2000"/>
            </a:lvl1pPr>
            <a:lvl2pPr marL="0" indent="457200">
              <a:buSzTx/>
              <a:buNone/>
              <a:defRPr sz="2000"/>
            </a:lvl2pPr>
            <a:lvl3pPr marL="0" indent="914400">
              <a:buSzTx/>
              <a:buNone/>
              <a:defRPr sz="2000"/>
            </a:lvl3pPr>
            <a:lvl4pPr marL="0" indent="1371600">
              <a:buSzTx/>
              <a:buNone/>
              <a:defRPr sz="2000"/>
            </a:lvl4pPr>
            <a:lvl5pPr marL="0" indent="1828800">
              <a:buSzTx/>
              <a:buNone/>
              <a:defRPr sz="20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62" name="Shape"/>
          <p:cNvSpPr/>
          <p:nvPr/>
        </p:nvSpPr>
        <p:spPr>
          <a:xfrm>
            <a:off x="127000" y="11772900"/>
            <a:ext cx="1816100" cy="1803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200"/>
                </a:moveTo>
                <a:lnTo>
                  <a:pt x="0" y="4400"/>
                </a:lnTo>
                <a:cubicBezTo>
                  <a:pt x="0" y="1970"/>
                  <a:pt x="1961" y="0"/>
                  <a:pt x="4380" y="0"/>
                </a:cubicBezTo>
                <a:lnTo>
                  <a:pt x="21600" y="0"/>
                </a:lnTo>
                <a:cubicBezTo>
                  <a:pt x="21600" y="100"/>
                  <a:pt x="21600" y="1970"/>
                  <a:pt x="21600" y="4400"/>
                </a:cubicBezTo>
                <a:lnTo>
                  <a:pt x="21600" y="17200"/>
                </a:lnTo>
                <a:cubicBezTo>
                  <a:pt x="21600" y="19630"/>
                  <a:pt x="19639" y="21600"/>
                  <a:pt x="17220" y="21600"/>
                </a:cubicBezTo>
                <a:lnTo>
                  <a:pt x="4380" y="21600"/>
                </a:lnTo>
                <a:cubicBezTo>
                  <a:pt x="1961" y="21600"/>
                  <a:pt x="0" y="19630"/>
                  <a:pt x="0" y="17200"/>
                </a:cubicBezTo>
                <a:close/>
              </a:path>
            </a:pathLst>
          </a:custGeom>
          <a:solidFill>
            <a:srgbClr val="535353"/>
          </a:solidFill>
          <a:ln w="12700">
            <a:miter lim="400000"/>
          </a:ln>
        </p:spPr>
        <p:txBody>
          <a:bodyPr lIns="45719" rIns="45719"/>
          <a:lstStyle/>
          <a:p>
            <a:pPr algn="l" defTabSz="457200">
              <a:defRPr sz="1800">
                <a:solidFill>
                  <a:srgbClr val="000000"/>
                </a:solidFill>
                <a:uFillTx/>
                <a:latin typeface="Franklin Gothic Medium"/>
                <a:ea typeface="Franklin Gothic Medium"/>
                <a:cs typeface="Franklin Gothic Medium"/>
                <a:sym typeface="Franklin Gothic Medium"/>
              </a:defRPr>
            </a:pPr>
          </a:p>
        </p:txBody>
      </p:sp>
      <p:sp>
        <p:nvSpPr>
          <p:cNvPr id="263" name="Shape"/>
          <p:cNvSpPr/>
          <p:nvPr/>
        </p:nvSpPr>
        <p:spPr>
          <a:xfrm>
            <a:off x="812800" y="10515600"/>
            <a:ext cx="1130300" cy="1130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360"/>
                </a:moveTo>
                <a:lnTo>
                  <a:pt x="0" y="3240"/>
                </a:lnTo>
                <a:cubicBezTo>
                  <a:pt x="0" y="1451"/>
                  <a:pt x="1451" y="0"/>
                  <a:pt x="3240" y="0"/>
                </a:cubicBezTo>
                <a:lnTo>
                  <a:pt x="18360" y="0"/>
                </a:lnTo>
                <a:cubicBezTo>
                  <a:pt x="20149" y="0"/>
                  <a:pt x="21600" y="1451"/>
                  <a:pt x="21600" y="3240"/>
                </a:cubicBezTo>
                <a:lnTo>
                  <a:pt x="21600" y="21600"/>
                </a:lnTo>
                <a:cubicBezTo>
                  <a:pt x="18360" y="21600"/>
                  <a:pt x="20149" y="21600"/>
                  <a:pt x="18360" y="21600"/>
                </a:cubicBezTo>
                <a:lnTo>
                  <a:pt x="3240" y="21600"/>
                </a:lnTo>
                <a:cubicBezTo>
                  <a:pt x="1451" y="21600"/>
                  <a:pt x="0" y="20149"/>
                  <a:pt x="0" y="18360"/>
                </a:cubicBezTo>
                <a:close/>
              </a:path>
            </a:pathLst>
          </a:custGeom>
          <a:solidFill>
            <a:srgbClr val="68000D"/>
          </a:solidFill>
          <a:ln w="12700">
            <a:miter lim="400000"/>
          </a:ln>
        </p:spPr>
        <p:txBody>
          <a:bodyPr lIns="45719" rIns="45719"/>
          <a:lstStyle/>
          <a:p>
            <a:pPr algn="l" defTabSz="457200">
              <a:defRPr sz="1800">
                <a:solidFill>
                  <a:srgbClr val="000000"/>
                </a:solidFill>
                <a:uFillTx/>
                <a:latin typeface="Franklin Gothic Medium"/>
                <a:ea typeface="Franklin Gothic Medium"/>
                <a:cs typeface="Franklin Gothic Medium"/>
                <a:sym typeface="Franklin Gothic Medium"/>
              </a:defRPr>
            </a:pPr>
          </a:p>
        </p:txBody>
      </p:sp>
      <p:pic>
        <p:nvPicPr>
          <p:cNvPr id="264" name="image.png" descr="image.png"/>
          <p:cNvPicPr>
            <a:picLocks noChangeAspect="1"/>
          </p:cNvPicPr>
          <p:nvPr/>
        </p:nvPicPr>
        <p:blipFill>
          <a:blip r:embed="rId3">
            <a:extLst/>
          </a:blip>
          <a:stretch>
            <a:fillRect/>
          </a:stretch>
        </p:blipFill>
        <p:spPr>
          <a:xfrm>
            <a:off x="679450" y="10579100"/>
            <a:ext cx="1377950" cy="2755900"/>
          </a:xfrm>
          <a:prstGeom prst="rect">
            <a:avLst/>
          </a:prstGeom>
          <a:ln w="12700">
            <a:miter lim="400000"/>
          </a:ln>
        </p:spPr>
      </p:pic>
      <p:sp>
        <p:nvSpPr>
          <p:cNvPr id="265" name="Slide Number"/>
          <p:cNvSpPr txBox="1"/>
          <p:nvPr>
            <p:ph type="sldNum" sz="quarter" idx="2"/>
          </p:nvPr>
        </p:nvSpPr>
        <p:spPr>
          <a:xfrm>
            <a:off x="11785600" y="12344400"/>
            <a:ext cx="5689600" cy="736601"/>
          </a:xfrm>
          <a:prstGeom prst="rect">
            <a:avLst/>
          </a:prstGeom>
        </p:spPr>
        <p:txBody>
          <a:bodyPr anchor="ctr"/>
          <a:lstStyle>
            <a:lvl1pPr algn="r">
              <a:defRPr b="0" sz="1200">
                <a:uFillTx/>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72" name="Title Text"/>
          <p:cNvSpPr txBox="1"/>
          <p:nvPr>
            <p:ph type="title"/>
          </p:nvPr>
        </p:nvSpPr>
        <p:spPr>
          <a:xfrm>
            <a:off x="10972800" y="609600"/>
            <a:ext cx="13563600" cy="990600"/>
          </a:xfrm>
          <a:prstGeom prst="rect">
            <a:avLst/>
          </a:prstGeom>
        </p:spPr>
        <p:txBody>
          <a:bodyPr lIns="0" tIns="0" rIns="0" bIns="0" anchor="b">
            <a:normAutofit fontScale="100000" lnSpcReduction="0"/>
          </a:bodyPr>
          <a:lstStyle>
            <a:lvl1pPr algn="l">
              <a:defRPr b="0" sz="8000">
                <a:uFillTx/>
                <a:latin typeface="Franklin Gothic Medium"/>
                <a:ea typeface="Franklin Gothic Medium"/>
                <a:cs typeface="Franklin Gothic Medium"/>
                <a:sym typeface="Franklin Gothic Medium"/>
              </a:defRPr>
            </a:lvl1pPr>
          </a:lstStyle>
          <a:p>
            <a:pPr/>
            <a:r>
              <a:t>Title Text</a:t>
            </a:r>
          </a:p>
        </p:txBody>
      </p:sp>
      <p:sp>
        <p:nvSpPr>
          <p:cNvPr id="273" name="Body Level One…"/>
          <p:cNvSpPr txBox="1"/>
          <p:nvPr>
            <p:ph type="body" sz="half" idx="1"/>
          </p:nvPr>
        </p:nvSpPr>
        <p:spPr>
          <a:xfrm>
            <a:off x="13182600" y="774700"/>
            <a:ext cx="10820400" cy="10617200"/>
          </a:xfrm>
          <a:prstGeom prst="rect">
            <a:avLst/>
          </a:prstGeom>
        </p:spPr>
        <p:txBody>
          <a:bodyPr lIns="0" tIns="0" rIns="0" bIns="0" anchor="ctr">
            <a:normAutofit fontScale="100000" lnSpcReduction="0"/>
          </a:bodyPr>
          <a:lstStyle>
            <a:lvl1pPr marL="342900" indent="-342900">
              <a:spcBef>
                <a:spcPts val="0"/>
              </a:spcBef>
              <a:buSzTx/>
              <a:buNone/>
              <a:defRPr sz="8000">
                <a:uFillTx/>
                <a:latin typeface="Franklin Gothic Medium"/>
                <a:ea typeface="Franklin Gothic Medium"/>
                <a:cs typeface="Franklin Gothic Medium"/>
                <a:sym typeface="Franklin Gothic Medium"/>
              </a:defRPr>
            </a:lvl1pPr>
            <a:lvl2pPr marL="342900" indent="114300">
              <a:spcBef>
                <a:spcPts val="0"/>
              </a:spcBef>
              <a:buSzTx/>
              <a:buNone/>
              <a:defRPr sz="8000">
                <a:uFillTx/>
                <a:latin typeface="Franklin Gothic Medium"/>
                <a:ea typeface="Franklin Gothic Medium"/>
                <a:cs typeface="Franklin Gothic Medium"/>
                <a:sym typeface="Franklin Gothic Medium"/>
              </a:defRPr>
            </a:lvl2pPr>
            <a:lvl3pPr marL="342900" indent="571500">
              <a:spcBef>
                <a:spcPts val="0"/>
              </a:spcBef>
              <a:buSzTx/>
              <a:buNone/>
              <a:defRPr sz="8000">
                <a:uFillTx/>
                <a:latin typeface="Franklin Gothic Medium"/>
                <a:ea typeface="Franklin Gothic Medium"/>
                <a:cs typeface="Franklin Gothic Medium"/>
                <a:sym typeface="Franklin Gothic Medium"/>
              </a:defRPr>
            </a:lvl3pPr>
            <a:lvl4pPr marL="342900" indent="1028700">
              <a:spcBef>
                <a:spcPts val="0"/>
              </a:spcBef>
              <a:buSzTx/>
              <a:buNone/>
              <a:defRPr sz="8000">
                <a:uFillTx/>
                <a:latin typeface="Franklin Gothic Medium"/>
                <a:ea typeface="Franklin Gothic Medium"/>
                <a:cs typeface="Franklin Gothic Medium"/>
                <a:sym typeface="Franklin Gothic Medium"/>
              </a:defRPr>
            </a:lvl4pPr>
            <a:lvl5pPr marL="342900" indent="1485900">
              <a:spcBef>
                <a:spcPts val="0"/>
              </a:spcBef>
              <a:buSzTx/>
              <a:buNone/>
              <a:defRPr sz="8000">
                <a:uFillTx/>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74" name="Slide Number"/>
          <p:cNvSpPr txBox="1"/>
          <p:nvPr>
            <p:ph type="sldNum" sz="quarter" idx="2"/>
          </p:nvPr>
        </p:nvSpPr>
        <p:spPr>
          <a:xfrm>
            <a:off x="14630400" y="12712700"/>
            <a:ext cx="5689600" cy="736600"/>
          </a:xfrm>
          <a:prstGeom prst="rect">
            <a:avLst/>
          </a:prstGeom>
        </p:spPr>
        <p:txBody>
          <a:bodyPr/>
          <a:lstStyle>
            <a:lvl1pPr>
              <a:defRPr>
                <a:uFillTx/>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1219200" y="3200400"/>
            <a:ext cx="10896600" cy="10515600"/>
          </a:xfrm>
          <a:prstGeom prst="rect">
            <a:avLst/>
          </a:prstGeom>
        </p:spPr>
        <p:txBody>
          <a:bodyPr/>
          <a:lstStyle>
            <a:lvl1pPr>
              <a:defRPr sz="2800"/>
            </a:lvl1pPr>
            <a:lvl2pPr marL="1174750" indent="-666750">
              <a:defRPr sz="2800"/>
            </a:lvl2pPr>
            <a:lvl3pPr marL="1625600" indent="-800100">
              <a:defRPr sz="2800"/>
            </a:lvl3pPr>
            <a:lvl4pPr marL="2032000" indent="-889000">
              <a:defRPr sz="2800"/>
            </a:lvl4pPr>
            <a:lvl5pPr marL="2413000" indent="-889000">
              <a:defRPr sz="2800"/>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mparison">
    <p:spTree>
      <p:nvGrpSpPr>
        <p:cNvPr id="1" name=""/>
        <p:cNvGrpSpPr/>
        <p:nvPr/>
      </p:nvGrpSpPr>
      <p:grpSpPr>
        <a:xfrm>
          <a:off x="0" y="0"/>
          <a:ext cx="0" cy="0"/>
          <a:chOff x="0" y="0"/>
          <a:chExt cx="0" cy="0"/>
        </a:xfrm>
      </p:grpSpPr>
      <p:sp>
        <p:nvSpPr>
          <p:cNvPr id="47" name="Title Text"/>
          <p:cNvSpPr txBox="1"/>
          <p:nvPr>
            <p:ph type="title"/>
          </p:nvPr>
        </p:nvSpPr>
        <p:spPr>
          <a:xfrm>
            <a:off x="1219200" y="549275"/>
            <a:ext cx="21945600" cy="2409960"/>
          </a:xfrm>
          <a:prstGeom prst="rect">
            <a:avLst/>
          </a:prstGeom>
        </p:spPr>
        <p:txBody>
          <a:bodyPr/>
          <a:lstStyle/>
          <a:p>
            <a:pPr/>
            <a:r>
              <a:t>Title Text</a:t>
            </a:r>
          </a:p>
        </p:txBody>
      </p:sp>
      <p:sp>
        <p:nvSpPr>
          <p:cNvPr id="48" name="Body Level One…"/>
          <p:cNvSpPr txBox="1"/>
          <p:nvPr>
            <p:ph type="body" sz="quarter" idx="1"/>
          </p:nvPr>
        </p:nvSpPr>
        <p:spPr>
          <a:xfrm>
            <a:off x="1219200" y="2959234"/>
            <a:ext cx="10774364" cy="1390516"/>
          </a:xfrm>
          <a:prstGeom prst="rect">
            <a:avLst/>
          </a:prstGeom>
        </p:spPr>
        <p:txBody>
          <a:bodyPr anchor="b"/>
          <a:lstStyle>
            <a:lvl1pPr marL="0" indent="0">
              <a:buSzTx/>
              <a:buNone/>
              <a:defRPr b="1" sz="2400"/>
            </a:lvl1pPr>
            <a:lvl2pPr marL="0" indent="457200">
              <a:buSzTx/>
              <a:buNone/>
              <a:defRPr b="1" sz="2400"/>
            </a:lvl2pPr>
            <a:lvl3pPr marL="0" indent="914400">
              <a:buSzTx/>
              <a:buNone/>
              <a:defRPr b="1" sz="2400"/>
            </a:lvl3pPr>
            <a:lvl4pPr marL="0" indent="1371600">
              <a:buSzTx/>
              <a:buNone/>
              <a:defRPr b="1" sz="2400"/>
            </a:lvl4pPr>
            <a:lvl5pPr marL="0" indent="1828800">
              <a:buSz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spTree>
      <p:nvGrpSpPr>
        <p:cNvPr id="1" name=""/>
        <p:cNvGrpSpPr/>
        <p:nvPr/>
      </p:nvGrpSpPr>
      <p:grpSpPr>
        <a:xfrm>
          <a:off x="0" y="0"/>
          <a:ext cx="0" cy="0"/>
          <a:chOff x="0" y="0"/>
          <a:chExt cx="0" cy="0"/>
        </a:xfrm>
      </p:grpSpPr>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ntent with Caption">
    <p:spTree>
      <p:nvGrpSpPr>
        <p:cNvPr id="1" name=""/>
        <p:cNvGrpSpPr/>
        <p:nvPr/>
      </p:nvGrpSpPr>
      <p:grpSpPr>
        <a:xfrm>
          <a:off x="0" y="0"/>
          <a:ext cx="0" cy="0"/>
          <a:chOff x="0" y="0"/>
          <a:chExt cx="0" cy="0"/>
        </a:xfrm>
      </p:grpSpPr>
      <p:sp>
        <p:nvSpPr>
          <p:cNvPr id="71" name="Title Text"/>
          <p:cNvSpPr txBox="1"/>
          <p:nvPr>
            <p:ph type="title"/>
          </p:nvPr>
        </p:nvSpPr>
        <p:spPr>
          <a:xfrm>
            <a:off x="1219200" y="0"/>
            <a:ext cx="8021639" cy="2870200"/>
          </a:xfrm>
          <a:prstGeom prst="rect">
            <a:avLst/>
          </a:prstGeom>
        </p:spPr>
        <p:txBody>
          <a:bodyPr anchor="b"/>
          <a:lstStyle>
            <a:lvl1pPr algn="l">
              <a:defRPr sz="2000"/>
            </a:lvl1pPr>
          </a:lstStyle>
          <a:p>
            <a:pPr/>
            <a:r>
              <a:t>Title Text</a:t>
            </a:r>
          </a:p>
        </p:txBody>
      </p:sp>
      <p:sp>
        <p:nvSpPr>
          <p:cNvPr id="72" name="Body Level One…"/>
          <p:cNvSpPr txBox="1"/>
          <p:nvPr>
            <p:ph type="body" idx="1"/>
          </p:nvPr>
        </p:nvSpPr>
        <p:spPr>
          <a:xfrm>
            <a:off x="9532938" y="546100"/>
            <a:ext cx="13631863" cy="13169900"/>
          </a:xfrm>
          <a:prstGeom prst="rect">
            <a:avLst/>
          </a:prstGeom>
        </p:spPr>
        <p:txBody>
          <a:bodyPr/>
          <a:lstStyle>
            <a:lvl1pPr>
              <a:defRPr sz="3200"/>
            </a:lvl1pPr>
            <a:lvl2pPr marL="1161142" indent="-653142">
              <a:defRPr sz="3200"/>
            </a:lvl2pPr>
            <a:lvl3pPr marL="1587500" indent="-762000">
              <a:defRPr sz="3200"/>
            </a:lvl3pPr>
            <a:lvl4pPr marL="2057400" indent="-914400">
              <a:defRPr sz="3200"/>
            </a:lvl4pPr>
            <a:lvl5pPr marL="2438400" indent="-914400">
              <a:defRPr sz="3200"/>
            </a:lvl5pPr>
          </a:lstStyle>
          <a:p>
            <a:pPr/>
            <a:r>
              <a:t>Body Level One</a:t>
            </a:r>
          </a:p>
          <a:p>
            <a:pPr lvl="1"/>
            <a:r>
              <a:t>Body Level Two</a:t>
            </a:r>
          </a:p>
          <a:p>
            <a:pPr lvl="2"/>
            <a:r>
              <a:t>Body Level Three</a:t>
            </a:r>
          </a:p>
          <a:p>
            <a:pPr lvl="3"/>
            <a:r>
              <a:t>Body Level Four</a:t>
            </a:r>
          </a:p>
          <a:p>
            <a:pPr lvl="4"/>
            <a:r>
              <a:t>Body Level Five</a:t>
            </a:r>
          </a:p>
        </p:txBody>
      </p:sp>
      <p:sp>
        <p:nvSpPr>
          <p:cNvPr id="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Picture with Caption">
    <p:spTree>
      <p:nvGrpSpPr>
        <p:cNvPr id="1" name=""/>
        <p:cNvGrpSpPr/>
        <p:nvPr/>
      </p:nvGrpSpPr>
      <p:grpSpPr>
        <a:xfrm>
          <a:off x="0" y="0"/>
          <a:ext cx="0" cy="0"/>
          <a:chOff x="0" y="0"/>
          <a:chExt cx="0" cy="0"/>
        </a:xfrm>
      </p:grpSpPr>
      <p:sp>
        <p:nvSpPr>
          <p:cNvPr id="80" name="Title Text"/>
          <p:cNvSpPr txBox="1"/>
          <p:nvPr>
            <p:ph type="title"/>
          </p:nvPr>
        </p:nvSpPr>
        <p:spPr>
          <a:xfrm>
            <a:off x="4779962" y="6172200"/>
            <a:ext cx="14630401" cy="4562475"/>
          </a:xfrm>
          <a:prstGeom prst="rect">
            <a:avLst/>
          </a:prstGeom>
        </p:spPr>
        <p:txBody>
          <a:bodyPr anchor="b"/>
          <a:lstStyle>
            <a:lvl1pPr algn="l">
              <a:defRPr sz="2000"/>
            </a:lvl1pPr>
          </a:lstStyle>
          <a:p>
            <a:pPr/>
            <a:r>
              <a:t>Title Text</a:t>
            </a:r>
          </a:p>
        </p:txBody>
      </p:sp>
      <p:sp>
        <p:nvSpPr>
          <p:cNvPr id="81" name="Body Level One…"/>
          <p:cNvSpPr txBox="1"/>
          <p:nvPr>
            <p:ph type="body" sz="quarter" idx="1"/>
          </p:nvPr>
        </p:nvSpPr>
        <p:spPr>
          <a:xfrm>
            <a:off x="4779962" y="10734675"/>
            <a:ext cx="14630401" cy="2981325"/>
          </a:xfrm>
          <a:prstGeom prst="rect">
            <a:avLst/>
          </a:prstGeom>
        </p:spPr>
        <p:txBody>
          <a:bodyPr/>
          <a:lstStyle>
            <a:lvl1pPr marL="0" indent="0">
              <a:buSzTx/>
              <a:buNone/>
              <a:defRPr sz="1400"/>
            </a:lvl1pPr>
            <a:lvl2pPr marL="0" indent="457200">
              <a:buSzTx/>
              <a:buNone/>
              <a:defRPr sz="1400"/>
            </a:lvl2pPr>
            <a:lvl3pPr marL="0" indent="914400">
              <a:buSzTx/>
              <a:buNone/>
              <a:defRPr sz="1400"/>
            </a:lvl3pPr>
            <a:lvl4pPr marL="0" indent="1371600">
              <a:buSzTx/>
              <a:buNone/>
              <a:defRPr sz="1400"/>
            </a:lvl4pPr>
            <a:lvl5pPr marL="0" indent="1828800">
              <a:buSz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1219200" y="549275"/>
            <a:ext cx="21945600" cy="2651125"/>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Title Text</a:t>
            </a:r>
          </a:p>
        </p:txBody>
      </p:sp>
      <p:sp>
        <p:nvSpPr>
          <p:cNvPr id="3" name="Body Level One…"/>
          <p:cNvSpPr txBox="1"/>
          <p:nvPr>
            <p:ph type="body" idx="1"/>
          </p:nvPr>
        </p:nvSpPr>
        <p:spPr>
          <a:xfrm>
            <a:off x="1219200" y="3200400"/>
            <a:ext cx="21945600" cy="105156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23493634" y="12954000"/>
            <a:ext cx="499619" cy="535940"/>
          </a:xfrm>
          <a:prstGeom prst="rect">
            <a:avLst/>
          </a:prstGeom>
          <a:ln w="12700">
            <a:miter lim="400000"/>
          </a:ln>
        </p:spPr>
        <p:txBody>
          <a:bodyPr wrap="none" lIns="45719" rIns="45719">
            <a:spAutoFit/>
          </a:bodyPr>
          <a:lstStyle>
            <a:lvl1pPr>
              <a:defRPr b="1" sz="3000">
                <a:solidFill>
                  <a:srgbClr val="FFFFFF"/>
                </a:solidFill>
                <a:uFill>
                  <a:solidFill>
                    <a:srgbClr val="FFFFFF"/>
                  </a:solidFill>
                </a:u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1pPr>
      <a:lvl2pPr marL="0" marR="0" indent="2286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2pPr>
      <a:lvl3pPr marL="0" marR="0" indent="4572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3pPr>
      <a:lvl4pPr marL="0" marR="0" indent="6858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4pPr>
      <a:lvl5pPr marL="0" marR="0" indent="9144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5pPr>
      <a:lvl6pPr marL="0" marR="0" indent="11430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6pPr>
      <a:lvl7pPr marL="0" marR="0" indent="13716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7pPr>
      <a:lvl8pPr marL="0" marR="0" indent="16002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8pPr>
      <a:lvl9pPr marL="0" marR="0" indent="18288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9pPr>
    </p:titleStyle>
    <p:bodyStyle>
      <a:lvl1pPr marL="571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1pPr>
      <a:lvl2pPr marL="1079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2pPr>
      <a:lvl3pPr marL="13970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3pPr>
      <a:lvl4pPr marL="1714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4pPr>
      <a:lvl5pPr marL="2095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5pPr>
      <a:lvl6pPr marL="25527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6pPr>
      <a:lvl7pPr marL="30099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7pPr>
      <a:lvl8pPr marL="34671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8pPr>
      <a:lvl9pPr marL="39243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9pPr>
    </p:bodyStyle>
    <p:otherStyle>
      <a:lvl1pPr marL="0" marR="0" indent="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1pPr>
      <a:lvl2pPr marL="0" marR="0" indent="2286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2pPr>
      <a:lvl3pPr marL="0" marR="0" indent="4572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3pPr>
      <a:lvl4pPr marL="0" marR="0" indent="6858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4pPr>
      <a:lvl5pPr marL="0" marR="0" indent="9144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5pPr>
      <a:lvl6pPr marL="0" marR="0" indent="11430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6pPr>
      <a:lvl7pPr marL="0" marR="0" indent="13716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7pPr>
      <a:lvl8pPr marL="0" marR="0" indent="16002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8pPr>
      <a:lvl9pPr marL="0" marR="0" indent="18288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8.jpe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jpe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jpe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2.jpe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3.jpe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jpe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5.jpe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jpe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8.jpe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jpe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jpe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1.jpe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jpe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jpe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jpeg"/></Relationships>

</file>

<file path=ppt/slides/_rels/slide1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jpe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jpeg"/></Relationships>

</file>

<file path=ppt/slides/_rels/slide1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jpe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jpe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jpe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1.jpeg"/></Relationships>

</file>

<file path=ppt/slides/_rels/slide1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2.jpeg"/></Relationships>

</file>

<file path=ppt/slides/_rels/slide1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jpeg"/></Relationships>

</file>

<file path=ppt/slides/_rels/slide1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jpeg"/></Relationships>

</file>

<file path=ppt/slides/_rels/slide1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jpeg"/></Relationships>

</file>

<file path=ppt/slides/_rels/slide1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26.jpeg"/></Relationships>

</file>

<file path=ppt/slides/_rels/slide1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jpeg"/></Relationships>

</file>

<file path=ppt/slides/_rels/slide1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jpeg"/></Relationships>

</file>

<file path=ppt/slides/_rels/slide1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jpeg"/></Relationships>

</file>

<file path=ppt/slides/_rels/slide1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31.jpeg"/></Relationships>

</file>

<file path=ppt/slides/_rels/slide1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32.jpeg"/></Relationships>

</file>

<file path=ppt/slides/_rels/slide1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jpeg"/></Relationships>

</file>

<file path=ppt/slides/_rels/slide1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34.jpeg"/></Relationships>

</file>

<file path=ppt/slides/_rels/slide1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35.jpeg"/></Relationships>

</file>

<file path=ppt/slides/_rels/slide1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jpeg"/></Relationships>

</file>

<file path=ppt/slides/_rels/slide1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37.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jpeg"/></Relationships>

</file>

<file path=ppt/slides/_rels/slide1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jpeg"/></Relationships>

</file>

<file path=ppt/slides/_rels/slide1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40.jpeg"/></Relationships>

</file>

<file path=ppt/slides/_rels/slide1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jpeg"/></Relationships>

</file>

<file path=ppt/slides/_rels/slide1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42.jpeg"/></Relationships>

</file>

<file path=ppt/slides/_rels/slide1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jpeg"/></Relationships>

</file>

<file path=ppt/slides/_rels/slide1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jpeg"/></Relationships>

</file>

<file path=ppt/slides/_rels/slide1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45.jpeg"/></Relationships>

</file>

<file path=ppt/slides/_rels/slide1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jpeg"/></Relationships>

</file>

<file path=ppt/slides/_rels/slide1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48.jpeg"/></Relationships>

</file>

<file path=ppt/slides/_rels/slide1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49.jpeg"/></Relationships>

</file>

<file path=ppt/slides/_rels/slide1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jpeg"/></Relationships>

</file>

<file path=ppt/slides/_rels/slide1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1.jpeg"/></Relationships>

</file>

<file path=ppt/slides/_rels/slide1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jpeg"/></Relationships>

</file>

<file path=ppt/slides/_rels/slide1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3.jpeg"/></Relationships>

</file>

<file path=ppt/slides/_rels/slide1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jpeg"/></Relationships>

</file>

<file path=ppt/slides/_rels/slide1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jpeg"/></Relationships>

</file>

<file path=ppt/slides/_rels/slide1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56.jpeg"/></Relationships>

</file>

<file path=ppt/slides/_rels/slide1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7.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8.jpeg"/></Relationships>

</file>

<file path=ppt/slides/_rels/slide1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59.jpeg"/></Relationships>

</file>

<file path=ppt/slides/_rels/slide1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60.jpeg"/></Relationships>

</file>

<file path=ppt/slides/_rels/slide1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1.jpeg"/></Relationships>

</file>

<file path=ppt/slides/_rels/slide1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62.jpeg"/></Relationships>

</file>

<file path=ppt/slides/_rels/slide1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3.jpeg"/></Relationships>

</file>

<file path=ppt/slides/_rels/slide1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4.jpeg"/></Relationships>

</file>

<file path=ppt/slides/_rels/slide1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65.jpeg"/></Relationships>

</file>

<file path=ppt/slides/_rels/slide1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66.jpeg"/></Relationships>

</file>

<file path=ppt/slides/_rels/slide1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7.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68.jpeg"/></Relationships>

</file>

<file path=ppt/slides/_rels/slide1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9.jpeg"/></Relationships>

</file>

<file path=ppt/slides/_rels/slide17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70.jpeg"/></Relationships>

</file>

<file path=ppt/slides/_rels/slide17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1.jpeg"/></Relationships>

</file>

<file path=ppt/slides/_rels/slide17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2.jpeg"/></Relationships>

</file>

<file path=ppt/slides/_rels/slide1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73.jpeg"/></Relationships>

</file>

<file path=ppt/slides/_rels/slide17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4.jpeg"/></Relationships>

</file>

<file path=ppt/slides/_rels/slide17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5.jpeg"/></Relationships>

</file>

<file path=ppt/slides/_rels/slide17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6.jpeg"/></Relationships>

</file>

<file path=ppt/slides/_rels/slide17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77.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8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78.jpeg"/></Relationships>

</file>

<file path=ppt/slides/_rels/slide18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9.jpeg"/></Relationships>

</file>

<file path=ppt/slides/_rels/slide18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80.jpeg"/></Relationships>

</file>

<file path=ppt/slides/_rels/slide18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81.jpeg"/></Relationships>

</file>

<file path=ppt/slides/_rels/slide18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2.jpeg"/></Relationships>

</file>

<file path=ppt/slides/_rels/slide18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83.jpeg"/></Relationships>

</file>

<file path=ppt/slides/_rels/slide18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4.jpeg"/></Relationships>

</file>

<file path=ppt/slides/_rels/slide18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5.jpeg"/></Relationships>

</file>

<file path=ppt/slides/_rels/slide18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6.jpeg"/></Relationships>

</file>

<file path=ppt/slides/_rels/slide18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7.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9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8.jpeg"/></Relationships>

</file>

<file path=ppt/slides/_rels/slide19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9.jpeg"/></Relationships>

</file>

<file path=ppt/slides/_rels/slide19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0.jpeg"/></Relationships>

</file>

<file path=ppt/slides/_rels/slide19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1.jpeg"/></Relationships>

</file>

<file path=ppt/slides/_rels/slide19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2.jpeg"/></Relationships>

</file>

<file path=ppt/slides/_rels/slide19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3.jpeg"/></Relationships>

</file>

<file path=ppt/slides/_rels/slide19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4.jpeg"/></Relationships>

</file>

<file path=ppt/slides/_rels/slide19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5.jpeg"/></Relationships>

</file>

<file path=ppt/slides/_rels/slide19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6.jpeg"/></Relationships>

</file>

<file path=ppt/slides/_rels/slide19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7.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0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8.jpeg"/></Relationships>

</file>

<file path=ppt/slides/_rels/slide20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9.jpeg"/></Relationships>

</file>

<file path=ppt/slides/_rels/slide20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0.jpeg"/></Relationships>

</file>

<file path=ppt/slides/_rels/slide20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01.jpeg"/></Relationships>

</file>

<file path=ppt/slides/_rels/slide20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2.jpeg"/></Relationships>

</file>

<file path=ppt/slides/_rels/slide20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3.jpeg"/></Relationships>

</file>

<file path=ppt/slides/_rels/slide20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4.jpeg"/></Relationships>

</file>

<file path=ppt/slides/_rels/slide20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hyperlink" Target="http://www.sabadobiblico.com/historia-del-sabado/el-concilio-de-trento" TargetMode="External"/></Relationships>

</file>

<file path=ppt/slides/_rels/slide20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5.jpeg"/></Relationships>

</file>

<file path=ppt/slides/_rels/slide20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6.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7.jpeg"/></Relationships>

</file>

<file path=ppt/slides/_rels/slide2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8.jpeg"/></Relationships>

</file>

<file path=ppt/slides/_rels/slide2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9.jpeg"/></Relationships>

</file>

<file path=ppt/slides/_rels/slide2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0.jpeg"/></Relationships>

</file>

<file path=ppt/slides/_rels/slide2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1.jpeg"/></Relationships>

</file>

<file path=ppt/slides/_rels/slide2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2.jpeg"/></Relationships>

</file>

<file path=ppt/slides/_rels/slide2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3.jpeg"/></Relationships>

</file>

<file path=ppt/slides/_rels/slide2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4.jpeg"/></Relationships>

</file>

<file path=ppt/slides/_rels/slide2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5.jpeg"/></Relationships>

</file>

<file path=ppt/slides/_rels/slide2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6.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7.jpeg"/></Relationships>

</file>

<file path=ppt/slides/_rels/slide2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8.jpeg"/></Relationships>

</file>

<file path=ppt/slides/_rels/slide2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9.jpeg"/></Relationships>

</file>

<file path=ppt/slides/_rels/slide2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0.jpeg"/></Relationships>

</file>

<file path=ppt/slides/_rels/slide2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1.jpeg"/></Relationships>

</file>

<file path=ppt/slides/_rels/slide2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22.jpeg"/></Relationships>

</file>

<file path=ppt/slides/_rels/slide2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3.jpeg"/></Relationships>

</file>

<file path=ppt/slides/_rels/slide2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4.jpeg"/></Relationships>

</file>

<file path=ppt/slides/_rels/slide2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5.jpeg"/></Relationships>

</file>

<file path=ppt/slides/_rels/slide2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6.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7.jpeg"/></Relationships>

</file>

<file path=ppt/slides/_rels/slide2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8.jpeg"/></Relationships>

</file>

<file path=ppt/slides/_rels/slide2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9.jpeg"/></Relationships>

</file>

<file path=ppt/slides/_rels/slide2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0.jpeg"/></Relationships>

</file>

<file path=ppt/slides/_rels/slide2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1.jpeg"/></Relationships>

</file>

<file path=ppt/slides/_rels/slide2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2.jpeg"/></Relationships>

</file>

<file path=ppt/slides/_rels/slide2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3.jpeg"/></Relationships>

</file>

<file path=ppt/slides/_rels/slide2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4.jpeg"/></Relationships>

</file>

<file path=ppt/slides/_rels/slide2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5.jpeg"/></Relationships>

</file>

<file path=ppt/slides/_rels/slide2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6.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7.jpeg"/></Relationships>

</file>

<file path=ppt/slides/_rels/slide2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8.jpeg"/></Relationships>

</file>

<file path=ppt/slides/_rels/slide2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9.jpeg"/></Relationships>

</file>

<file path=ppt/slides/_rels/slide2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0.jpeg"/></Relationships>

</file>

<file path=ppt/slides/_rels/slide2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1.jpeg"/></Relationships>

</file>

<file path=ppt/slides/_rels/slide2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2.jpeg"/></Relationships>

</file>

<file path=ppt/slides/_rels/slide2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3.jpeg"/></Relationships>

</file>

<file path=ppt/slides/_rels/slide2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4.jpeg"/></Relationships>

</file>

<file path=ppt/slides/_rels/slide2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5.jpeg"/></Relationships>

</file>

<file path=ppt/slides/_rels/slide2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6.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7.jpeg"/></Relationships>

</file>

<file path=ppt/slides/_rels/slide2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8.jpeg"/></Relationships>

</file>

<file path=ppt/slides/_rels/slide2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9.jpeg"/></Relationships>

</file>

<file path=ppt/slides/_rels/slide2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0.jpeg"/></Relationships>

</file>

<file path=ppt/slides/_rels/slide2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1.jpeg"/></Relationships>

</file>

<file path=ppt/slides/_rels/slide2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2.jpeg"/></Relationships>

</file>

<file path=ppt/slides/_rels/slide2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3.jpeg"/></Relationships>

</file>

<file path=ppt/slides/_rels/slide2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4.jpeg"/></Relationships>

</file>

<file path=ppt/slides/_rels/slide2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5.jpeg"/></Relationships>

</file>

<file path=ppt/slides/_rels/slide2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6.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7.jpeg"/></Relationships>

</file>

<file path=ppt/slides/_rels/slide2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3.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9.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8.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0.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7.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8.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2.jpeg"/></Relationships>

</file>

<file path=ppt/slides/_rels/slide9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eg"/></Relationships>

</file>

<file path=ppt/slides/_rels/slide9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5.jpeg"/></Relationships>

</file>

<file path=ppt/slides/_rels/slide9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jpeg"/></Relationships>

</file>

<file path=ppt/slides/_rels/slide9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7.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Double-click to edit"/>
          <p:cNvSpPr txBox="1"/>
          <p:nvPr>
            <p:ph type="title"/>
          </p:nvPr>
        </p:nvSpPr>
        <p:spPr>
          <a:prstGeom prst="rect">
            <a:avLst/>
          </a:prstGeom>
        </p:spPr>
        <p:txBody>
          <a:bodyPr/>
          <a:lstStyle/>
          <a:p>
            <a:pPr/>
          </a:p>
        </p:txBody>
      </p:sp>
      <p:sp>
        <p:nvSpPr>
          <p:cNvPr id="284" name="Double-click to edit"/>
          <p:cNvSpPr txBox="1"/>
          <p:nvPr>
            <p:ph type="body" idx="1"/>
          </p:nvPr>
        </p:nvSpPr>
        <p:spPr>
          <a:prstGeom prst="rect">
            <a:avLst/>
          </a:prstGeom>
        </p:spPr>
        <p:txBody>
          <a:bodyPr/>
          <a:lstStyle/>
          <a:p>
            <a:pPr/>
          </a:p>
        </p:txBody>
      </p:sp>
      <p:sp>
        <p:nvSpPr>
          <p:cNvPr id="285"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6" name="14 Le repos de Dieu.001.jpeg" descr="14 Le repos de Dieu.0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Double-click to edit"/>
          <p:cNvSpPr txBox="1"/>
          <p:nvPr>
            <p:ph type="title"/>
          </p:nvPr>
        </p:nvSpPr>
        <p:spPr>
          <a:prstGeom prst="rect">
            <a:avLst/>
          </a:prstGeom>
        </p:spPr>
        <p:txBody>
          <a:bodyPr/>
          <a:lstStyle/>
          <a:p>
            <a:pPr/>
          </a:p>
        </p:txBody>
      </p:sp>
      <p:sp>
        <p:nvSpPr>
          <p:cNvPr id="329" name="Double-click to edit"/>
          <p:cNvSpPr txBox="1"/>
          <p:nvPr>
            <p:ph type="body" idx="1"/>
          </p:nvPr>
        </p:nvSpPr>
        <p:spPr>
          <a:prstGeom prst="rect">
            <a:avLst/>
          </a:prstGeom>
        </p:spPr>
        <p:txBody>
          <a:bodyPr/>
          <a:lstStyle/>
          <a:p>
            <a:pPr/>
          </a:p>
        </p:txBody>
      </p:sp>
      <p:sp>
        <p:nvSpPr>
          <p:cNvPr id="33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1" name="14 Le repos de Dieu.010.jpeg" descr="14 Le repos de Dieu.0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8" name="Double-click to edit"/>
          <p:cNvSpPr txBox="1"/>
          <p:nvPr>
            <p:ph type="title"/>
          </p:nvPr>
        </p:nvSpPr>
        <p:spPr>
          <a:prstGeom prst="rect">
            <a:avLst/>
          </a:prstGeom>
        </p:spPr>
        <p:txBody>
          <a:bodyPr/>
          <a:lstStyle/>
          <a:p>
            <a:pPr/>
          </a:p>
        </p:txBody>
      </p:sp>
      <p:sp>
        <p:nvSpPr>
          <p:cNvPr id="799" name="Double-click to edit"/>
          <p:cNvSpPr txBox="1"/>
          <p:nvPr>
            <p:ph type="body" idx="1"/>
          </p:nvPr>
        </p:nvSpPr>
        <p:spPr>
          <a:prstGeom prst="rect">
            <a:avLst/>
          </a:prstGeom>
        </p:spPr>
        <p:txBody>
          <a:bodyPr/>
          <a:lstStyle/>
          <a:p>
            <a:pPr/>
          </a:p>
        </p:txBody>
      </p:sp>
      <p:sp>
        <p:nvSpPr>
          <p:cNvPr id="80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01" name="14 Le repos de Dieu.100.jpeg" descr="14 Le repos de Dieu.10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5" name="Double-click to edit"/>
          <p:cNvSpPr txBox="1"/>
          <p:nvPr>
            <p:ph type="title"/>
          </p:nvPr>
        </p:nvSpPr>
        <p:spPr>
          <a:prstGeom prst="rect">
            <a:avLst/>
          </a:prstGeom>
        </p:spPr>
        <p:txBody>
          <a:bodyPr/>
          <a:lstStyle/>
          <a:p>
            <a:pPr/>
          </a:p>
        </p:txBody>
      </p:sp>
      <p:sp>
        <p:nvSpPr>
          <p:cNvPr id="806" name="Double-click to edit"/>
          <p:cNvSpPr txBox="1"/>
          <p:nvPr>
            <p:ph type="body" idx="1"/>
          </p:nvPr>
        </p:nvSpPr>
        <p:spPr>
          <a:prstGeom prst="rect">
            <a:avLst/>
          </a:prstGeom>
        </p:spPr>
        <p:txBody>
          <a:bodyPr/>
          <a:lstStyle/>
          <a:p>
            <a:pPr/>
          </a:p>
        </p:txBody>
      </p:sp>
      <p:sp>
        <p:nvSpPr>
          <p:cNvPr id="80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08" name="14 Le repos de Dieu.095.jpeg" descr="14 Le repos de Dieu.09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0" name="Double-click to edit"/>
          <p:cNvSpPr txBox="1"/>
          <p:nvPr>
            <p:ph type="title"/>
          </p:nvPr>
        </p:nvSpPr>
        <p:spPr>
          <a:prstGeom prst="rect">
            <a:avLst/>
          </a:prstGeom>
        </p:spPr>
        <p:txBody>
          <a:bodyPr/>
          <a:lstStyle/>
          <a:p>
            <a:pPr/>
          </a:p>
        </p:txBody>
      </p:sp>
      <p:sp>
        <p:nvSpPr>
          <p:cNvPr id="811" name="Double-click to edit"/>
          <p:cNvSpPr txBox="1"/>
          <p:nvPr>
            <p:ph type="body" idx="1"/>
          </p:nvPr>
        </p:nvSpPr>
        <p:spPr>
          <a:prstGeom prst="rect">
            <a:avLst/>
          </a:prstGeom>
        </p:spPr>
        <p:txBody>
          <a:bodyPr/>
          <a:lstStyle/>
          <a:p>
            <a:pPr/>
          </a:p>
        </p:txBody>
      </p:sp>
      <p:sp>
        <p:nvSpPr>
          <p:cNvPr id="81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3" name="14 Le repos de Dieu.096.jpeg" descr="14 Le repos de Dieu.09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5" name="Double-click to edit"/>
          <p:cNvSpPr txBox="1"/>
          <p:nvPr>
            <p:ph type="title"/>
          </p:nvPr>
        </p:nvSpPr>
        <p:spPr>
          <a:prstGeom prst="rect">
            <a:avLst/>
          </a:prstGeom>
        </p:spPr>
        <p:txBody>
          <a:bodyPr/>
          <a:lstStyle/>
          <a:p>
            <a:pPr/>
          </a:p>
        </p:txBody>
      </p:sp>
      <p:sp>
        <p:nvSpPr>
          <p:cNvPr id="816" name="Double-click to edit"/>
          <p:cNvSpPr txBox="1"/>
          <p:nvPr>
            <p:ph type="body" idx="1"/>
          </p:nvPr>
        </p:nvSpPr>
        <p:spPr>
          <a:prstGeom prst="rect">
            <a:avLst/>
          </a:prstGeom>
        </p:spPr>
        <p:txBody>
          <a:bodyPr/>
          <a:lstStyle/>
          <a:p>
            <a:pPr/>
          </a:p>
        </p:txBody>
      </p:sp>
      <p:sp>
        <p:nvSpPr>
          <p:cNvPr id="81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8" name="14 Le repos de Dieu.103.jpeg" descr="14 Le repos de Dieu.10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0" name="Double-click to edit"/>
          <p:cNvSpPr txBox="1"/>
          <p:nvPr>
            <p:ph type="title"/>
          </p:nvPr>
        </p:nvSpPr>
        <p:spPr>
          <a:prstGeom prst="rect">
            <a:avLst/>
          </a:prstGeom>
        </p:spPr>
        <p:txBody>
          <a:bodyPr/>
          <a:lstStyle/>
          <a:p>
            <a:pPr/>
          </a:p>
        </p:txBody>
      </p:sp>
      <p:sp>
        <p:nvSpPr>
          <p:cNvPr id="821" name="Double-click to edit"/>
          <p:cNvSpPr txBox="1"/>
          <p:nvPr>
            <p:ph type="body" idx="1"/>
          </p:nvPr>
        </p:nvSpPr>
        <p:spPr>
          <a:prstGeom prst="rect">
            <a:avLst/>
          </a:prstGeom>
        </p:spPr>
        <p:txBody>
          <a:bodyPr/>
          <a:lstStyle/>
          <a:p>
            <a:pPr/>
          </a:p>
        </p:txBody>
      </p:sp>
      <p:sp>
        <p:nvSpPr>
          <p:cNvPr id="82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23" name="14 Le repos de Dieu.098.jpeg" descr="14 Le repos de Dieu.09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7" name="Double-click to edit"/>
          <p:cNvSpPr txBox="1"/>
          <p:nvPr>
            <p:ph type="title"/>
          </p:nvPr>
        </p:nvSpPr>
        <p:spPr>
          <a:prstGeom prst="rect">
            <a:avLst/>
          </a:prstGeom>
        </p:spPr>
        <p:txBody>
          <a:bodyPr/>
          <a:lstStyle/>
          <a:p>
            <a:pPr/>
          </a:p>
        </p:txBody>
      </p:sp>
      <p:sp>
        <p:nvSpPr>
          <p:cNvPr id="828" name="Double-click to edit"/>
          <p:cNvSpPr txBox="1"/>
          <p:nvPr>
            <p:ph type="body" idx="1"/>
          </p:nvPr>
        </p:nvSpPr>
        <p:spPr>
          <a:prstGeom prst="rect">
            <a:avLst/>
          </a:prstGeom>
        </p:spPr>
        <p:txBody>
          <a:bodyPr/>
          <a:lstStyle/>
          <a:p>
            <a:pPr/>
          </a:p>
        </p:txBody>
      </p:sp>
      <p:sp>
        <p:nvSpPr>
          <p:cNvPr id="82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30" name="14 Le repos de Dieu.105.jpeg" descr="14 Le repos de Dieu.10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4" name="Double-click to edit"/>
          <p:cNvSpPr txBox="1"/>
          <p:nvPr>
            <p:ph type="title"/>
          </p:nvPr>
        </p:nvSpPr>
        <p:spPr>
          <a:prstGeom prst="rect">
            <a:avLst/>
          </a:prstGeom>
        </p:spPr>
        <p:txBody>
          <a:bodyPr/>
          <a:lstStyle/>
          <a:p>
            <a:pPr/>
          </a:p>
        </p:txBody>
      </p:sp>
      <p:sp>
        <p:nvSpPr>
          <p:cNvPr id="835" name="Double-click to edit"/>
          <p:cNvSpPr txBox="1"/>
          <p:nvPr>
            <p:ph type="body" idx="1"/>
          </p:nvPr>
        </p:nvSpPr>
        <p:spPr>
          <a:prstGeom prst="rect">
            <a:avLst/>
          </a:prstGeom>
        </p:spPr>
        <p:txBody>
          <a:bodyPr/>
          <a:lstStyle/>
          <a:p>
            <a:pPr/>
          </a:p>
        </p:txBody>
      </p:sp>
      <p:sp>
        <p:nvSpPr>
          <p:cNvPr id="83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37" name="14 Le repos de Dieu.100.jpeg" descr="14 Le repos de Dieu.10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9" name="Double-click to edit"/>
          <p:cNvSpPr txBox="1"/>
          <p:nvPr>
            <p:ph type="title"/>
          </p:nvPr>
        </p:nvSpPr>
        <p:spPr>
          <a:prstGeom prst="rect">
            <a:avLst/>
          </a:prstGeom>
        </p:spPr>
        <p:txBody>
          <a:bodyPr/>
          <a:lstStyle/>
          <a:p>
            <a:pPr/>
          </a:p>
        </p:txBody>
      </p:sp>
      <p:sp>
        <p:nvSpPr>
          <p:cNvPr id="840" name="Double-click to edit"/>
          <p:cNvSpPr txBox="1"/>
          <p:nvPr>
            <p:ph type="body" idx="1"/>
          </p:nvPr>
        </p:nvSpPr>
        <p:spPr>
          <a:prstGeom prst="rect">
            <a:avLst/>
          </a:prstGeom>
        </p:spPr>
        <p:txBody>
          <a:bodyPr/>
          <a:lstStyle/>
          <a:p>
            <a:pPr/>
          </a:p>
        </p:txBody>
      </p:sp>
      <p:sp>
        <p:nvSpPr>
          <p:cNvPr id="84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42" name="14 Le repos de Dieu.101.jpeg" descr="14 Le repos de Dieu.10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6" name="Double-click to edit"/>
          <p:cNvSpPr txBox="1"/>
          <p:nvPr>
            <p:ph type="title"/>
          </p:nvPr>
        </p:nvSpPr>
        <p:spPr>
          <a:prstGeom prst="rect">
            <a:avLst/>
          </a:prstGeom>
        </p:spPr>
        <p:txBody>
          <a:bodyPr/>
          <a:lstStyle/>
          <a:p>
            <a:pPr/>
          </a:p>
        </p:txBody>
      </p:sp>
      <p:sp>
        <p:nvSpPr>
          <p:cNvPr id="847" name="Double-click to edit"/>
          <p:cNvSpPr txBox="1"/>
          <p:nvPr>
            <p:ph type="body" idx="1"/>
          </p:nvPr>
        </p:nvSpPr>
        <p:spPr>
          <a:prstGeom prst="rect">
            <a:avLst/>
          </a:prstGeom>
        </p:spPr>
        <p:txBody>
          <a:bodyPr/>
          <a:lstStyle/>
          <a:p>
            <a:pPr/>
          </a:p>
        </p:txBody>
      </p:sp>
      <p:sp>
        <p:nvSpPr>
          <p:cNvPr id="84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49" name="14 Le repos de Dieu.102.jpeg" descr="14 Le repos de Dieu.10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1" name="Double-click to edit"/>
          <p:cNvSpPr txBox="1"/>
          <p:nvPr>
            <p:ph type="title"/>
          </p:nvPr>
        </p:nvSpPr>
        <p:spPr>
          <a:prstGeom prst="rect">
            <a:avLst/>
          </a:prstGeom>
        </p:spPr>
        <p:txBody>
          <a:bodyPr/>
          <a:lstStyle/>
          <a:p>
            <a:pPr/>
          </a:p>
        </p:txBody>
      </p:sp>
      <p:sp>
        <p:nvSpPr>
          <p:cNvPr id="852" name="Double-click to edit"/>
          <p:cNvSpPr txBox="1"/>
          <p:nvPr>
            <p:ph type="body" idx="1"/>
          </p:nvPr>
        </p:nvSpPr>
        <p:spPr>
          <a:prstGeom prst="rect">
            <a:avLst/>
          </a:prstGeom>
        </p:spPr>
        <p:txBody>
          <a:bodyPr/>
          <a:lstStyle/>
          <a:p>
            <a:pPr/>
          </a:p>
        </p:txBody>
      </p:sp>
      <p:sp>
        <p:nvSpPr>
          <p:cNvPr id="85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54" name="14 Le repos de Dieu.103.jpeg" descr="14 Le repos de Dieu.10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Double-click to edit"/>
          <p:cNvSpPr txBox="1"/>
          <p:nvPr>
            <p:ph type="title"/>
          </p:nvPr>
        </p:nvSpPr>
        <p:spPr>
          <a:prstGeom prst="rect">
            <a:avLst/>
          </a:prstGeom>
        </p:spPr>
        <p:txBody>
          <a:bodyPr/>
          <a:lstStyle/>
          <a:p>
            <a:pPr/>
          </a:p>
        </p:txBody>
      </p:sp>
      <p:sp>
        <p:nvSpPr>
          <p:cNvPr id="334" name="Double-click to edit"/>
          <p:cNvSpPr txBox="1"/>
          <p:nvPr>
            <p:ph type="body" idx="1"/>
          </p:nvPr>
        </p:nvSpPr>
        <p:spPr>
          <a:prstGeom prst="rect">
            <a:avLst/>
          </a:prstGeom>
        </p:spPr>
        <p:txBody>
          <a:bodyPr/>
          <a:lstStyle/>
          <a:p>
            <a:pPr/>
          </a:p>
        </p:txBody>
      </p:sp>
      <p:sp>
        <p:nvSpPr>
          <p:cNvPr id="3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6" name="14 Le repos de Dieu.011.jpeg" descr="14 Le repos de Dieu.01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6" name="Double-click to edit"/>
          <p:cNvSpPr txBox="1"/>
          <p:nvPr>
            <p:ph type="title"/>
          </p:nvPr>
        </p:nvSpPr>
        <p:spPr>
          <a:prstGeom prst="rect">
            <a:avLst/>
          </a:prstGeom>
        </p:spPr>
        <p:txBody>
          <a:bodyPr/>
          <a:lstStyle/>
          <a:p>
            <a:pPr/>
          </a:p>
        </p:txBody>
      </p:sp>
      <p:sp>
        <p:nvSpPr>
          <p:cNvPr id="857" name="Double-click to edit"/>
          <p:cNvSpPr txBox="1"/>
          <p:nvPr>
            <p:ph type="body" idx="1"/>
          </p:nvPr>
        </p:nvSpPr>
        <p:spPr>
          <a:prstGeom prst="rect">
            <a:avLst/>
          </a:prstGeom>
        </p:spPr>
        <p:txBody>
          <a:bodyPr/>
          <a:lstStyle/>
          <a:p>
            <a:pPr/>
          </a:p>
        </p:txBody>
      </p:sp>
      <p:sp>
        <p:nvSpPr>
          <p:cNvPr id="85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59" name="14 Le repos de Dieu.110.jpeg" descr="14 Le repos de Dieu.11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3" name="Double-click to edit"/>
          <p:cNvSpPr txBox="1"/>
          <p:nvPr>
            <p:ph type="title"/>
          </p:nvPr>
        </p:nvSpPr>
        <p:spPr>
          <a:prstGeom prst="rect">
            <a:avLst/>
          </a:prstGeom>
        </p:spPr>
        <p:txBody>
          <a:bodyPr/>
          <a:lstStyle/>
          <a:p>
            <a:pPr/>
          </a:p>
        </p:txBody>
      </p:sp>
      <p:sp>
        <p:nvSpPr>
          <p:cNvPr id="864" name="Double-click to edit"/>
          <p:cNvSpPr txBox="1"/>
          <p:nvPr>
            <p:ph type="body" idx="1"/>
          </p:nvPr>
        </p:nvSpPr>
        <p:spPr>
          <a:prstGeom prst="rect">
            <a:avLst/>
          </a:prstGeom>
        </p:spPr>
        <p:txBody>
          <a:bodyPr/>
          <a:lstStyle/>
          <a:p>
            <a:pPr/>
          </a:p>
        </p:txBody>
      </p:sp>
      <p:sp>
        <p:nvSpPr>
          <p:cNvPr id="86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66" name="14 Le repos de Dieu.105.jpeg" descr="14 Le repos de Dieu.10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8" name="Double-click to edit"/>
          <p:cNvSpPr txBox="1"/>
          <p:nvPr>
            <p:ph type="title"/>
          </p:nvPr>
        </p:nvSpPr>
        <p:spPr>
          <a:prstGeom prst="rect">
            <a:avLst/>
          </a:prstGeom>
        </p:spPr>
        <p:txBody>
          <a:bodyPr/>
          <a:lstStyle/>
          <a:p>
            <a:pPr/>
          </a:p>
        </p:txBody>
      </p:sp>
      <p:sp>
        <p:nvSpPr>
          <p:cNvPr id="869" name="Double-click to edit"/>
          <p:cNvSpPr txBox="1"/>
          <p:nvPr>
            <p:ph type="body" idx="1"/>
          </p:nvPr>
        </p:nvSpPr>
        <p:spPr>
          <a:prstGeom prst="rect">
            <a:avLst/>
          </a:prstGeom>
        </p:spPr>
        <p:txBody>
          <a:bodyPr/>
          <a:lstStyle/>
          <a:p>
            <a:pPr/>
          </a:p>
        </p:txBody>
      </p:sp>
      <p:sp>
        <p:nvSpPr>
          <p:cNvPr id="87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71" name="14 Le repos de Dieu.106.jpeg" descr="14 Le repos de Dieu.10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3" name="Double-click to edit"/>
          <p:cNvSpPr txBox="1"/>
          <p:nvPr>
            <p:ph type="title"/>
          </p:nvPr>
        </p:nvSpPr>
        <p:spPr>
          <a:prstGeom prst="rect">
            <a:avLst/>
          </a:prstGeom>
        </p:spPr>
        <p:txBody>
          <a:bodyPr/>
          <a:lstStyle/>
          <a:p>
            <a:pPr/>
          </a:p>
        </p:txBody>
      </p:sp>
      <p:sp>
        <p:nvSpPr>
          <p:cNvPr id="874" name="Double-click to edit"/>
          <p:cNvSpPr txBox="1"/>
          <p:nvPr>
            <p:ph type="body" idx="1"/>
          </p:nvPr>
        </p:nvSpPr>
        <p:spPr>
          <a:prstGeom prst="rect">
            <a:avLst/>
          </a:prstGeom>
        </p:spPr>
        <p:txBody>
          <a:bodyPr/>
          <a:lstStyle/>
          <a:p>
            <a:pPr/>
          </a:p>
        </p:txBody>
      </p:sp>
      <p:sp>
        <p:nvSpPr>
          <p:cNvPr id="87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76" name="14 Le repos de Dieu.107.jpeg" descr="14 Le repos de Dieu.10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0" name="Double-click to edit"/>
          <p:cNvSpPr txBox="1"/>
          <p:nvPr>
            <p:ph type="title"/>
          </p:nvPr>
        </p:nvSpPr>
        <p:spPr>
          <a:prstGeom prst="rect">
            <a:avLst/>
          </a:prstGeom>
        </p:spPr>
        <p:txBody>
          <a:bodyPr/>
          <a:lstStyle/>
          <a:p>
            <a:pPr/>
          </a:p>
        </p:txBody>
      </p:sp>
      <p:sp>
        <p:nvSpPr>
          <p:cNvPr id="881" name="Double-click to edit"/>
          <p:cNvSpPr txBox="1"/>
          <p:nvPr>
            <p:ph type="body" idx="1"/>
          </p:nvPr>
        </p:nvSpPr>
        <p:spPr>
          <a:prstGeom prst="rect">
            <a:avLst/>
          </a:prstGeom>
        </p:spPr>
        <p:txBody>
          <a:bodyPr/>
          <a:lstStyle/>
          <a:p>
            <a:pPr/>
          </a:p>
        </p:txBody>
      </p:sp>
      <p:sp>
        <p:nvSpPr>
          <p:cNvPr id="88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83" name="14 Le repos de Dieu.108.jpeg" descr="14 Le repos de Dieu.10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5" name="Double-click to edit"/>
          <p:cNvSpPr txBox="1"/>
          <p:nvPr>
            <p:ph type="title"/>
          </p:nvPr>
        </p:nvSpPr>
        <p:spPr>
          <a:prstGeom prst="rect">
            <a:avLst/>
          </a:prstGeom>
        </p:spPr>
        <p:txBody>
          <a:bodyPr/>
          <a:lstStyle/>
          <a:p>
            <a:pPr/>
          </a:p>
        </p:txBody>
      </p:sp>
      <p:sp>
        <p:nvSpPr>
          <p:cNvPr id="886" name="Double-click to edit"/>
          <p:cNvSpPr txBox="1"/>
          <p:nvPr>
            <p:ph type="body" idx="1"/>
          </p:nvPr>
        </p:nvSpPr>
        <p:spPr>
          <a:prstGeom prst="rect">
            <a:avLst/>
          </a:prstGeom>
        </p:spPr>
        <p:txBody>
          <a:bodyPr/>
          <a:lstStyle/>
          <a:p>
            <a:pPr/>
          </a:p>
        </p:txBody>
      </p:sp>
      <p:sp>
        <p:nvSpPr>
          <p:cNvPr id="88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88" name="14 Le repos de Dieu.109.jpeg" descr="14 Le repos de Dieu.10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0" name="Double-click to edit"/>
          <p:cNvSpPr txBox="1"/>
          <p:nvPr>
            <p:ph type="title"/>
          </p:nvPr>
        </p:nvSpPr>
        <p:spPr>
          <a:prstGeom prst="rect">
            <a:avLst/>
          </a:prstGeom>
        </p:spPr>
        <p:txBody>
          <a:bodyPr/>
          <a:lstStyle/>
          <a:p>
            <a:pPr/>
          </a:p>
        </p:txBody>
      </p:sp>
      <p:sp>
        <p:nvSpPr>
          <p:cNvPr id="891" name="Double-click to edit"/>
          <p:cNvSpPr txBox="1"/>
          <p:nvPr>
            <p:ph type="body" idx="1"/>
          </p:nvPr>
        </p:nvSpPr>
        <p:spPr>
          <a:prstGeom prst="rect">
            <a:avLst/>
          </a:prstGeom>
        </p:spPr>
        <p:txBody>
          <a:bodyPr/>
          <a:lstStyle/>
          <a:p>
            <a:pPr/>
          </a:p>
        </p:txBody>
      </p:sp>
      <p:sp>
        <p:nvSpPr>
          <p:cNvPr id="89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93" name="14 Le repos de Dieu.110.jpeg" descr="14 Le repos de Dieu.1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5" name="Double-click to edit"/>
          <p:cNvSpPr txBox="1"/>
          <p:nvPr>
            <p:ph type="title"/>
          </p:nvPr>
        </p:nvSpPr>
        <p:spPr>
          <a:prstGeom prst="rect">
            <a:avLst/>
          </a:prstGeom>
        </p:spPr>
        <p:txBody>
          <a:bodyPr/>
          <a:lstStyle/>
          <a:p>
            <a:pPr/>
          </a:p>
        </p:txBody>
      </p:sp>
      <p:sp>
        <p:nvSpPr>
          <p:cNvPr id="896" name="Double-click to edit"/>
          <p:cNvSpPr txBox="1"/>
          <p:nvPr>
            <p:ph type="body" idx="1"/>
          </p:nvPr>
        </p:nvSpPr>
        <p:spPr>
          <a:prstGeom prst="rect">
            <a:avLst/>
          </a:prstGeom>
        </p:spPr>
        <p:txBody>
          <a:bodyPr/>
          <a:lstStyle/>
          <a:p>
            <a:pPr/>
          </a:p>
        </p:txBody>
      </p:sp>
      <p:sp>
        <p:nvSpPr>
          <p:cNvPr id="89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98" name="14 Le repos de Dieu.111.jpeg" descr="14 Le repos de Dieu.11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0" name="Double-click to edit"/>
          <p:cNvSpPr txBox="1"/>
          <p:nvPr>
            <p:ph type="title"/>
          </p:nvPr>
        </p:nvSpPr>
        <p:spPr>
          <a:prstGeom prst="rect">
            <a:avLst/>
          </a:prstGeom>
        </p:spPr>
        <p:txBody>
          <a:bodyPr/>
          <a:lstStyle/>
          <a:p>
            <a:pPr/>
          </a:p>
        </p:txBody>
      </p:sp>
      <p:sp>
        <p:nvSpPr>
          <p:cNvPr id="901" name="Double-click to edit"/>
          <p:cNvSpPr txBox="1"/>
          <p:nvPr>
            <p:ph type="body" idx="1"/>
          </p:nvPr>
        </p:nvSpPr>
        <p:spPr>
          <a:prstGeom prst="rect">
            <a:avLst/>
          </a:prstGeom>
        </p:spPr>
        <p:txBody>
          <a:bodyPr/>
          <a:lstStyle/>
          <a:p>
            <a:pPr/>
          </a:p>
        </p:txBody>
      </p:sp>
      <p:sp>
        <p:nvSpPr>
          <p:cNvPr id="90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03" name="14 Le repos de Dieu.112.jpeg" descr="14 Le repos de Dieu.11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5" name="Double-click to edit"/>
          <p:cNvSpPr txBox="1"/>
          <p:nvPr>
            <p:ph type="title"/>
          </p:nvPr>
        </p:nvSpPr>
        <p:spPr>
          <a:prstGeom prst="rect">
            <a:avLst/>
          </a:prstGeom>
        </p:spPr>
        <p:txBody>
          <a:bodyPr/>
          <a:lstStyle/>
          <a:p>
            <a:pPr/>
          </a:p>
        </p:txBody>
      </p:sp>
      <p:sp>
        <p:nvSpPr>
          <p:cNvPr id="906" name="Double-click to edit"/>
          <p:cNvSpPr txBox="1"/>
          <p:nvPr>
            <p:ph type="body" idx="1"/>
          </p:nvPr>
        </p:nvSpPr>
        <p:spPr>
          <a:prstGeom prst="rect">
            <a:avLst/>
          </a:prstGeom>
        </p:spPr>
        <p:txBody>
          <a:bodyPr/>
          <a:lstStyle/>
          <a:p>
            <a:pPr/>
          </a:p>
        </p:txBody>
      </p:sp>
      <p:sp>
        <p:nvSpPr>
          <p:cNvPr id="90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08" name="14 Le repos de Dieu.113.jpeg" descr="14 Le repos de Dieu.11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Double-click to edit"/>
          <p:cNvSpPr txBox="1"/>
          <p:nvPr>
            <p:ph type="title"/>
          </p:nvPr>
        </p:nvSpPr>
        <p:spPr>
          <a:prstGeom prst="rect">
            <a:avLst/>
          </a:prstGeom>
        </p:spPr>
        <p:txBody>
          <a:bodyPr/>
          <a:lstStyle/>
          <a:p>
            <a:pPr/>
          </a:p>
        </p:txBody>
      </p:sp>
      <p:sp>
        <p:nvSpPr>
          <p:cNvPr id="339" name="Double-click to edit"/>
          <p:cNvSpPr txBox="1"/>
          <p:nvPr>
            <p:ph type="body" idx="1"/>
          </p:nvPr>
        </p:nvSpPr>
        <p:spPr>
          <a:prstGeom prst="rect">
            <a:avLst/>
          </a:prstGeom>
        </p:spPr>
        <p:txBody>
          <a:bodyPr/>
          <a:lstStyle/>
          <a:p>
            <a:pPr/>
          </a:p>
        </p:txBody>
      </p:sp>
      <p:sp>
        <p:nvSpPr>
          <p:cNvPr id="34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1" name="14 Le repos de Dieu.012.jpeg" descr="14 Le repos de Dieu.01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0" name="Double-click to edit"/>
          <p:cNvSpPr txBox="1"/>
          <p:nvPr>
            <p:ph type="title"/>
          </p:nvPr>
        </p:nvSpPr>
        <p:spPr>
          <a:prstGeom prst="rect">
            <a:avLst/>
          </a:prstGeom>
        </p:spPr>
        <p:txBody>
          <a:bodyPr/>
          <a:lstStyle/>
          <a:p>
            <a:pPr/>
          </a:p>
        </p:txBody>
      </p:sp>
      <p:sp>
        <p:nvSpPr>
          <p:cNvPr id="911" name="Double-click to edit"/>
          <p:cNvSpPr txBox="1"/>
          <p:nvPr>
            <p:ph type="body" idx="1"/>
          </p:nvPr>
        </p:nvSpPr>
        <p:spPr>
          <a:prstGeom prst="rect">
            <a:avLst/>
          </a:prstGeom>
        </p:spPr>
        <p:txBody>
          <a:bodyPr/>
          <a:lstStyle/>
          <a:p>
            <a:pPr/>
          </a:p>
        </p:txBody>
      </p:sp>
      <p:sp>
        <p:nvSpPr>
          <p:cNvPr id="91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13" name="14 Le repos de Dieu.114.jpeg" descr="14 Le repos de Dieu.11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5" name="Double-click to edit"/>
          <p:cNvSpPr txBox="1"/>
          <p:nvPr>
            <p:ph type="title"/>
          </p:nvPr>
        </p:nvSpPr>
        <p:spPr>
          <a:prstGeom prst="rect">
            <a:avLst/>
          </a:prstGeom>
        </p:spPr>
        <p:txBody>
          <a:bodyPr/>
          <a:lstStyle/>
          <a:p>
            <a:pPr/>
          </a:p>
        </p:txBody>
      </p:sp>
      <p:sp>
        <p:nvSpPr>
          <p:cNvPr id="916" name="Double-click to edit"/>
          <p:cNvSpPr txBox="1"/>
          <p:nvPr>
            <p:ph type="body" idx="1"/>
          </p:nvPr>
        </p:nvSpPr>
        <p:spPr>
          <a:prstGeom prst="rect">
            <a:avLst/>
          </a:prstGeom>
        </p:spPr>
        <p:txBody>
          <a:bodyPr/>
          <a:lstStyle/>
          <a:p>
            <a:pPr/>
          </a:p>
        </p:txBody>
      </p:sp>
      <p:sp>
        <p:nvSpPr>
          <p:cNvPr id="91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18" name="14 Le repos de Dieu.115.jpeg" descr="14 Le repos de Dieu.11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0" name="Double-click to edit"/>
          <p:cNvSpPr txBox="1"/>
          <p:nvPr>
            <p:ph type="title"/>
          </p:nvPr>
        </p:nvSpPr>
        <p:spPr>
          <a:prstGeom prst="rect">
            <a:avLst/>
          </a:prstGeom>
        </p:spPr>
        <p:txBody>
          <a:bodyPr/>
          <a:lstStyle/>
          <a:p>
            <a:pPr/>
          </a:p>
        </p:txBody>
      </p:sp>
      <p:sp>
        <p:nvSpPr>
          <p:cNvPr id="921" name="Double-click to edit"/>
          <p:cNvSpPr txBox="1"/>
          <p:nvPr>
            <p:ph type="body" idx="1"/>
          </p:nvPr>
        </p:nvSpPr>
        <p:spPr>
          <a:prstGeom prst="rect">
            <a:avLst/>
          </a:prstGeom>
        </p:spPr>
        <p:txBody>
          <a:bodyPr/>
          <a:lstStyle/>
          <a:p>
            <a:pPr/>
          </a:p>
        </p:txBody>
      </p:sp>
      <p:sp>
        <p:nvSpPr>
          <p:cNvPr id="92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23" name="14 Le repos de Dieu.122.jpeg" descr="14 Le repos de Dieu.12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5" name="Double-click to edit"/>
          <p:cNvSpPr txBox="1"/>
          <p:nvPr>
            <p:ph type="title"/>
          </p:nvPr>
        </p:nvSpPr>
        <p:spPr>
          <a:prstGeom prst="rect">
            <a:avLst/>
          </a:prstGeom>
        </p:spPr>
        <p:txBody>
          <a:bodyPr/>
          <a:lstStyle/>
          <a:p>
            <a:pPr/>
          </a:p>
        </p:txBody>
      </p:sp>
      <p:sp>
        <p:nvSpPr>
          <p:cNvPr id="926" name="Double-click to edit"/>
          <p:cNvSpPr txBox="1"/>
          <p:nvPr>
            <p:ph type="body" idx="1"/>
          </p:nvPr>
        </p:nvSpPr>
        <p:spPr>
          <a:prstGeom prst="rect">
            <a:avLst/>
          </a:prstGeom>
        </p:spPr>
        <p:txBody>
          <a:bodyPr/>
          <a:lstStyle/>
          <a:p>
            <a:pPr/>
          </a:p>
        </p:txBody>
      </p:sp>
      <p:sp>
        <p:nvSpPr>
          <p:cNvPr id="92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28" name="14 Le repos de Dieu.117.jpeg" descr="14 Le repos de Dieu.11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2" name="Double-click to edit"/>
          <p:cNvSpPr txBox="1"/>
          <p:nvPr>
            <p:ph type="title"/>
          </p:nvPr>
        </p:nvSpPr>
        <p:spPr>
          <a:prstGeom prst="rect">
            <a:avLst/>
          </a:prstGeom>
        </p:spPr>
        <p:txBody>
          <a:bodyPr/>
          <a:lstStyle/>
          <a:p>
            <a:pPr/>
          </a:p>
        </p:txBody>
      </p:sp>
      <p:sp>
        <p:nvSpPr>
          <p:cNvPr id="933" name="Double-click to edit"/>
          <p:cNvSpPr txBox="1"/>
          <p:nvPr>
            <p:ph type="body" idx="1"/>
          </p:nvPr>
        </p:nvSpPr>
        <p:spPr>
          <a:prstGeom prst="rect">
            <a:avLst/>
          </a:prstGeom>
        </p:spPr>
        <p:txBody>
          <a:bodyPr/>
          <a:lstStyle/>
          <a:p>
            <a:pPr/>
          </a:p>
        </p:txBody>
      </p:sp>
      <p:sp>
        <p:nvSpPr>
          <p:cNvPr id="93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35" name="14 Le repos de Dieu.124.jpeg" descr="14 Le repos de Dieu.12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9" name="Double-click to edit"/>
          <p:cNvSpPr txBox="1"/>
          <p:nvPr>
            <p:ph type="title"/>
          </p:nvPr>
        </p:nvSpPr>
        <p:spPr>
          <a:prstGeom prst="rect">
            <a:avLst/>
          </a:prstGeom>
        </p:spPr>
        <p:txBody>
          <a:bodyPr/>
          <a:lstStyle/>
          <a:p>
            <a:pPr/>
          </a:p>
        </p:txBody>
      </p:sp>
      <p:sp>
        <p:nvSpPr>
          <p:cNvPr id="940" name="Double-click to edit"/>
          <p:cNvSpPr txBox="1"/>
          <p:nvPr>
            <p:ph type="body" idx="1"/>
          </p:nvPr>
        </p:nvSpPr>
        <p:spPr>
          <a:prstGeom prst="rect">
            <a:avLst/>
          </a:prstGeom>
        </p:spPr>
        <p:txBody>
          <a:bodyPr/>
          <a:lstStyle/>
          <a:p>
            <a:pPr/>
          </a:p>
        </p:txBody>
      </p:sp>
      <p:sp>
        <p:nvSpPr>
          <p:cNvPr id="94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42" name="14 Le repos de Dieu.119.jpeg" descr="14 Le repos de Dieu.11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4" name="Double-click to edit"/>
          <p:cNvSpPr txBox="1"/>
          <p:nvPr>
            <p:ph type="title"/>
          </p:nvPr>
        </p:nvSpPr>
        <p:spPr>
          <a:prstGeom prst="rect">
            <a:avLst/>
          </a:prstGeom>
        </p:spPr>
        <p:txBody>
          <a:bodyPr/>
          <a:lstStyle/>
          <a:p>
            <a:pPr/>
          </a:p>
        </p:txBody>
      </p:sp>
      <p:sp>
        <p:nvSpPr>
          <p:cNvPr id="945" name="Double-click to edit"/>
          <p:cNvSpPr txBox="1"/>
          <p:nvPr>
            <p:ph type="body" idx="1"/>
          </p:nvPr>
        </p:nvSpPr>
        <p:spPr>
          <a:prstGeom prst="rect">
            <a:avLst/>
          </a:prstGeom>
        </p:spPr>
        <p:txBody>
          <a:bodyPr/>
          <a:lstStyle/>
          <a:p>
            <a:pPr/>
          </a:p>
        </p:txBody>
      </p:sp>
      <p:sp>
        <p:nvSpPr>
          <p:cNvPr id="94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47" name="14 Le repos de Dieu.120.jpeg" descr="14 Le repos de Dieu.12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9" name="Double-click to edit"/>
          <p:cNvSpPr txBox="1"/>
          <p:nvPr>
            <p:ph type="title"/>
          </p:nvPr>
        </p:nvSpPr>
        <p:spPr>
          <a:prstGeom prst="rect">
            <a:avLst/>
          </a:prstGeom>
        </p:spPr>
        <p:txBody>
          <a:bodyPr/>
          <a:lstStyle/>
          <a:p>
            <a:pPr/>
          </a:p>
        </p:txBody>
      </p:sp>
      <p:sp>
        <p:nvSpPr>
          <p:cNvPr id="950" name="Double-click to edit"/>
          <p:cNvSpPr txBox="1"/>
          <p:nvPr>
            <p:ph type="body" idx="1"/>
          </p:nvPr>
        </p:nvSpPr>
        <p:spPr>
          <a:prstGeom prst="rect">
            <a:avLst/>
          </a:prstGeom>
        </p:spPr>
        <p:txBody>
          <a:bodyPr/>
          <a:lstStyle/>
          <a:p>
            <a:pPr/>
          </a:p>
        </p:txBody>
      </p:sp>
      <p:sp>
        <p:nvSpPr>
          <p:cNvPr id="95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52" name="14 Le repos de Dieu.127.jpeg" descr="14 Le repos de Dieu.12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4" name="Double-click to edit"/>
          <p:cNvSpPr txBox="1"/>
          <p:nvPr>
            <p:ph type="title"/>
          </p:nvPr>
        </p:nvSpPr>
        <p:spPr>
          <a:prstGeom prst="rect">
            <a:avLst/>
          </a:prstGeom>
        </p:spPr>
        <p:txBody>
          <a:bodyPr/>
          <a:lstStyle/>
          <a:p>
            <a:pPr/>
          </a:p>
        </p:txBody>
      </p:sp>
      <p:sp>
        <p:nvSpPr>
          <p:cNvPr id="955" name="Double-click to edit"/>
          <p:cNvSpPr txBox="1"/>
          <p:nvPr>
            <p:ph type="body" idx="1"/>
          </p:nvPr>
        </p:nvSpPr>
        <p:spPr>
          <a:prstGeom prst="rect">
            <a:avLst/>
          </a:prstGeom>
        </p:spPr>
        <p:txBody>
          <a:bodyPr/>
          <a:lstStyle/>
          <a:p>
            <a:pPr/>
          </a:p>
        </p:txBody>
      </p:sp>
      <p:sp>
        <p:nvSpPr>
          <p:cNvPr id="95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57" name="14 Le repos de Dieu.122.jpeg" descr="14 Le repos de Dieu.12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1" name="Double-click to edit"/>
          <p:cNvSpPr txBox="1"/>
          <p:nvPr>
            <p:ph type="title"/>
          </p:nvPr>
        </p:nvSpPr>
        <p:spPr>
          <a:prstGeom prst="rect">
            <a:avLst/>
          </a:prstGeom>
        </p:spPr>
        <p:txBody>
          <a:bodyPr/>
          <a:lstStyle/>
          <a:p>
            <a:pPr/>
          </a:p>
        </p:txBody>
      </p:sp>
      <p:sp>
        <p:nvSpPr>
          <p:cNvPr id="962" name="Double-click to edit"/>
          <p:cNvSpPr txBox="1"/>
          <p:nvPr>
            <p:ph type="body" idx="1"/>
          </p:nvPr>
        </p:nvSpPr>
        <p:spPr>
          <a:prstGeom prst="rect">
            <a:avLst/>
          </a:prstGeom>
        </p:spPr>
        <p:txBody>
          <a:bodyPr/>
          <a:lstStyle/>
          <a:p>
            <a:pPr/>
          </a:p>
        </p:txBody>
      </p:sp>
      <p:sp>
        <p:nvSpPr>
          <p:cNvPr id="96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64" name="14 Le repos de Dieu.123.jpeg" descr="14 Le repos de Dieu.12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Double-click to edit"/>
          <p:cNvSpPr txBox="1"/>
          <p:nvPr>
            <p:ph type="title"/>
          </p:nvPr>
        </p:nvSpPr>
        <p:spPr>
          <a:prstGeom prst="rect">
            <a:avLst/>
          </a:prstGeom>
        </p:spPr>
        <p:txBody>
          <a:bodyPr/>
          <a:lstStyle/>
          <a:p>
            <a:pPr/>
          </a:p>
        </p:txBody>
      </p:sp>
      <p:sp>
        <p:nvSpPr>
          <p:cNvPr id="344" name="Double-click to edit"/>
          <p:cNvSpPr txBox="1"/>
          <p:nvPr>
            <p:ph type="body" idx="1"/>
          </p:nvPr>
        </p:nvSpPr>
        <p:spPr>
          <a:prstGeom prst="rect">
            <a:avLst/>
          </a:prstGeom>
        </p:spPr>
        <p:txBody>
          <a:bodyPr/>
          <a:lstStyle/>
          <a:p>
            <a:pPr/>
          </a:p>
        </p:txBody>
      </p:sp>
      <p:sp>
        <p:nvSpPr>
          <p:cNvPr id="34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6" name="14 Le repos de Dieu.013.jpeg" descr="14 Le repos de Dieu.01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6" name="Double-click to edit"/>
          <p:cNvSpPr txBox="1"/>
          <p:nvPr>
            <p:ph type="title"/>
          </p:nvPr>
        </p:nvSpPr>
        <p:spPr>
          <a:prstGeom prst="rect">
            <a:avLst/>
          </a:prstGeom>
        </p:spPr>
        <p:txBody>
          <a:bodyPr/>
          <a:lstStyle/>
          <a:p>
            <a:pPr/>
          </a:p>
        </p:txBody>
      </p:sp>
      <p:sp>
        <p:nvSpPr>
          <p:cNvPr id="967" name="Double-click to edit"/>
          <p:cNvSpPr txBox="1"/>
          <p:nvPr>
            <p:ph type="body" idx="1"/>
          </p:nvPr>
        </p:nvSpPr>
        <p:spPr>
          <a:prstGeom prst="rect">
            <a:avLst/>
          </a:prstGeom>
        </p:spPr>
        <p:txBody>
          <a:bodyPr/>
          <a:lstStyle/>
          <a:p>
            <a:pPr/>
          </a:p>
        </p:txBody>
      </p:sp>
      <p:sp>
        <p:nvSpPr>
          <p:cNvPr id="96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69" name="14 Le repos de Dieu.124.jpeg" descr="14 Le repos de Dieu.12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1" name="Double-click to edit"/>
          <p:cNvSpPr txBox="1"/>
          <p:nvPr>
            <p:ph type="title"/>
          </p:nvPr>
        </p:nvSpPr>
        <p:spPr>
          <a:prstGeom prst="rect">
            <a:avLst/>
          </a:prstGeom>
        </p:spPr>
        <p:txBody>
          <a:bodyPr/>
          <a:lstStyle/>
          <a:p>
            <a:pPr/>
          </a:p>
        </p:txBody>
      </p:sp>
      <p:sp>
        <p:nvSpPr>
          <p:cNvPr id="972" name="Double-click to edit"/>
          <p:cNvSpPr txBox="1"/>
          <p:nvPr>
            <p:ph type="body" idx="1"/>
          </p:nvPr>
        </p:nvSpPr>
        <p:spPr>
          <a:prstGeom prst="rect">
            <a:avLst/>
          </a:prstGeom>
        </p:spPr>
        <p:txBody>
          <a:bodyPr/>
          <a:lstStyle/>
          <a:p>
            <a:pPr/>
          </a:p>
        </p:txBody>
      </p:sp>
      <p:sp>
        <p:nvSpPr>
          <p:cNvPr id="97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74" name="14 Le repos de Dieu.125.jpeg" descr="14 Le repos de Dieu.12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6" name="Double-click to edit"/>
          <p:cNvSpPr txBox="1"/>
          <p:nvPr>
            <p:ph type="title"/>
          </p:nvPr>
        </p:nvSpPr>
        <p:spPr>
          <a:prstGeom prst="rect">
            <a:avLst/>
          </a:prstGeom>
        </p:spPr>
        <p:txBody>
          <a:bodyPr/>
          <a:lstStyle/>
          <a:p>
            <a:pPr/>
          </a:p>
        </p:txBody>
      </p:sp>
      <p:sp>
        <p:nvSpPr>
          <p:cNvPr id="977" name="Double-click to edit"/>
          <p:cNvSpPr txBox="1"/>
          <p:nvPr>
            <p:ph type="body" idx="1"/>
          </p:nvPr>
        </p:nvSpPr>
        <p:spPr>
          <a:prstGeom prst="rect">
            <a:avLst/>
          </a:prstGeom>
        </p:spPr>
        <p:txBody>
          <a:bodyPr/>
          <a:lstStyle/>
          <a:p>
            <a:pPr/>
          </a:p>
        </p:txBody>
      </p:sp>
      <p:sp>
        <p:nvSpPr>
          <p:cNvPr id="97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79" name="14 Le repos de Dieu.126.jpeg" descr="14 Le repos de Dieu.12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1" name="Double-click to edit"/>
          <p:cNvSpPr txBox="1"/>
          <p:nvPr>
            <p:ph type="title"/>
          </p:nvPr>
        </p:nvSpPr>
        <p:spPr>
          <a:prstGeom prst="rect">
            <a:avLst/>
          </a:prstGeom>
        </p:spPr>
        <p:txBody>
          <a:bodyPr/>
          <a:lstStyle/>
          <a:p>
            <a:pPr/>
          </a:p>
        </p:txBody>
      </p:sp>
      <p:sp>
        <p:nvSpPr>
          <p:cNvPr id="982" name="Double-click to edit"/>
          <p:cNvSpPr txBox="1"/>
          <p:nvPr>
            <p:ph type="body" idx="1"/>
          </p:nvPr>
        </p:nvSpPr>
        <p:spPr>
          <a:prstGeom prst="rect">
            <a:avLst/>
          </a:prstGeom>
        </p:spPr>
        <p:txBody>
          <a:bodyPr/>
          <a:lstStyle/>
          <a:p>
            <a:pPr/>
          </a:p>
        </p:txBody>
      </p:sp>
      <p:sp>
        <p:nvSpPr>
          <p:cNvPr id="98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84" name="14 Le repos de Dieu.127.jpeg" descr="14 Le repos de Dieu.12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8" name="Double-click to edit"/>
          <p:cNvSpPr txBox="1"/>
          <p:nvPr>
            <p:ph type="title"/>
          </p:nvPr>
        </p:nvSpPr>
        <p:spPr>
          <a:prstGeom prst="rect">
            <a:avLst/>
          </a:prstGeom>
        </p:spPr>
        <p:txBody>
          <a:bodyPr/>
          <a:lstStyle/>
          <a:p>
            <a:pPr/>
          </a:p>
        </p:txBody>
      </p:sp>
      <p:sp>
        <p:nvSpPr>
          <p:cNvPr id="989" name="Double-click to edit"/>
          <p:cNvSpPr txBox="1"/>
          <p:nvPr>
            <p:ph type="body" idx="1"/>
          </p:nvPr>
        </p:nvSpPr>
        <p:spPr>
          <a:prstGeom prst="rect">
            <a:avLst/>
          </a:prstGeom>
        </p:spPr>
        <p:txBody>
          <a:bodyPr/>
          <a:lstStyle/>
          <a:p>
            <a:pPr/>
          </a:p>
        </p:txBody>
      </p:sp>
      <p:sp>
        <p:nvSpPr>
          <p:cNvPr id="99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91" name="14 Le repos de Dieu.128.jpeg" descr="14 Le repos de Dieu.12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5" name="Double-click to edit"/>
          <p:cNvSpPr txBox="1"/>
          <p:nvPr>
            <p:ph type="title"/>
          </p:nvPr>
        </p:nvSpPr>
        <p:spPr>
          <a:prstGeom prst="rect">
            <a:avLst/>
          </a:prstGeom>
        </p:spPr>
        <p:txBody>
          <a:bodyPr/>
          <a:lstStyle/>
          <a:p>
            <a:pPr/>
          </a:p>
        </p:txBody>
      </p:sp>
      <p:sp>
        <p:nvSpPr>
          <p:cNvPr id="996" name="Double-click to edit"/>
          <p:cNvSpPr txBox="1"/>
          <p:nvPr>
            <p:ph type="body" idx="1"/>
          </p:nvPr>
        </p:nvSpPr>
        <p:spPr>
          <a:prstGeom prst="rect">
            <a:avLst/>
          </a:prstGeom>
        </p:spPr>
        <p:txBody>
          <a:bodyPr/>
          <a:lstStyle/>
          <a:p>
            <a:pPr/>
          </a:p>
        </p:txBody>
      </p:sp>
      <p:sp>
        <p:nvSpPr>
          <p:cNvPr id="99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98" name="14 Le repos de Dieu.135.jpeg" descr="14 Le repos de Dieu.13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0" name="Double-click to edit"/>
          <p:cNvSpPr txBox="1"/>
          <p:nvPr>
            <p:ph type="title"/>
          </p:nvPr>
        </p:nvSpPr>
        <p:spPr>
          <a:prstGeom prst="rect">
            <a:avLst/>
          </a:prstGeom>
        </p:spPr>
        <p:txBody>
          <a:bodyPr/>
          <a:lstStyle/>
          <a:p>
            <a:pPr/>
          </a:p>
        </p:txBody>
      </p:sp>
      <p:sp>
        <p:nvSpPr>
          <p:cNvPr id="1001" name="Double-click to edit"/>
          <p:cNvSpPr txBox="1"/>
          <p:nvPr>
            <p:ph type="body" idx="1"/>
          </p:nvPr>
        </p:nvSpPr>
        <p:spPr>
          <a:prstGeom prst="rect">
            <a:avLst/>
          </a:prstGeom>
        </p:spPr>
        <p:txBody>
          <a:bodyPr/>
          <a:lstStyle/>
          <a:p>
            <a:pPr/>
          </a:p>
        </p:txBody>
      </p:sp>
      <p:sp>
        <p:nvSpPr>
          <p:cNvPr id="100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03" name="14 Le repos de Dieu.136.jpeg" descr="14 Le repos de Dieu.13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7" name="Double-click to edit"/>
          <p:cNvSpPr txBox="1"/>
          <p:nvPr>
            <p:ph type="title"/>
          </p:nvPr>
        </p:nvSpPr>
        <p:spPr>
          <a:prstGeom prst="rect">
            <a:avLst/>
          </a:prstGeom>
        </p:spPr>
        <p:txBody>
          <a:bodyPr/>
          <a:lstStyle/>
          <a:p>
            <a:pPr/>
          </a:p>
        </p:txBody>
      </p:sp>
      <p:sp>
        <p:nvSpPr>
          <p:cNvPr id="1008" name="Double-click to edit"/>
          <p:cNvSpPr txBox="1"/>
          <p:nvPr>
            <p:ph type="body" idx="1"/>
          </p:nvPr>
        </p:nvSpPr>
        <p:spPr>
          <a:prstGeom prst="rect">
            <a:avLst/>
          </a:prstGeom>
        </p:spPr>
        <p:txBody>
          <a:bodyPr/>
          <a:lstStyle/>
          <a:p>
            <a:pPr/>
          </a:p>
        </p:txBody>
      </p:sp>
      <p:sp>
        <p:nvSpPr>
          <p:cNvPr id="100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10" name="14 Le repos de Dieu.131.jpeg" descr="14 Le repos de Dieu.13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4" name="Double-click to edit"/>
          <p:cNvSpPr txBox="1"/>
          <p:nvPr>
            <p:ph type="title"/>
          </p:nvPr>
        </p:nvSpPr>
        <p:spPr>
          <a:prstGeom prst="rect">
            <a:avLst/>
          </a:prstGeom>
        </p:spPr>
        <p:txBody>
          <a:bodyPr/>
          <a:lstStyle/>
          <a:p>
            <a:pPr/>
          </a:p>
        </p:txBody>
      </p:sp>
      <p:sp>
        <p:nvSpPr>
          <p:cNvPr id="1015" name="Double-click to edit"/>
          <p:cNvSpPr txBox="1"/>
          <p:nvPr>
            <p:ph type="body" idx="1"/>
          </p:nvPr>
        </p:nvSpPr>
        <p:spPr>
          <a:prstGeom prst="rect">
            <a:avLst/>
          </a:prstGeom>
        </p:spPr>
        <p:txBody>
          <a:bodyPr/>
          <a:lstStyle/>
          <a:p>
            <a:pPr/>
          </a:p>
        </p:txBody>
      </p:sp>
      <p:sp>
        <p:nvSpPr>
          <p:cNvPr id="101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17" name="14 Le repos de Dieu.138.jpeg" descr="14 Le repos de Dieu.13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9" name="Double-click to edit"/>
          <p:cNvSpPr txBox="1"/>
          <p:nvPr>
            <p:ph type="title"/>
          </p:nvPr>
        </p:nvSpPr>
        <p:spPr>
          <a:prstGeom prst="rect">
            <a:avLst/>
          </a:prstGeom>
        </p:spPr>
        <p:txBody>
          <a:bodyPr/>
          <a:lstStyle/>
          <a:p>
            <a:pPr/>
          </a:p>
        </p:txBody>
      </p:sp>
      <p:sp>
        <p:nvSpPr>
          <p:cNvPr id="1020" name="Double-click to edit"/>
          <p:cNvSpPr txBox="1"/>
          <p:nvPr>
            <p:ph type="body" idx="1"/>
          </p:nvPr>
        </p:nvSpPr>
        <p:spPr>
          <a:prstGeom prst="rect">
            <a:avLst/>
          </a:prstGeom>
        </p:spPr>
        <p:txBody>
          <a:bodyPr/>
          <a:lstStyle/>
          <a:p>
            <a:pPr/>
          </a:p>
        </p:txBody>
      </p:sp>
      <p:sp>
        <p:nvSpPr>
          <p:cNvPr id="102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22" name="14 Le repos de Dieu.133.jpeg" descr="14 Le repos de Dieu.13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Double-click to edit"/>
          <p:cNvSpPr txBox="1"/>
          <p:nvPr>
            <p:ph type="title"/>
          </p:nvPr>
        </p:nvSpPr>
        <p:spPr>
          <a:prstGeom prst="rect">
            <a:avLst/>
          </a:prstGeom>
        </p:spPr>
        <p:txBody>
          <a:bodyPr/>
          <a:lstStyle/>
          <a:p>
            <a:pPr/>
          </a:p>
        </p:txBody>
      </p:sp>
      <p:sp>
        <p:nvSpPr>
          <p:cNvPr id="349" name="Double-click to edit"/>
          <p:cNvSpPr txBox="1"/>
          <p:nvPr>
            <p:ph type="body" idx="1"/>
          </p:nvPr>
        </p:nvSpPr>
        <p:spPr>
          <a:prstGeom prst="rect">
            <a:avLst/>
          </a:prstGeom>
        </p:spPr>
        <p:txBody>
          <a:bodyPr/>
          <a:lstStyle/>
          <a:p>
            <a:pPr/>
          </a:p>
        </p:txBody>
      </p:sp>
      <p:sp>
        <p:nvSpPr>
          <p:cNvPr id="35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1" name="14 Le repos de Dieu.014.jpeg" descr="14 Le repos de Dieu.01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6" name="Double-click to edit"/>
          <p:cNvSpPr txBox="1"/>
          <p:nvPr>
            <p:ph type="title"/>
          </p:nvPr>
        </p:nvSpPr>
        <p:spPr>
          <a:prstGeom prst="rect">
            <a:avLst/>
          </a:prstGeom>
        </p:spPr>
        <p:txBody>
          <a:bodyPr/>
          <a:lstStyle/>
          <a:p>
            <a:pPr/>
          </a:p>
        </p:txBody>
      </p:sp>
      <p:sp>
        <p:nvSpPr>
          <p:cNvPr id="1027" name="Double-click to edit"/>
          <p:cNvSpPr txBox="1"/>
          <p:nvPr>
            <p:ph type="body" idx="1"/>
          </p:nvPr>
        </p:nvSpPr>
        <p:spPr>
          <a:prstGeom prst="rect">
            <a:avLst/>
          </a:prstGeom>
        </p:spPr>
        <p:txBody>
          <a:bodyPr/>
          <a:lstStyle/>
          <a:p>
            <a:pPr/>
          </a:p>
        </p:txBody>
      </p:sp>
      <p:sp>
        <p:nvSpPr>
          <p:cNvPr id="102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29" name="14 Le repos de Dieu.140.jpeg" descr="14 Le repos de Dieu.14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1" name="Double-click to edit"/>
          <p:cNvSpPr txBox="1"/>
          <p:nvPr>
            <p:ph type="title"/>
          </p:nvPr>
        </p:nvSpPr>
        <p:spPr>
          <a:prstGeom prst="rect">
            <a:avLst/>
          </a:prstGeom>
        </p:spPr>
        <p:txBody>
          <a:bodyPr/>
          <a:lstStyle/>
          <a:p>
            <a:pPr/>
          </a:p>
        </p:txBody>
      </p:sp>
      <p:sp>
        <p:nvSpPr>
          <p:cNvPr id="1032" name="Double-click to edit"/>
          <p:cNvSpPr txBox="1"/>
          <p:nvPr>
            <p:ph type="body" idx="1"/>
          </p:nvPr>
        </p:nvSpPr>
        <p:spPr>
          <a:prstGeom prst="rect">
            <a:avLst/>
          </a:prstGeom>
        </p:spPr>
        <p:txBody>
          <a:bodyPr/>
          <a:lstStyle/>
          <a:p>
            <a:pPr/>
          </a:p>
        </p:txBody>
      </p:sp>
      <p:sp>
        <p:nvSpPr>
          <p:cNvPr id="103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34" name="14 Le repos de Dieu.135.jpeg" descr="14 Le repos de Dieu.13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6" name="Double-click to edit"/>
          <p:cNvSpPr txBox="1"/>
          <p:nvPr>
            <p:ph type="title"/>
          </p:nvPr>
        </p:nvSpPr>
        <p:spPr>
          <a:prstGeom prst="rect">
            <a:avLst/>
          </a:prstGeom>
        </p:spPr>
        <p:txBody>
          <a:bodyPr/>
          <a:lstStyle/>
          <a:p>
            <a:pPr/>
          </a:p>
        </p:txBody>
      </p:sp>
      <p:sp>
        <p:nvSpPr>
          <p:cNvPr id="1037" name="Double-click to edit"/>
          <p:cNvSpPr txBox="1"/>
          <p:nvPr>
            <p:ph type="body" idx="1"/>
          </p:nvPr>
        </p:nvSpPr>
        <p:spPr>
          <a:prstGeom prst="rect">
            <a:avLst/>
          </a:prstGeom>
        </p:spPr>
        <p:txBody>
          <a:bodyPr/>
          <a:lstStyle/>
          <a:p>
            <a:pPr/>
          </a:p>
        </p:txBody>
      </p:sp>
      <p:sp>
        <p:nvSpPr>
          <p:cNvPr id="103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39" name="14 Le repos de Dieu.136.jpeg" descr="14 Le repos de Dieu.13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3" name="Double-click to edit"/>
          <p:cNvSpPr txBox="1"/>
          <p:nvPr>
            <p:ph type="title"/>
          </p:nvPr>
        </p:nvSpPr>
        <p:spPr>
          <a:prstGeom prst="rect">
            <a:avLst/>
          </a:prstGeom>
        </p:spPr>
        <p:txBody>
          <a:bodyPr/>
          <a:lstStyle/>
          <a:p>
            <a:pPr/>
          </a:p>
        </p:txBody>
      </p:sp>
      <p:sp>
        <p:nvSpPr>
          <p:cNvPr id="1044" name="Double-click to edit"/>
          <p:cNvSpPr txBox="1"/>
          <p:nvPr>
            <p:ph type="body" idx="1"/>
          </p:nvPr>
        </p:nvSpPr>
        <p:spPr>
          <a:prstGeom prst="rect">
            <a:avLst/>
          </a:prstGeom>
        </p:spPr>
        <p:txBody>
          <a:bodyPr/>
          <a:lstStyle/>
          <a:p>
            <a:pPr/>
          </a:p>
        </p:txBody>
      </p:sp>
      <p:sp>
        <p:nvSpPr>
          <p:cNvPr id="104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46" name="14 Le repos de Dieu.143.jpeg" descr="14 Le repos de Dieu.14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8" name="Double-click to edit"/>
          <p:cNvSpPr txBox="1"/>
          <p:nvPr>
            <p:ph type="title"/>
          </p:nvPr>
        </p:nvSpPr>
        <p:spPr>
          <a:prstGeom prst="rect">
            <a:avLst/>
          </a:prstGeom>
        </p:spPr>
        <p:txBody>
          <a:bodyPr/>
          <a:lstStyle/>
          <a:p>
            <a:pPr/>
          </a:p>
        </p:txBody>
      </p:sp>
      <p:sp>
        <p:nvSpPr>
          <p:cNvPr id="1049" name="Double-click to edit"/>
          <p:cNvSpPr txBox="1"/>
          <p:nvPr>
            <p:ph type="body" idx="1"/>
          </p:nvPr>
        </p:nvSpPr>
        <p:spPr>
          <a:prstGeom prst="rect">
            <a:avLst/>
          </a:prstGeom>
        </p:spPr>
        <p:txBody>
          <a:bodyPr/>
          <a:lstStyle/>
          <a:p>
            <a:pPr/>
          </a:p>
        </p:txBody>
      </p:sp>
      <p:sp>
        <p:nvSpPr>
          <p:cNvPr id="105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51" name="14 Le repos de Dieu.138.jpeg" descr="14 Le repos de Dieu.13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5" name="Double-click to edit"/>
          <p:cNvSpPr txBox="1"/>
          <p:nvPr>
            <p:ph type="title"/>
          </p:nvPr>
        </p:nvSpPr>
        <p:spPr>
          <a:prstGeom prst="rect">
            <a:avLst/>
          </a:prstGeom>
        </p:spPr>
        <p:txBody>
          <a:bodyPr/>
          <a:lstStyle/>
          <a:p>
            <a:pPr/>
          </a:p>
        </p:txBody>
      </p:sp>
      <p:sp>
        <p:nvSpPr>
          <p:cNvPr id="1056" name="Double-click to edit"/>
          <p:cNvSpPr txBox="1"/>
          <p:nvPr>
            <p:ph type="body" idx="1"/>
          </p:nvPr>
        </p:nvSpPr>
        <p:spPr>
          <a:prstGeom prst="rect">
            <a:avLst/>
          </a:prstGeom>
        </p:spPr>
        <p:txBody>
          <a:bodyPr/>
          <a:lstStyle/>
          <a:p>
            <a:pPr/>
          </a:p>
        </p:txBody>
      </p:sp>
      <p:sp>
        <p:nvSpPr>
          <p:cNvPr id="105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58" name="14 Le repos de Dieu.139.jpeg" descr="14 Le repos de Dieu.13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0" name="Double-click to edit"/>
          <p:cNvSpPr txBox="1"/>
          <p:nvPr>
            <p:ph type="title"/>
          </p:nvPr>
        </p:nvSpPr>
        <p:spPr>
          <a:prstGeom prst="rect">
            <a:avLst/>
          </a:prstGeom>
        </p:spPr>
        <p:txBody>
          <a:bodyPr/>
          <a:lstStyle/>
          <a:p>
            <a:pPr/>
          </a:p>
        </p:txBody>
      </p:sp>
      <p:sp>
        <p:nvSpPr>
          <p:cNvPr id="1061" name="Double-click to edit"/>
          <p:cNvSpPr txBox="1"/>
          <p:nvPr>
            <p:ph type="body" idx="1"/>
          </p:nvPr>
        </p:nvSpPr>
        <p:spPr>
          <a:prstGeom prst="rect">
            <a:avLst/>
          </a:prstGeom>
        </p:spPr>
        <p:txBody>
          <a:bodyPr/>
          <a:lstStyle/>
          <a:p>
            <a:pPr/>
          </a:p>
        </p:txBody>
      </p:sp>
      <p:sp>
        <p:nvSpPr>
          <p:cNvPr id="106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63" name="14 Le repos de Dieu.146.jpeg" descr="14 Le repos de Dieu.14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5" name="Double-click to edit"/>
          <p:cNvSpPr txBox="1"/>
          <p:nvPr>
            <p:ph type="title"/>
          </p:nvPr>
        </p:nvSpPr>
        <p:spPr>
          <a:prstGeom prst="rect">
            <a:avLst/>
          </a:prstGeom>
        </p:spPr>
        <p:txBody>
          <a:bodyPr/>
          <a:lstStyle/>
          <a:p>
            <a:pPr/>
          </a:p>
        </p:txBody>
      </p:sp>
      <p:sp>
        <p:nvSpPr>
          <p:cNvPr id="1066" name="Double-click to edit"/>
          <p:cNvSpPr txBox="1"/>
          <p:nvPr>
            <p:ph type="body" idx="1"/>
          </p:nvPr>
        </p:nvSpPr>
        <p:spPr>
          <a:prstGeom prst="rect">
            <a:avLst/>
          </a:prstGeom>
        </p:spPr>
        <p:txBody>
          <a:bodyPr/>
          <a:lstStyle/>
          <a:p>
            <a:pPr/>
          </a:p>
        </p:txBody>
      </p:sp>
      <p:sp>
        <p:nvSpPr>
          <p:cNvPr id="106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68" name="14 Le repos de Dieu.141.jpeg" descr="14 Le repos de Dieu.14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2" name="Double-click to edit"/>
          <p:cNvSpPr txBox="1"/>
          <p:nvPr>
            <p:ph type="title"/>
          </p:nvPr>
        </p:nvSpPr>
        <p:spPr>
          <a:prstGeom prst="rect">
            <a:avLst/>
          </a:prstGeom>
        </p:spPr>
        <p:txBody>
          <a:bodyPr/>
          <a:lstStyle/>
          <a:p>
            <a:pPr/>
          </a:p>
        </p:txBody>
      </p:sp>
      <p:sp>
        <p:nvSpPr>
          <p:cNvPr id="1073" name="Double-click to edit"/>
          <p:cNvSpPr txBox="1"/>
          <p:nvPr>
            <p:ph type="body" idx="1"/>
          </p:nvPr>
        </p:nvSpPr>
        <p:spPr>
          <a:prstGeom prst="rect">
            <a:avLst/>
          </a:prstGeom>
        </p:spPr>
        <p:txBody>
          <a:bodyPr/>
          <a:lstStyle/>
          <a:p>
            <a:pPr/>
          </a:p>
        </p:txBody>
      </p:sp>
      <p:sp>
        <p:nvSpPr>
          <p:cNvPr id="107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75" name="14 Le repos de Dieu.148.jpeg" descr="14 Le repos de Dieu.14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7" name="Double-click to edit"/>
          <p:cNvSpPr txBox="1"/>
          <p:nvPr>
            <p:ph type="title"/>
          </p:nvPr>
        </p:nvSpPr>
        <p:spPr>
          <a:prstGeom prst="rect">
            <a:avLst/>
          </a:prstGeom>
        </p:spPr>
        <p:txBody>
          <a:bodyPr/>
          <a:lstStyle/>
          <a:p>
            <a:pPr/>
          </a:p>
        </p:txBody>
      </p:sp>
      <p:sp>
        <p:nvSpPr>
          <p:cNvPr id="1078" name="Double-click to edit"/>
          <p:cNvSpPr txBox="1"/>
          <p:nvPr>
            <p:ph type="body" idx="1"/>
          </p:nvPr>
        </p:nvSpPr>
        <p:spPr>
          <a:prstGeom prst="rect">
            <a:avLst/>
          </a:prstGeom>
        </p:spPr>
        <p:txBody>
          <a:bodyPr/>
          <a:lstStyle/>
          <a:p>
            <a:pPr/>
          </a:p>
        </p:txBody>
      </p:sp>
      <p:sp>
        <p:nvSpPr>
          <p:cNvPr id="107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80" name="14 Le repos de Dieu.143.jpeg" descr="14 Le repos de Dieu.14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Double-click to edit"/>
          <p:cNvSpPr txBox="1"/>
          <p:nvPr>
            <p:ph type="title"/>
          </p:nvPr>
        </p:nvSpPr>
        <p:spPr>
          <a:prstGeom prst="rect">
            <a:avLst/>
          </a:prstGeom>
        </p:spPr>
        <p:txBody>
          <a:bodyPr/>
          <a:lstStyle/>
          <a:p>
            <a:pPr/>
          </a:p>
        </p:txBody>
      </p:sp>
      <p:sp>
        <p:nvSpPr>
          <p:cNvPr id="354" name="Double-click to edit"/>
          <p:cNvSpPr txBox="1"/>
          <p:nvPr>
            <p:ph type="body" idx="1"/>
          </p:nvPr>
        </p:nvSpPr>
        <p:spPr>
          <a:prstGeom prst="rect">
            <a:avLst/>
          </a:prstGeom>
        </p:spPr>
        <p:txBody>
          <a:bodyPr/>
          <a:lstStyle/>
          <a:p>
            <a:pPr/>
          </a:p>
        </p:txBody>
      </p:sp>
      <p:sp>
        <p:nvSpPr>
          <p:cNvPr id="35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6" name="14 Le repos de Dieu.015.jpeg" descr="14 Le repos de Dieu.01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2" name="Double-click to edit"/>
          <p:cNvSpPr txBox="1"/>
          <p:nvPr>
            <p:ph type="title"/>
          </p:nvPr>
        </p:nvSpPr>
        <p:spPr>
          <a:prstGeom prst="rect">
            <a:avLst/>
          </a:prstGeom>
        </p:spPr>
        <p:txBody>
          <a:bodyPr/>
          <a:lstStyle/>
          <a:p>
            <a:pPr/>
          </a:p>
        </p:txBody>
      </p:sp>
      <p:sp>
        <p:nvSpPr>
          <p:cNvPr id="1083" name="Double-click to edit"/>
          <p:cNvSpPr txBox="1"/>
          <p:nvPr>
            <p:ph type="body" idx="1"/>
          </p:nvPr>
        </p:nvSpPr>
        <p:spPr>
          <a:prstGeom prst="rect">
            <a:avLst/>
          </a:prstGeom>
        </p:spPr>
        <p:txBody>
          <a:bodyPr/>
          <a:lstStyle/>
          <a:p>
            <a:pPr/>
          </a:p>
        </p:txBody>
      </p:sp>
      <p:sp>
        <p:nvSpPr>
          <p:cNvPr id="108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85" name="14 Le repos de Dieu.144.jpeg" descr="14 Le repos de Dieu.14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9" name="Double-click to edit"/>
          <p:cNvSpPr txBox="1"/>
          <p:nvPr>
            <p:ph type="title"/>
          </p:nvPr>
        </p:nvSpPr>
        <p:spPr>
          <a:prstGeom prst="rect">
            <a:avLst/>
          </a:prstGeom>
        </p:spPr>
        <p:txBody>
          <a:bodyPr/>
          <a:lstStyle/>
          <a:p>
            <a:pPr/>
          </a:p>
        </p:txBody>
      </p:sp>
      <p:sp>
        <p:nvSpPr>
          <p:cNvPr id="1090" name="Double-click to edit"/>
          <p:cNvSpPr txBox="1"/>
          <p:nvPr>
            <p:ph type="body" idx="1"/>
          </p:nvPr>
        </p:nvSpPr>
        <p:spPr>
          <a:prstGeom prst="rect">
            <a:avLst/>
          </a:prstGeom>
        </p:spPr>
        <p:txBody>
          <a:bodyPr/>
          <a:lstStyle/>
          <a:p>
            <a:pPr/>
          </a:p>
        </p:txBody>
      </p:sp>
      <p:sp>
        <p:nvSpPr>
          <p:cNvPr id="109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92" name="14 Le repos de Dieu.145.jpeg" descr="14 Le repos de Dieu.14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6" name="Double-click to edit"/>
          <p:cNvSpPr txBox="1"/>
          <p:nvPr>
            <p:ph type="title"/>
          </p:nvPr>
        </p:nvSpPr>
        <p:spPr>
          <a:prstGeom prst="rect">
            <a:avLst/>
          </a:prstGeom>
        </p:spPr>
        <p:txBody>
          <a:bodyPr/>
          <a:lstStyle/>
          <a:p>
            <a:pPr/>
          </a:p>
        </p:txBody>
      </p:sp>
      <p:sp>
        <p:nvSpPr>
          <p:cNvPr id="1097" name="Double-click to edit"/>
          <p:cNvSpPr txBox="1"/>
          <p:nvPr>
            <p:ph type="body" idx="1"/>
          </p:nvPr>
        </p:nvSpPr>
        <p:spPr>
          <a:prstGeom prst="rect">
            <a:avLst/>
          </a:prstGeom>
        </p:spPr>
        <p:txBody>
          <a:bodyPr/>
          <a:lstStyle/>
          <a:p>
            <a:pPr/>
          </a:p>
        </p:txBody>
      </p:sp>
      <p:sp>
        <p:nvSpPr>
          <p:cNvPr id="109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99" name="14 Le repos de Dieu.146.jpeg" descr="14 Le repos de Dieu.14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1" name="Double-click to edit"/>
          <p:cNvSpPr txBox="1"/>
          <p:nvPr>
            <p:ph type="title"/>
          </p:nvPr>
        </p:nvSpPr>
        <p:spPr>
          <a:prstGeom prst="rect">
            <a:avLst/>
          </a:prstGeom>
        </p:spPr>
        <p:txBody>
          <a:bodyPr/>
          <a:lstStyle/>
          <a:p>
            <a:pPr/>
          </a:p>
        </p:txBody>
      </p:sp>
      <p:sp>
        <p:nvSpPr>
          <p:cNvPr id="1102" name="Double-click to edit"/>
          <p:cNvSpPr txBox="1"/>
          <p:nvPr>
            <p:ph type="body" idx="1"/>
          </p:nvPr>
        </p:nvSpPr>
        <p:spPr>
          <a:prstGeom prst="rect">
            <a:avLst/>
          </a:prstGeom>
        </p:spPr>
        <p:txBody>
          <a:bodyPr/>
          <a:lstStyle/>
          <a:p>
            <a:pPr/>
          </a:p>
        </p:txBody>
      </p:sp>
      <p:sp>
        <p:nvSpPr>
          <p:cNvPr id="110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04" name="14 Le repos de Dieu.147.jpeg" descr="14 Le repos de Dieu.14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6" name="Double-click to edit"/>
          <p:cNvSpPr txBox="1"/>
          <p:nvPr>
            <p:ph type="title"/>
          </p:nvPr>
        </p:nvSpPr>
        <p:spPr>
          <a:prstGeom prst="rect">
            <a:avLst/>
          </a:prstGeom>
        </p:spPr>
        <p:txBody>
          <a:bodyPr/>
          <a:lstStyle/>
          <a:p>
            <a:pPr/>
          </a:p>
        </p:txBody>
      </p:sp>
      <p:sp>
        <p:nvSpPr>
          <p:cNvPr id="1107" name="Double-click to edit"/>
          <p:cNvSpPr txBox="1"/>
          <p:nvPr>
            <p:ph type="body" idx="1"/>
          </p:nvPr>
        </p:nvSpPr>
        <p:spPr>
          <a:prstGeom prst="rect">
            <a:avLst/>
          </a:prstGeom>
        </p:spPr>
        <p:txBody>
          <a:bodyPr/>
          <a:lstStyle/>
          <a:p>
            <a:pPr/>
          </a:p>
        </p:txBody>
      </p:sp>
      <p:sp>
        <p:nvSpPr>
          <p:cNvPr id="110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09" name="14 Le repos de Dieu.148.jpeg" descr="14 Le repos de Dieu.14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1" name="Double-click to edit"/>
          <p:cNvSpPr txBox="1"/>
          <p:nvPr>
            <p:ph type="title"/>
          </p:nvPr>
        </p:nvSpPr>
        <p:spPr>
          <a:prstGeom prst="rect">
            <a:avLst/>
          </a:prstGeom>
        </p:spPr>
        <p:txBody>
          <a:bodyPr/>
          <a:lstStyle/>
          <a:p>
            <a:pPr/>
          </a:p>
        </p:txBody>
      </p:sp>
      <p:sp>
        <p:nvSpPr>
          <p:cNvPr id="1112" name="Double-click to edit"/>
          <p:cNvSpPr txBox="1"/>
          <p:nvPr>
            <p:ph type="body" idx="1"/>
          </p:nvPr>
        </p:nvSpPr>
        <p:spPr>
          <a:prstGeom prst="rect">
            <a:avLst/>
          </a:prstGeom>
        </p:spPr>
        <p:txBody>
          <a:bodyPr/>
          <a:lstStyle/>
          <a:p>
            <a:pPr/>
          </a:p>
        </p:txBody>
      </p:sp>
      <p:sp>
        <p:nvSpPr>
          <p:cNvPr id="111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14" name="14 Le repos de Dieu.149.jpeg" descr="14 Le repos de Dieu.14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6" name="Double-click to edit"/>
          <p:cNvSpPr txBox="1"/>
          <p:nvPr>
            <p:ph type="title"/>
          </p:nvPr>
        </p:nvSpPr>
        <p:spPr>
          <a:prstGeom prst="rect">
            <a:avLst/>
          </a:prstGeom>
        </p:spPr>
        <p:txBody>
          <a:bodyPr/>
          <a:lstStyle/>
          <a:p>
            <a:pPr/>
          </a:p>
        </p:txBody>
      </p:sp>
      <p:sp>
        <p:nvSpPr>
          <p:cNvPr id="1117" name="Double-click to edit"/>
          <p:cNvSpPr txBox="1"/>
          <p:nvPr>
            <p:ph type="body" idx="1"/>
          </p:nvPr>
        </p:nvSpPr>
        <p:spPr>
          <a:prstGeom prst="rect">
            <a:avLst/>
          </a:prstGeom>
        </p:spPr>
        <p:txBody>
          <a:bodyPr/>
          <a:lstStyle/>
          <a:p>
            <a:pPr/>
          </a:p>
        </p:txBody>
      </p:sp>
      <p:sp>
        <p:nvSpPr>
          <p:cNvPr id="111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19" name="14 Le repos de Dieu.150.jpeg" descr="14 Le repos de Dieu.15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1" name="Double-click to edit"/>
          <p:cNvSpPr txBox="1"/>
          <p:nvPr>
            <p:ph type="title"/>
          </p:nvPr>
        </p:nvSpPr>
        <p:spPr>
          <a:prstGeom prst="rect">
            <a:avLst/>
          </a:prstGeom>
        </p:spPr>
        <p:txBody>
          <a:bodyPr/>
          <a:lstStyle/>
          <a:p>
            <a:pPr/>
          </a:p>
        </p:txBody>
      </p:sp>
      <p:sp>
        <p:nvSpPr>
          <p:cNvPr id="1122" name="Double-click to edit"/>
          <p:cNvSpPr txBox="1"/>
          <p:nvPr>
            <p:ph type="body" idx="1"/>
          </p:nvPr>
        </p:nvSpPr>
        <p:spPr>
          <a:prstGeom prst="rect">
            <a:avLst/>
          </a:prstGeom>
        </p:spPr>
        <p:txBody>
          <a:bodyPr/>
          <a:lstStyle/>
          <a:p>
            <a:pPr/>
          </a:p>
        </p:txBody>
      </p:sp>
      <p:sp>
        <p:nvSpPr>
          <p:cNvPr id="112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24" name="14 Le repos de Dieu.151.jpeg" descr="14 Le repos de Dieu.15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6" name="Double-click to edit"/>
          <p:cNvSpPr txBox="1"/>
          <p:nvPr>
            <p:ph type="title"/>
          </p:nvPr>
        </p:nvSpPr>
        <p:spPr>
          <a:prstGeom prst="rect">
            <a:avLst/>
          </a:prstGeom>
        </p:spPr>
        <p:txBody>
          <a:bodyPr/>
          <a:lstStyle/>
          <a:p>
            <a:pPr/>
          </a:p>
        </p:txBody>
      </p:sp>
      <p:sp>
        <p:nvSpPr>
          <p:cNvPr id="1127" name="Double-click to edit"/>
          <p:cNvSpPr txBox="1"/>
          <p:nvPr>
            <p:ph type="body" idx="1"/>
          </p:nvPr>
        </p:nvSpPr>
        <p:spPr>
          <a:prstGeom prst="rect">
            <a:avLst/>
          </a:prstGeom>
        </p:spPr>
        <p:txBody>
          <a:bodyPr/>
          <a:lstStyle/>
          <a:p>
            <a:pPr/>
          </a:p>
        </p:txBody>
      </p:sp>
      <p:sp>
        <p:nvSpPr>
          <p:cNvPr id="112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29" name="14 Le repos de Dieu.152.jpeg" descr="14 Le repos de Dieu.15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3" name="Double-click to edit"/>
          <p:cNvSpPr txBox="1"/>
          <p:nvPr>
            <p:ph type="title"/>
          </p:nvPr>
        </p:nvSpPr>
        <p:spPr>
          <a:prstGeom prst="rect">
            <a:avLst/>
          </a:prstGeom>
        </p:spPr>
        <p:txBody>
          <a:bodyPr/>
          <a:lstStyle/>
          <a:p>
            <a:pPr/>
          </a:p>
        </p:txBody>
      </p:sp>
      <p:sp>
        <p:nvSpPr>
          <p:cNvPr id="1134" name="Double-click to edit"/>
          <p:cNvSpPr txBox="1"/>
          <p:nvPr>
            <p:ph type="body" idx="1"/>
          </p:nvPr>
        </p:nvSpPr>
        <p:spPr>
          <a:prstGeom prst="rect">
            <a:avLst/>
          </a:prstGeom>
        </p:spPr>
        <p:txBody>
          <a:bodyPr/>
          <a:lstStyle/>
          <a:p>
            <a:pPr/>
          </a:p>
        </p:txBody>
      </p:sp>
      <p:sp>
        <p:nvSpPr>
          <p:cNvPr id="113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36" name="14 Le repos de Dieu.153.jpeg" descr="14 Le repos de Dieu.15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Double-click to edit"/>
          <p:cNvSpPr txBox="1"/>
          <p:nvPr>
            <p:ph type="title"/>
          </p:nvPr>
        </p:nvSpPr>
        <p:spPr>
          <a:prstGeom prst="rect">
            <a:avLst/>
          </a:prstGeom>
        </p:spPr>
        <p:txBody>
          <a:bodyPr/>
          <a:lstStyle/>
          <a:p>
            <a:pPr/>
          </a:p>
        </p:txBody>
      </p:sp>
      <p:sp>
        <p:nvSpPr>
          <p:cNvPr id="359" name="Double-click to edit"/>
          <p:cNvSpPr txBox="1"/>
          <p:nvPr>
            <p:ph type="body" idx="1"/>
          </p:nvPr>
        </p:nvSpPr>
        <p:spPr>
          <a:prstGeom prst="rect">
            <a:avLst/>
          </a:prstGeom>
        </p:spPr>
        <p:txBody>
          <a:bodyPr/>
          <a:lstStyle/>
          <a:p>
            <a:pPr/>
          </a:p>
        </p:txBody>
      </p:sp>
      <p:sp>
        <p:nvSpPr>
          <p:cNvPr id="36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1" name="14 Le repos de Dieu.016.jpeg" descr="14 Le repos de Dieu.01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8" name="Double-click to edit"/>
          <p:cNvSpPr txBox="1"/>
          <p:nvPr>
            <p:ph type="title"/>
          </p:nvPr>
        </p:nvSpPr>
        <p:spPr>
          <a:prstGeom prst="rect">
            <a:avLst/>
          </a:prstGeom>
        </p:spPr>
        <p:txBody>
          <a:bodyPr/>
          <a:lstStyle/>
          <a:p>
            <a:pPr/>
          </a:p>
        </p:txBody>
      </p:sp>
      <p:sp>
        <p:nvSpPr>
          <p:cNvPr id="1139" name="Double-click to edit"/>
          <p:cNvSpPr txBox="1"/>
          <p:nvPr>
            <p:ph type="body" idx="1"/>
          </p:nvPr>
        </p:nvSpPr>
        <p:spPr>
          <a:prstGeom prst="rect">
            <a:avLst/>
          </a:prstGeom>
        </p:spPr>
        <p:txBody>
          <a:bodyPr/>
          <a:lstStyle/>
          <a:p>
            <a:pPr/>
          </a:p>
        </p:txBody>
      </p:sp>
      <p:sp>
        <p:nvSpPr>
          <p:cNvPr id="114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41" name="14 Le repos de Dieu.154.jpeg" descr="14 Le repos de Dieu.15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3" name="Double-click to edit"/>
          <p:cNvSpPr txBox="1"/>
          <p:nvPr>
            <p:ph type="title"/>
          </p:nvPr>
        </p:nvSpPr>
        <p:spPr>
          <a:prstGeom prst="rect">
            <a:avLst/>
          </a:prstGeom>
        </p:spPr>
        <p:txBody>
          <a:bodyPr/>
          <a:lstStyle/>
          <a:p>
            <a:pPr/>
          </a:p>
        </p:txBody>
      </p:sp>
      <p:sp>
        <p:nvSpPr>
          <p:cNvPr id="1144" name="Double-click to edit"/>
          <p:cNvSpPr txBox="1"/>
          <p:nvPr>
            <p:ph type="body" idx="1"/>
          </p:nvPr>
        </p:nvSpPr>
        <p:spPr>
          <a:prstGeom prst="rect">
            <a:avLst/>
          </a:prstGeom>
        </p:spPr>
        <p:txBody>
          <a:bodyPr/>
          <a:lstStyle/>
          <a:p>
            <a:pPr/>
          </a:p>
        </p:txBody>
      </p:sp>
      <p:sp>
        <p:nvSpPr>
          <p:cNvPr id="114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46" name="14 Le repos de Dieu.155.jpeg" descr="14 Le repos de Dieu.15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0" name="Double-click to edit"/>
          <p:cNvSpPr txBox="1"/>
          <p:nvPr>
            <p:ph type="title"/>
          </p:nvPr>
        </p:nvSpPr>
        <p:spPr>
          <a:prstGeom prst="rect">
            <a:avLst/>
          </a:prstGeom>
        </p:spPr>
        <p:txBody>
          <a:bodyPr/>
          <a:lstStyle/>
          <a:p>
            <a:pPr/>
          </a:p>
        </p:txBody>
      </p:sp>
      <p:sp>
        <p:nvSpPr>
          <p:cNvPr id="1151" name="Double-click to edit"/>
          <p:cNvSpPr txBox="1"/>
          <p:nvPr>
            <p:ph type="body" idx="1"/>
          </p:nvPr>
        </p:nvSpPr>
        <p:spPr>
          <a:prstGeom prst="rect">
            <a:avLst/>
          </a:prstGeom>
        </p:spPr>
        <p:txBody>
          <a:bodyPr/>
          <a:lstStyle/>
          <a:p>
            <a:pPr/>
          </a:p>
        </p:txBody>
      </p:sp>
      <p:sp>
        <p:nvSpPr>
          <p:cNvPr id="115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53" name="14 Le repos de Dieu.156.jpeg" descr="14 Le repos de Dieu.15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7" name="Double-click to edit"/>
          <p:cNvSpPr txBox="1"/>
          <p:nvPr>
            <p:ph type="title"/>
          </p:nvPr>
        </p:nvSpPr>
        <p:spPr>
          <a:prstGeom prst="rect">
            <a:avLst/>
          </a:prstGeom>
        </p:spPr>
        <p:txBody>
          <a:bodyPr/>
          <a:lstStyle/>
          <a:p>
            <a:pPr/>
          </a:p>
        </p:txBody>
      </p:sp>
      <p:sp>
        <p:nvSpPr>
          <p:cNvPr id="1158" name="Double-click to edit"/>
          <p:cNvSpPr txBox="1"/>
          <p:nvPr>
            <p:ph type="body" idx="1"/>
          </p:nvPr>
        </p:nvSpPr>
        <p:spPr>
          <a:prstGeom prst="rect">
            <a:avLst/>
          </a:prstGeom>
        </p:spPr>
        <p:txBody>
          <a:bodyPr/>
          <a:lstStyle/>
          <a:p>
            <a:pPr/>
          </a:p>
        </p:txBody>
      </p:sp>
      <p:sp>
        <p:nvSpPr>
          <p:cNvPr id="115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60" name="14 Le repos de Dieu.157.jpeg" descr="14 Le repos de Dieu.15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2" name="Double-click to edit"/>
          <p:cNvSpPr txBox="1"/>
          <p:nvPr>
            <p:ph type="title"/>
          </p:nvPr>
        </p:nvSpPr>
        <p:spPr>
          <a:prstGeom prst="rect">
            <a:avLst/>
          </a:prstGeom>
        </p:spPr>
        <p:txBody>
          <a:bodyPr/>
          <a:lstStyle/>
          <a:p>
            <a:pPr/>
          </a:p>
        </p:txBody>
      </p:sp>
      <p:sp>
        <p:nvSpPr>
          <p:cNvPr id="1163" name="Double-click to edit"/>
          <p:cNvSpPr txBox="1"/>
          <p:nvPr>
            <p:ph type="body" idx="1"/>
          </p:nvPr>
        </p:nvSpPr>
        <p:spPr>
          <a:prstGeom prst="rect">
            <a:avLst/>
          </a:prstGeom>
        </p:spPr>
        <p:txBody>
          <a:bodyPr/>
          <a:lstStyle/>
          <a:p>
            <a:pPr/>
          </a:p>
        </p:txBody>
      </p:sp>
      <p:sp>
        <p:nvSpPr>
          <p:cNvPr id="116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65" name="14 Le repos de Dieu.158.jpeg" descr="14 Le repos de Dieu.15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9" name="Double-click to edit"/>
          <p:cNvSpPr txBox="1"/>
          <p:nvPr>
            <p:ph type="title"/>
          </p:nvPr>
        </p:nvSpPr>
        <p:spPr>
          <a:prstGeom prst="rect">
            <a:avLst/>
          </a:prstGeom>
        </p:spPr>
        <p:txBody>
          <a:bodyPr/>
          <a:lstStyle/>
          <a:p>
            <a:pPr/>
          </a:p>
        </p:txBody>
      </p:sp>
      <p:sp>
        <p:nvSpPr>
          <p:cNvPr id="1170" name="Double-click to edit"/>
          <p:cNvSpPr txBox="1"/>
          <p:nvPr>
            <p:ph type="body" idx="1"/>
          </p:nvPr>
        </p:nvSpPr>
        <p:spPr>
          <a:prstGeom prst="rect">
            <a:avLst/>
          </a:prstGeom>
        </p:spPr>
        <p:txBody>
          <a:bodyPr/>
          <a:lstStyle/>
          <a:p>
            <a:pPr/>
          </a:p>
        </p:txBody>
      </p:sp>
      <p:sp>
        <p:nvSpPr>
          <p:cNvPr id="117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72" name="14 Le repos de Dieu.165.jpeg" descr="14 Le repos de Dieu.16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4" name="Double-click to edit"/>
          <p:cNvSpPr txBox="1"/>
          <p:nvPr>
            <p:ph type="title"/>
          </p:nvPr>
        </p:nvSpPr>
        <p:spPr>
          <a:prstGeom prst="rect">
            <a:avLst/>
          </a:prstGeom>
        </p:spPr>
        <p:txBody>
          <a:bodyPr/>
          <a:lstStyle/>
          <a:p>
            <a:pPr/>
          </a:p>
        </p:txBody>
      </p:sp>
      <p:sp>
        <p:nvSpPr>
          <p:cNvPr id="1175" name="Double-click to edit"/>
          <p:cNvSpPr txBox="1"/>
          <p:nvPr>
            <p:ph type="body" idx="1"/>
          </p:nvPr>
        </p:nvSpPr>
        <p:spPr>
          <a:prstGeom prst="rect">
            <a:avLst/>
          </a:prstGeom>
        </p:spPr>
        <p:txBody>
          <a:bodyPr/>
          <a:lstStyle/>
          <a:p>
            <a:pPr/>
          </a:p>
        </p:txBody>
      </p:sp>
      <p:sp>
        <p:nvSpPr>
          <p:cNvPr id="117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77" name="14 Le repos de Dieu.160.jpeg" descr="14 Le repos de Dieu.16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9" name="Double-click to edit"/>
          <p:cNvSpPr txBox="1"/>
          <p:nvPr>
            <p:ph type="title"/>
          </p:nvPr>
        </p:nvSpPr>
        <p:spPr>
          <a:prstGeom prst="rect">
            <a:avLst/>
          </a:prstGeom>
        </p:spPr>
        <p:txBody>
          <a:bodyPr/>
          <a:lstStyle/>
          <a:p>
            <a:pPr/>
          </a:p>
        </p:txBody>
      </p:sp>
      <p:sp>
        <p:nvSpPr>
          <p:cNvPr id="1180" name="Double-click to edit"/>
          <p:cNvSpPr txBox="1"/>
          <p:nvPr>
            <p:ph type="body" idx="1"/>
          </p:nvPr>
        </p:nvSpPr>
        <p:spPr>
          <a:prstGeom prst="rect">
            <a:avLst/>
          </a:prstGeom>
        </p:spPr>
        <p:txBody>
          <a:bodyPr/>
          <a:lstStyle/>
          <a:p>
            <a:pPr/>
          </a:p>
        </p:txBody>
      </p:sp>
      <p:sp>
        <p:nvSpPr>
          <p:cNvPr id="118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82" name="14 Le repos de Dieu.161.jpeg" descr="14 Le repos de Dieu.16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6" name="Double-click to edit"/>
          <p:cNvSpPr txBox="1"/>
          <p:nvPr>
            <p:ph type="title"/>
          </p:nvPr>
        </p:nvSpPr>
        <p:spPr>
          <a:prstGeom prst="rect">
            <a:avLst/>
          </a:prstGeom>
        </p:spPr>
        <p:txBody>
          <a:bodyPr/>
          <a:lstStyle/>
          <a:p>
            <a:pPr/>
          </a:p>
        </p:txBody>
      </p:sp>
      <p:sp>
        <p:nvSpPr>
          <p:cNvPr id="1187" name="Double-click to edit"/>
          <p:cNvSpPr txBox="1"/>
          <p:nvPr>
            <p:ph type="body" idx="1"/>
          </p:nvPr>
        </p:nvSpPr>
        <p:spPr>
          <a:prstGeom prst="rect">
            <a:avLst/>
          </a:prstGeom>
        </p:spPr>
        <p:txBody>
          <a:bodyPr/>
          <a:lstStyle/>
          <a:p>
            <a:pPr/>
          </a:p>
        </p:txBody>
      </p:sp>
      <p:sp>
        <p:nvSpPr>
          <p:cNvPr id="118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89" name="14 Le repos de Dieu.168.jpeg" descr="14 Le repos de Dieu.16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3" name="Double-click to edit"/>
          <p:cNvSpPr txBox="1"/>
          <p:nvPr>
            <p:ph type="title"/>
          </p:nvPr>
        </p:nvSpPr>
        <p:spPr>
          <a:prstGeom prst="rect">
            <a:avLst/>
          </a:prstGeom>
        </p:spPr>
        <p:txBody>
          <a:bodyPr/>
          <a:lstStyle/>
          <a:p>
            <a:pPr/>
          </a:p>
        </p:txBody>
      </p:sp>
      <p:sp>
        <p:nvSpPr>
          <p:cNvPr id="1194" name="Double-click to edit"/>
          <p:cNvSpPr txBox="1"/>
          <p:nvPr>
            <p:ph type="body" idx="1"/>
          </p:nvPr>
        </p:nvSpPr>
        <p:spPr>
          <a:prstGeom prst="rect">
            <a:avLst/>
          </a:prstGeom>
        </p:spPr>
        <p:txBody>
          <a:bodyPr/>
          <a:lstStyle/>
          <a:p>
            <a:pPr/>
          </a:p>
        </p:txBody>
      </p:sp>
      <p:sp>
        <p:nvSpPr>
          <p:cNvPr id="119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96" name="14 Le repos de Dieu.163.jpeg" descr="14 Le repos de Dieu.16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Double-click to edit"/>
          <p:cNvSpPr txBox="1"/>
          <p:nvPr>
            <p:ph type="title"/>
          </p:nvPr>
        </p:nvSpPr>
        <p:spPr>
          <a:prstGeom prst="rect">
            <a:avLst/>
          </a:prstGeom>
        </p:spPr>
        <p:txBody>
          <a:bodyPr/>
          <a:lstStyle/>
          <a:p>
            <a:pPr/>
          </a:p>
        </p:txBody>
      </p:sp>
      <p:sp>
        <p:nvSpPr>
          <p:cNvPr id="364" name="Double-click to edit"/>
          <p:cNvSpPr txBox="1"/>
          <p:nvPr>
            <p:ph type="body" idx="1"/>
          </p:nvPr>
        </p:nvSpPr>
        <p:spPr>
          <a:prstGeom prst="rect">
            <a:avLst/>
          </a:prstGeom>
        </p:spPr>
        <p:txBody>
          <a:bodyPr/>
          <a:lstStyle/>
          <a:p>
            <a:pPr/>
          </a:p>
        </p:txBody>
      </p:sp>
      <p:sp>
        <p:nvSpPr>
          <p:cNvPr id="36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6" name="14 Le repos de Dieu.017.jpeg" descr="14 Le repos de Dieu.01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8" name="Double-click to edit"/>
          <p:cNvSpPr txBox="1"/>
          <p:nvPr>
            <p:ph type="title"/>
          </p:nvPr>
        </p:nvSpPr>
        <p:spPr>
          <a:prstGeom prst="rect">
            <a:avLst/>
          </a:prstGeom>
        </p:spPr>
        <p:txBody>
          <a:bodyPr/>
          <a:lstStyle/>
          <a:p>
            <a:pPr/>
          </a:p>
        </p:txBody>
      </p:sp>
      <p:sp>
        <p:nvSpPr>
          <p:cNvPr id="1199" name="Double-click to edit"/>
          <p:cNvSpPr txBox="1"/>
          <p:nvPr>
            <p:ph type="body" idx="1"/>
          </p:nvPr>
        </p:nvSpPr>
        <p:spPr>
          <a:prstGeom prst="rect">
            <a:avLst/>
          </a:prstGeom>
        </p:spPr>
        <p:txBody>
          <a:bodyPr/>
          <a:lstStyle/>
          <a:p>
            <a:pPr/>
          </a:p>
        </p:txBody>
      </p:sp>
      <p:sp>
        <p:nvSpPr>
          <p:cNvPr id="120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01" name="14 Le repos de Dieu.164.jpeg" descr="14 Le repos de Dieu.16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5" name="Double-click to edit"/>
          <p:cNvSpPr txBox="1"/>
          <p:nvPr>
            <p:ph type="title"/>
          </p:nvPr>
        </p:nvSpPr>
        <p:spPr>
          <a:prstGeom prst="rect">
            <a:avLst/>
          </a:prstGeom>
        </p:spPr>
        <p:txBody>
          <a:bodyPr/>
          <a:lstStyle/>
          <a:p>
            <a:pPr/>
          </a:p>
        </p:txBody>
      </p:sp>
      <p:sp>
        <p:nvSpPr>
          <p:cNvPr id="1206" name="Double-click to edit"/>
          <p:cNvSpPr txBox="1"/>
          <p:nvPr>
            <p:ph type="body" idx="1"/>
          </p:nvPr>
        </p:nvSpPr>
        <p:spPr>
          <a:prstGeom prst="rect">
            <a:avLst/>
          </a:prstGeom>
        </p:spPr>
        <p:txBody>
          <a:bodyPr/>
          <a:lstStyle/>
          <a:p>
            <a:pPr/>
          </a:p>
        </p:txBody>
      </p:sp>
      <p:sp>
        <p:nvSpPr>
          <p:cNvPr id="120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08" name="14 Le repos de Dieu.165.jpeg" descr="14 Le repos de Dieu.16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0" name="Double-click to edit"/>
          <p:cNvSpPr txBox="1"/>
          <p:nvPr>
            <p:ph type="title"/>
          </p:nvPr>
        </p:nvSpPr>
        <p:spPr>
          <a:prstGeom prst="rect">
            <a:avLst/>
          </a:prstGeom>
        </p:spPr>
        <p:txBody>
          <a:bodyPr/>
          <a:lstStyle/>
          <a:p>
            <a:pPr/>
          </a:p>
        </p:txBody>
      </p:sp>
      <p:sp>
        <p:nvSpPr>
          <p:cNvPr id="1211" name="Double-click to edit"/>
          <p:cNvSpPr txBox="1"/>
          <p:nvPr>
            <p:ph type="body" idx="1"/>
          </p:nvPr>
        </p:nvSpPr>
        <p:spPr>
          <a:prstGeom prst="rect">
            <a:avLst/>
          </a:prstGeom>
        </p:spPr>
        <p:txBody>
          <a:bodyPr/>
          <a:lstStyle/>
          <a:p>
            <a:pPr/>
          </a:p>
        </p:txBody>
      </p:sp>
      <p:sp>
        <p:nvSpPr>
          <p:cNvPr id="121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13" name="14 Le repos de Dieu.166.jpeg" descr="14 Le repos de Dieu.16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7" name="Double-click to edit"/>
          <p:cNvSpPr txBox="1"/>
          <p:nvPr>
            <p:ph type="title"/>
          </p:nvPr>
        </p:nvSpPr>
        <p:spPr>
          <a:prstGeom prst="rect">
            <a:avLst/>
          </a:prstGeom>
        </p:spPr>
        <p:txBody>
          <a:bodyPr/>
          <a:lstStyle/>
          <a:p>
            <a:pPr/>
          </a:p>
        </p:txBody>
      </p:sp>
      <p:sp>
        <p:nvSpPr>
          <p:cNvPr id="1218" name="Double-click to edit"/>
          <p:cNvSpPr txBox="1"/>
          <p:nvPr>
            <p:ph type="body" idx="1"/>
          </p:nvPr>
        </p:nvSpPr>
        <p:spPr>
          <a:prstGeom prst="rect">
            <a:avLst/>
          </a:prstGeom>
        </p:spPr>
        <p:txBody>
          <a:bodyPr/>
          <a:lstStyle/>
          <a:p>
            <a:pPr/>
          </a:p>
        </p:txBody>
      </p:sp>
      <p:sp>
        <p:nvSpPr>
          <p:cNvPr id="121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20" name="14 Le repos de Dieu.173.jpeg" descr="14 Le repos de Dieu.17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2" name="Double-click to edit"/>
          <p:cNvSpPr txBox="1"/>
          <p:nvPr>
            <p:ph type="title"/>
          </p:nvPr>
        </p:nvSpPr>
        <p:spPr>
          <a:prstGeom prst="rect">
            <a:avLst/>
          </a:prstGeom>
        </p:spPr>
        <p:txBody>
          <a:bodyPr/>
          <a:lstStyle/>
          <a:p>
            <a:pPr/>
          </a:p>
        </p:txBody>
      </p:sp>
      <p:sp>
        <p:nvSpPr>
          <p:cNvPr id="1223" name="Double-click to edit"/>
          <p:cNvSpPr txBox="1"/>
          <p:nvPr>
            <p:ph type="body" idx="1"/>
          </p:nvPr>
        </p:nvSpPr>
        <p:spPr>
          <a:prstGeom prst="rect">
            <a:avLst/>
          </a:prstGeom>
        </p:spPr>
        <p:txBody>
          <a:bodyPr/>
          <a:lstStyle/>
          <a:p>
            <a:pPr/>
          </a:p>
        </p:txBody>
      </p:sp>
      <p:sp>
        <p:nvSpPr>
          <p:cNvPr id="122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25" name="14 Le repos de Dieu.168.jpeg" descr="14 Le repos de Dieu.16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7" name="Double-click to edit"/>
          <p:cNvSpPr txBox="1"/>
          <p:nvPr>
            <p:ph type="title"/>
          </p:nvPr>
        </p:nvSpPr>
        <p:spPr>
          <a:prstGeom prst="rect">
            <a:avLst/>
          </a:prstGeom>
        </p:spPr>
        <p:txBody>
          <a:bodyPr/>
          <a:lstStyle/>
          <a:p>
            <a:pPr/>
          </a:p>
        </p:txBody>
      </p:sp>
      <p:sp>
        <p:nvSpPr>
          <p:cNvPr id="1228" name="Double-click to edit"/>
          <p:cNvSpPr txBox="1"/>
          <p:nvPr>
            <p:ph type="body" idx="1"/>
          </p:nvPr>
        </p:nvSpPr>
        <p:spPr>
          <a:prstGeom prst="rect">
            <a:avLst/>
          </a:prstGeom>
        </p:spPr>
        <p:txBody>
          <a:bodyPr/>
          <a:lstStyle/>
          <a:p>
            <a:pPr/>
          </a:p>
        </p:txBody>
      </p:sp>
      <p:sp>
        <p:nvSpPr>
          <p:cNvPr id="122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30" name="14 Le repos de Dieu.169.jpeg" descr="14 Le repos de Dieu.16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4" name="Double-click to edit"/>
          <p:cNvSpPr txBox="1"/>
          <p:nvPr>
            <p:ph type="title"/>
          </p:nvPr>
        </p:nvSpPr>
        <p:spPr>
          <a:prstGeom prst="rect">
            <a:avLst/>
          </a:prstGeom>
        </p:spPr>
        <p:txBody>
          <a:bodyPr/>
          <a:lstStyle/>
          <a:p>
            <a:pPr/>
          </a:p>
        </p:txBody>
      </p:sp>
      <p:sp>
        <p:nvSpPr>
          <p:cNvPr id="1235" name="Double-click to edit"/>
          <p:cNvSpPr txBox="1"/>
          <p:nvPr>
            <p:ph type="body" idx="1"/>
          </p:nvPr>
        </p:nvSpPr>
        <p:spPr>
          <a:prstGeom prst="rect">
            <a:avLst/>
          </a:prstGeom>
        </p:spPr>
        <p:txBody>
          <a:bodyPr/>
          <a:lstStyle/>
          <a:p>
            <a:pPr/>
          </a:p>
        </p:txBody>
      </p:sp>
      <p:sp>
        <p:nvSpPr>
          <p:cNvPr id="123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37" name="14 Le repos de Dieu.170.jpeg" descr="14 Le repos de Dieu.17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9" name="Double-click to edit"/>
          <p:cNvSpPr txBox="1"/>
          <p:nvPr>
            <p:ph type="title"/>
          </p:nvPr>
        </p:nvSpPr>
        <p:spPr>
          <a:prstGeom prst="rect">
            <a:avLst/>
          </a:prstGeom>
        </p:spPr>
        <p:txBody>
          <a:bodyPr/>
          <a:lstStyle/>
          <a:p>
            <a:pPr/>
          </a:p>
        </p:txBody>
      </p:sp>
      <p:sp>
        <p:nvSpPr>
          <p:cNvPr id="1240" name="Double-click to edit"/>
          <p:cNvSpPr txBox="1"/>
          <p:nvPr>
            <p:ph type="body" idx="1"/>
          </p:nvPr>
        </p:nvSpPr>
        <p:spPr>
          <a:prstGeom prst="rect">
            <a:avLst/>
          </a:prstGeom>
        </p:spPr>
        <p:txBody>
          <a:bodyPr/>
          <a:lstStyle/>
          <a:p>
            <a:pPr/>
          </a:p>
        </p:txBody>
      </p:sp>
      <p:sp>
        <p:nvSpPr>
          <p:cNvPr id="124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42" name="14 Le repos de Dieu.171.jpeg" descr="14 Le repos de Dieu.17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4" name="Double-click to edit"/>
          <p:cNvSpPr txBox="1"/>
          <p:nvPr>
            <p:ph type="title"/>
          </p:nvPr>
        </p:nvSpPr>
        <p:spPr>
          <a:prstGeom prst="rect">
            <a:avLst/>
          </a:prstGeom>
        </p:spPr>
        <p:txBody>
          <a:bodyPr/>
          <a:lstStyle/>
          <a:p>
            <a:pPr/>
          </a:p>
        </p:txBody>
      </p:sp>
      <p:sp>
        <p:nvSpPr>
          <p:cNvPr id="1245" name="Double-click to edit"/>
          <p:cNvSpPr txBox="1"/>
          <p:nvPr>
            <p:ph type="body" idx="1"/>
          </p:nvPr>
        </p:nvSpPr>
        <p:spPr>
          <a:prstGeom prst="rect">
            <a:avLst/>
          </a:prstGeom>
        </p:spPr>
        <p:txBody>
          <a:bodyPr/>
          <a:lstStyle/>
          <a:p>
            <a:pPr/>
          </a:p>
        </p:txBody>
      </p:sp>
      <p:sp>
        <p:nvSpPr>
          <p:cNvPr id="124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47" name="14 Le repos de Dieu.172.jpeg" descr="14 Le repos de Dieu.17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9" name="Double-click to edit"/>
          <p:cNvSpPr txBox="1"/>
          <p:nvPr>
            <p:ph type="title"/>
          </p:nvPr>
        </p:nvSpPr>
        <p:spPr>
          <a:prstGeom prst="rect">
            <a:avLst/>
          </a:prstGeom>
        </p:spPr>
        <p:txBody>
          <a:bodyPr/>
          <a:lstStyle/>
          <a:p>
            <a:pPr/>
          </a:p>
        </p:txBody>
      </p:sp>
      <p:sp>
        <p:nvSpPr>
          <p:cNvPr id="1250" name="Double-click to edit"/>
          <p:cNvSpPr txBox="1"/>
          <p:nvPr>
            <p:ph type="body" idx="1"/>
          </p:nvPr>
        </p:nvSpPr>
        <p:spPr>
          <a:prstGeom prst="rect">
            <a:avLst/>
          </a:prstGeom>
        </p:spPr>
        <p:txBody>
          <a:bodyPr/>
          <a:lstStyle/>
          <a:p>
            <a:pPr/>
          </a:p>
        </p:txBody>
      </p:sp>
      <p:sp>
        <p:nvSpPr>
          <p:cNvPr id="125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52" name="14 Le repos de Dieu.173.jpeg" descr="14 Le repos de Dieu.17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 name="Double-click to edit"/>
          <p:cNvSpPr txBox="1"/>
          <p:nvPr>
            <p:ph type="title"/>
          </p:nvPr>
        </p:nvSpPr>
        <p:spPr>
          <a:prstGeom prst="rect">
            <a:avLst/>
          </a:prstGeom>
        </p:spPr>
        <p:txBody>
          <a:bodyPr/>
          <a:lstStyle/>
          <a:p>
            <a:pPr/>
          </a:p>
        </p:txBody>
      </p:sp>
      <p:sp>
        <p:nvSpPr>
          <p:cNvPr id="369" name="Double-click to edit"/>
          <p:cNvSpPr txBox="1"/>
          <p:nvPr>
            <p:ph type="body" idx="1"/>
          </p:nvPr>
        </p:nvSpPr>
        <p:spPr>
          <a:prstGeom prst="rect">
            <a:avLst/>
          </a:prstGeom>
        </p:spPr>
        <p:txBody>
          <a:bodyPr/>
          <a:lstStyle/>
          <a:p>
            <a:pPr/>
          </a:p>
        </p:txBody>
      </p:sp>
      <p:sp>
        <p:nvSpPr>
          <p:cNvPr id="37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1" name="14 Le repos de Dieu.018.jpeg" descr="14 Le repos de Dieu.01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6" name="Double-click to edit"/>
          <p:cNvSpPr txBox="1"/>
          <p:nvPr>
            <p:ph type="title"/>
          </p:nvPr>
        </p:nvSpPr>
        <p:spPr>
          <a:prstGeom prst="rect">
            <a:avLst/>
          </a:prstGeom>
        </p:spPr>
        <p:txBody>
          <a:bodyPr/>
          <a:lstStyle/>
          <a:p>
            <a:pPr/>
          </a:p>
        </p:txBody>
      </p:sp>
      <p:sp>
        <p:nvSpPr>
          <p:cNvPr id="1257" name="Double-click to edit"/>
          <p:cNvSpPr txBox="1"/>
          <p:nvPr>
            <p:ph type="body" idx="1"/>
          </p:nvPr>
        </p:nvSpPr>
        <p:spPr>
          <a:prstGeom prst="rect">
            <a:avLst/>
          </a:prstGeom>
        </p:spPr>
        <p:txBody>
          <a:bodyPr/>
          <a:lstStyle/>
          <a:p>
            <a:pPr/>
          </a:p>
        </p:txBody>
      </p:sp>
      <p:sp>
        <p:nvSpPr>
          <p:cNvPr id="125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59" name="14 Le repos de Dieu.174.jpeg" descr="14 Le repos de Dieu.17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3" name="Double-click to edit"/>
          <p:cNvSpPr txBox="1"/>
          <p:nvPr>
            <p:ph type="title"/>
          </p:nvPr>
        </p:nvSpPr>
        <p:spPr>
          <a:prstGeom prst="rect">
            <a:avLst/>
          </a:prstGeom>
        </p:spPr>
        <p:txBody>
          <a:bodyPr/>
          <a:lstStyle/>
          <a:p>
            <a:pPr/>
          </a:p>
        </p:txBody>
      </p:sp>
      <p:sp>
        <p:nvSpPr>
          <p:cNvPr id="1264" name="Double-click to edit"/>
          <p:cNvSpPr txBox="1"/>
          <p:nvPr>
            <p:ph type="body" idx="1"/>
          </p:nvPr>
        </p:nvSpPr>
        <p:spPr>
          <a:prstGeom prst="rect">
            <a:avLst/>
          </a:prstGeom>
        </p:spPr>
        <p:txBody>
          <a:bodyPr/>
          <a:lstStyle/>
          <a:p>
            <a:pPr/>
          </a:p>
        </p:txBody>
      </p:sp>
      <p:sp>
        <p:nvSpPr>
          <p:cNvPr id="126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66" name="14 Le repos de Dieu.181.jpeg" descr="14 Le repos de Dieu.18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8" name="Double-click to edit"/>
          <p:cNvSpPr txBox="1"/>
          <p:nvPr>
            <p:ph type="title"/>
          </p:nvPr>
        </p:nvSpPr>
        <p:spPr>
          <a:prstGeom prst="rect">
            <a:avLst/>
          </a:prstGeom>
        </p:spPr>
        <p:txBody>
          <a:bodyPr/>
          <a:lstStyle/>
          <a:p>
            <a:pPr/>
          </a:p>
        </p:txBody>
      </p:sp>
      <p:sp>
        <p:nvSpPr>
          <p:cNvPr id="1269" name="Double-click to edit"/>
          <p:cNvSpPr txBox="1"/>
          <p:nvPr>
            <p:ph type="body" idx="1"/>
          </p:nvPr>
        </p:nvSpPr>
        <p:spPr>
          <a:prstGeom prst="rect">
            <a:avLst/>
          </a:prstGeom>
        </p:spPr>
        <p:txBody>
          <a:bodyPr/>
          <a:lstStyle/>
          <a:p>
            <a:pPr/>
          </a:p>
        </p:txBody>
      </p:sp>
      <p:sp>
        <p:nvSpPr>
          <p:cNvPr id="127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71" name="14 Le repos de Dieu.182.jpeg" descr="14 Le repos de Dieu.18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5" name="Double-click to edit"/>
          <p:cNvSpPr txBox="1"/>
          <p:nvPr>
            <p:ph type="title"/>
          </p:nvPr>
        </p:nvSpPr>
        <p:spPr>
          <a:prstGeom prst="rect">
            <a:avLst/>
          </a:prstGeom>
        </p:spPr>
        <p:txBody>
          <a:bodyPr/>
          <a:lstStyle/>
          <a:p>
            <a:pPr/>
          </a:p>
        </p:txBody>
      </p:sp>
      <p:sp>
        <p:nvSpPr>
          <p:cNvPr id="1276" name="Double-click to edit"/>
          <p:cNvSpPr txBox="1"/>
          <p:nvPr>
            <p:ph type="body" idx="1"/>
          </p:nvPr>
        </p:nvSpPr>
        <p:spPr>
          <a:prstGeom prst="rect">
            <a:avLst/>
          </a:prstGeom>
        </p:spPr>
        <p:txBody>
          <a:bodyPr/>
          <a:lstStyle/>
          <a:p>
            <a:pPr/>
          </a:p>
        </p:txBody>
      </p:sp>
      <p:sp>
        <p:nvSpPr>
          <p:cNvPr id="127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78" name="14 Le repos de Dieu.183.jpeg" descr="14 Le repos de Dieu.18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2" name="Double-click to edit"/>
          <p:cNvSpPr txBox="1"/>
          <p:nvPr>
            <p:ph type="title"/>
          </p:nvPr>
        </p:nvSpPr>
        <p:spPr>
          <a:prstGeom prst="rect">
            <a:avLst/>
          </a:prstGeom>
        </p:spPr>
        <p:txBody>
          <a:bodyPr/>
          <a:lstStyle/>
          <a:p>
            <a:pPr/>
          </a:p>
        </p:txBody>
      </p:sp>
      <p:sp>
        <p:nvSpPr>
          <p:cNvPr id="1283" name="Double-click to edit"/>
          <p:cNvSpPr txBox="1"/>
          <p:nvPr>
            <p:ph type="body" idx="1"/>
          </p:nvPr>
        </p:nvSpPr>
        <p:spPr>
          <a:prstGeom prst="rect">
            <a:avLst/>
          </a:prstGeom>
        </p:spPr>
        <p:txBody>
          <a:bodyPr/>
          <a:lstStyle/>
          <a:p>
            <a:pPr/>
          </a:p>
        </p:txBody>
      </p:sp>
      <p:sp>
        <p:nvSpPr>
          <p:cNvPr id="128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85" name="14 Le repos de Dieu.184.jpeg" descr="14 Le repos de Dieu.18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7" name="Double-click to edit"/>
          <p:cNvSpPr txBox="1"/>
          <p:nvPr>
            <p:ph type="title"/>
          </p:nvPr>
        </p:nvSpPr>
        <p:spPr>
          <a:prstGeom prst="rect">
            <a:avLst/>
          </a:prstGeom>
        </p:spPr>
        <p:txBody>
          <a:bodyPr/>
          <a:lstStyle/>
          <a:p>
            <a:pPr/>
          </a:p>
        </p:txBody>
      </p:sp>
      <p:sp>
        <p:nvSpPr>
          <p:cNvPr id="1288" name="Double-click to edit"/>
          <p:cNvSpPr txBox="1"/>
          <p:nvPr>
            <p:ph type="body" idx="1"/>
          </p:nvPr>
        </p:nvSpPr>
        <p:spPr>
          <a:prstGeom prst="rect">
            <a:avLst/>
          </a:prstGeom>
        </p:spPr>
        <p:txBody>
          <a:bodyPr/>
          <a:lstStyle/>
          <a:p>
            <a:pPr/>
          </a:p>
        </p:txBody>
      </p:sp>
      <p:sp>
        <p:nvSpPr>
          <p:cNvPr id="128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90" name="14 Le repos de Dieu.185.jpeg" descr="14 Le repos de Dieu.18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4" name="Double-click to edit"/>
          <p:cNvSpPr txBox="1"/>
          <p:nvPr>
            <p:ph type="title"/>
          </p:nvPr>
        </p:nvSpPr>
        <p:spPr>
          <a:prstGeom prst="rect">
            <a:avLst/>
          </a:prstGeom>
        </p:spPr>
        <p:txBody>
          <a:bodyPr/>
          <a:lstStyle/>
          <a:p>
            <a:pPr/>
          </a:p>
        </p:txBody>
      </p:sp>
      <p:sp>
        <p:nvSpPr>
          <p:cNvPr id="1295" name="Double-click to edit"/>
          <p:cNvSpPr txBox="1"/>
          <p:nvPr>
            <p:ph type="body" idx="1"/>
          </p:nvPr>
        </p:nvSpPr>
        <p:spPr>
          <a:prstGeom prst="rect">
            <a:avLst/>
          </a:prstGeom>
        </p:spPr>
        <p:txBody>
          <a:bodyPr/>
          <a:lstStyle/>
          <a:p>
            <a:pPr/>
          </a:p>
        </p:txBody>
      </p:sp>
      <p:sp>
        <p:nvSpPr>
          <p:cNvPr id="129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97" name="14 Le repos de Dieu.179.jpeg" descr="14 Le repos de Dieu.17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9" name="Double-click to edit"/>
          <p:cNvSpPr txBox="1"/>
          <p:nvPr>
            <p:ph type="title"/>
          </p:nvPr>
        </p:nvSpPr>
        <p:spPr>
          <a:prstGeom prst="rect">
            <a:avLst/>
          </a:prstGeom>
        </p:spPr>
        <p:txBody>
          <a:bodyPr/>
          <a:lstStyle/>
          <a:p>
            <a:pPr/>
          </a:p>
        </p:txBody>
      </p:sp>
      <p:sp>
        <p:nvSpPr>
          <p:cNvPr id="1300" name="Double-click to edit"/>
          <p:cNvSpPr txBox="1"/>
          <p:nvPr>
            <p:ph type="body" idx="1"/>
          </p:nvPr>
        </p:nvSpPr>
        <p:spPr>
          <a:prstGeom prst="rect">
            <a:avLst/>
          </a:prstGeom>
        </p:spPr>
        <p:txBody>
          <a:bodyPr/>
          <a:lstStyle/>
          <a:p>
            <a:pPr/>
          </a:p>
        </p:txBody>
      </p:sp>
      <p:sp>
        <p:nvSpPr>
          <p:cNvPr id="130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02" name="14 Le repos de Dieu.187.jpeg" descr="14 Le repos de Dieu.18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4" name="Double-click to edit"/>
          <p:cNvSpPr txBox="1"/>
          <p:nvPr>
            <p:ph type="title"/>
          </p:nvPr>
        </p:nvSpPr>
        <p:spPr>
          <a:prstGeom prst="rect">
            <a:avLst/>
          </a:prstGeom>
        </p:spPr>
        <p:txBody>
          <a:bodyPr/>
          <a:lstStyle/>
          <a:p>
            <a:pPr/>
          </a:p>
        </p:txBody>
      </p:sp>
      <p:sp>
        <p:nvSpPr>
          <p:cNvPr id="1305" name="Double-click to edit"/>
          <p:cNvSpPr txBox="1"/>
          <p:nvPr>
            <p:ph type="body" idx="1"/>
          </p:nvPr>
        </p:nvSpPr>
        <p:spPr>
          <a:prstGeom prst="rect">
            <a:avLst/>
          </a:prstGeom>
        </p:spPr>
        <p:txBody>
          <a:bodyPr/>
          <a:lstStyle/>
          <a:p>
            <a:pPr/>
          </a:p>
        </p:txBody>
      </p:sp>
      <p:sp>
        <p:nvSpPr>
          <p:cNvPr id="130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07" name="14 Le repos de Dieu.181.jpeg" descr="14 Le repos de Dieu.18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9" name="Double-click to edit"/>
          <p:cNvSpPr txBox="1"/>
          <p:nvPr>
            <p:ph type="title"/>
          </p:nvPr>
        </p:nvSpPr>
        <p:spPr>
          <a:prstGeom prst="rect">
            <a:avLst/>
          </a:prstGeom>
        </p:spPr>
        <p:txBody>
          <a:bodyPr/>
          <a:lstStyle/>
          <a:p>
            <a:pPr/>
          </a:p>
        </p:txBody>
      </p:sp>
      <p:sp>
        <p:nvSpPr>
          <p:cNvPr id="1310" name="Double-click to edit"/>
          <p:cNvSpPr txBox="1"/>
          <p:nvPr>
            <p:ph type="body" idx="1"/>
          </p:nvPr>
        </p:nvSpPr>
        <p:spPr>
          <a:prstGeom prst="rect">
            <a:avLst/>
          </a:prstGeom>
        </p:spPr>
        <p:txBody>
          <a:bodyPr/>
          <a:lstStyle/>
          <a:p>
            <a:pPr/>
          </a:p>
        </p:txBody>
      </p:sp>
      <p:sp>
        <p:nvSpPr>
          <p:cNvPr id="131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12" name="14 Le repos de Dieu.182.jpeg" descr="14 Le repos de Dieu.18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Double-click to edit"/>
          <p:cNvSpPr txBox="1"/>
          <p:nvPr>
            <p:ph type="title"/>
          </p:nvPr>
        </p:nvSpPr>
        <p:spPr>
          <a:prstGeom prst="rect">
            <a:avLst/>
          </a:prstGeom>
        </p:spPr>
        <p:txBody>
          <a:bodyPr/>
          <a:lstStyle/>
          <a:p>
            <a:pPr/>
          </a:p>
        </p:txBody>
      </p:sp>
      <p:sp>
        <p:nvSpPr>
          <p:cNvPr id="374" name="Double-click to edit"/>
          <p:cNvSpPr txBox="1"/>
          <p:nvPr>
            <p:ph type="body" idx="1"/>
          </p:nvPr>
        </p:nvSpPr>
        <p:spPr>
          <a:prstGeom prst="rect">
            <a:avLst/>
          </a:prstGeom>
        </p:spPr>
        <p:txBody>
          <a:bodyPr/>
          <a:lstStyle/>
          <a:p>
            <a:pPr/>
          </a:p>
        </p:txBody>
      </p:sp>
      <p:sp>
        <p:nvSpPr>
          <p:cNvPr id="37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6" name="14 Le repos de Dieu.019.jpeg" descr="14 Le repos de Dieu.01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4" name="Double-click to edit"/>
          <p:cNvSpPr txBox="1"/>
          <p:nvPr>
            <p:ph type="title"/>
          </p:nvPr>
        </p:nvSpPr>
        <p:spPr>
          <a:prstGeom prst="rect">
            <a:avLst/>
          </a:prstGeom>
        </p:spPr>
        <p:txBody>
          <a:bodyPr/>
          <a:lstStyle/>
          <a:p>
            <a:pPr/>
          </a:p>
        </p:txBody>
      </p:sp>
      <p:sp>
        <p:nvSpPr>
          <p:cNvPr id="1315" name="Double-click to edit"/>
          <p:cNvSpPr txBox="1"/>
          <p:nvPr>
            <p:ph type="body" idx="1"/>
          </p:nvPr>
        </p:nvSpPr>
        <p:spPr>
          <a:prstGeom prst="rect">
            <a:avLst/>
          </a:prstGeom>
        </p:spPr>
        <p:txBody>
          <a:bodyPr/>
          <a:lstStyle/>
          <a:p>
            <a:pPr/>
          </a:p>
        </p:txBody>
      </p:sp>
      <p:sp>
        <p:nvSpPr>
          <p:cNvPr id="131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17" name="14 Le repos de Dieu.190.jpeg" descr="14 Le repos de Dieu.19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9" name="Double-click to edit"/>
          <p:cNvSpPr txBox="1"/>
          <p:nvPr>
            <p:ph type="title"/>
          </p:nvPr>
        </p:nvSpPr>
        <p:spPr>
          <a:prstGeom prst="rect">
            <a:avLst/>
          </a:prstGeom>
        </p:spPr>
        <p:txBody>
          <a:bodyPr/>
          <a:lstStyle/>
          <a:p>
            <a:pPr/>
          </a:p>
        </p:txBody>
      </p:sp>
      <p:sp>
        <p:nvSpPr>
          <p:cNvPr id="1320" name="Double-click to edit"/>
          <p:cNvSpPr txBox="1"/>
          <p:nvPr>
            <p:ph type="body" idx="1"/>
          </p:nvPr>
        </p:nvSpPr>
        <p:spPr>
          <a:prstGeom prst="rect">
            <a:avLst/>
          </a:prstGeom>
        </p:spPr>
        <p:txBody>
          <a:bodyPr/>
          <a:lstStyle/>
          <a:p>
            <a:pPr/>
          </a:p>
        </p:txBody>
      </p:sp>
      <p:sp>
        <p:nvSpPr>
          <p:cNvPr id="132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22" name="14 Le repos de Dieu.184.jpeg" descr="14 Le repos de Dieu.18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4" name="Double-click to edit"/>
          <p:cNvSpPr txBox="1"/>
          <p:nvPr>
            <p:ph type="title"/>
          </p:nvPr>
        </p:nvSpPr>
        <p:spPr>
          <a:prstGeom prst="rect">
            <a:avLst/>
          </a:prstGeom>
        </p:spPr>
        <p:txBody>
          <a:bodyPr/>
          <a:lstStyle/>
          <a:p>
            <a:pPr/>
          </a:p>
        </p:txBody>
      </p:sp>
      <p:sp>
        <p:nvSpPr>
          <p:cNvPr id="1325" name="Double-click to edit"/>
          <p:cNvSpPr txBox="1"/>
          <p:nvPr>
            <p:ph type="body" idx="1"/>
          </p:nvPr>
        </p:nvSpPr>
        <p:spPr>
          <a:prstGeom prst="rect">
            <a:avLst/>
          </a:prstGeom>
        </p:spPr>
        <p:txBody>
          <a:bodyPr/>
          <a:lstStyle/>
          <a:p>
            <a:pPr/>
          </a:p>
        </p:txBody>
      </p:sp>
      <p:sp>
        <p:nvSpPr>
          <p:cNvPr id="132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27" name="14 Le repos de Dieu.185.jpeg" descr="14 Le repos de Dieu.18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9" name="Double-click to edit"/>
          <p:cNvSpPr txBox="1"/>
          <p:nvPr>
            <p:ph type="title"/>
          </p:nvPr>
        </p:nvSpPr>
        <p:spPr>
          <a:prstGeom prst="rect">
            <a:avLst/>
          </a:prstGeom>
        </p:spPr>
        <p:txBody>
          <a:bodyPr/>
          <a:lstStyle/>
          <a:p>
            <a:pPr/>
          </a:p>
        </p:txBody>
      </p:sp>
      <p:sp>
        <p:nvSpPr>
          <p:cNvPr id="1330" name="Double-click to edit"/>
          <p:cNvSpPr txBox="1"/>
          <p:nvPr>
            <p:ph type="body" idx="1"/>
          </p:nvPr>
        </p:nvSpPr>
        <p:spPr>
          <a:prstGeom prst="rect">
            <a:avLst/>
          </a:prstGeom>
        </p:spPr>
        <p:txBody>
          <a:bodyPr/>
          <a:lstStyle/>
          <a:p>
            <a:pPr/>
          </a:p>
        </p:txBody>
      </p:sp>
      <p:sp>
        <p:nvSpPr>
          <p:cNvPr id="133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32" name="14 Le repos de Dieu.193.jpeg" descr="14 Le repos de Dieu.19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4" name="Double-click to edit"/>
          <p:cNvSpPr txBox="1"/>
          <p:nvPr>
            <p:ph type="title"/>
          </p:nvPr>
        </p:nvSpPr>
        <p:spPr>
          <a:prstGeom prst="rect">
            <a:avLst/>
          </a:prstGeom>
        </p:spPr>
        <p:txBody>
          <a:bodyPr/>
          <a:lstStyle/>
          <a:p>
            <a:pPr/>
          </a:p>
        </p:txBody>
      </p:sp>
      <p:sp>
        <p:nvSpPr>
          <p:cNvPr id="1335" name="Double-click to edit"/>
          <p:cNvSpPr txBox="1"/>
          <p:nvPr>
            <p:ph type="body" idx="1"/>
          </p:nvPr>
        </p:nvSpPr>
        <p:spPr>
          <a:prstGeom prst="rect">
            <a:avLst/>
          </a:prstGeom>
        </p:spPr>
        <p:txBody>
          <a:bodyPr/>
          <a:lstStyle/>
          <a:p>
            <a:pPr/>
          </a:p>
        </p:txBody>
      </p:sp>
      <p:sp>
        <p:nvSpPr>
          <p:cNvPr id="133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37" name="14 Le repos de Dieu.194.jpeg" descr="14 Le repos de Dieu.19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9" name="Double-click to edit"/>
          <p:cNvSpPr txBox="1"/>
          <p:nvPr>
            <p:ph type="title"/>
          </p:nvPr>
        </p:nvSpPr>
        <p:spPr>
          <a:prstGeom prst="rect">
            <a:avLst/>
          </a:prstGeom>
        </p:spPr>
        <p:txBody>
          <a:bodyPr/>
          <a:lstStyle/>
          <a:p>
            <a:pPr/>
          </a:p>
        </p:txBody>
      </p:sp>
      <p:sp>
        <p:nvSpPr>
          <p:cNvPr id="1340" name="Double-click to edit"/>
          <p:cNvSpPr txBox="1"/>
          <p:nvPr>
            <p:ph type="body" idx="1"/>
          </p:nvPr>
        </p:nvSpPr>
        <p:spPr>
          <a:prstGeom prst="rect">
            <a:avLst/>
          </a:prstGeom>
        </p:spPr>
        <p:txBody>
          <a:bodyPr/>
          <a:lstStyle/>
          <a:p>
            <a:pPr/>
          </a:p>
        </p:txBody>
      </p:sp>
      <p:sp>
        <p:nvSpPr>
          <p:cNvPr id="134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42" name="14 Le repos de Dieu.188.jpeg" descr="14 Le repos de Dieu.18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4" name="Double-click to edit"/>
          <p:cNvSpPr txBox="1"/>
          <p:nvPr>
            <p:ph type="title"/>
          </p:nvPr>
        </p:nvSpPr>
        <p:spPr>
          <a:prstGeom prst="rect">
            <a:avLst/>
          </a:prstGeom>
        </p:spPr>
        <p:txBody>
          <a:bodyPr/>
          <a:lstStyle/>
          <a:p>
            <a:pPr/>
          </a:p>
        </p:txBody>
      </p:sp>
      <p:sp>
        <p:nvSpPr>
          <p:cNvPr id="1345" name="Double-click to edit"/>
          <p:cNvSpPr txBox="1"/>
          <p:nvPr>
            <p:ph type="body" idx="1"/>
          </p:nvPr>
        </p:nvSpPr>
        <p:spPr>
          <a:prstGeom prst="rect">
            <a:avLst/>
          </a:prstGeom>
        </p:spPr>
        <p:txBody>
          <a:bodyPr/>
          <a:lstStyle/>
          <a:p>
            <a:pPr/>
          </a:p>
        </p:txBody>
      </p:sp>
      <p:sp>
        <p:nvSpPr>
          <p:cNvPr id="134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47" name="14 Le repos de Dieu.196.jpeg" descr="14 Le repos de Dieu.19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9" name="Double-click to edit"/>
          <p:cNvSpPr txBox="1"/>
          <p:nvPr>
            <p:ph type="title"/>
          </p:nvPr>
        </p:nvSpPr>
        <p:spPr>
          <a:prstGeom prst="rect">
            <a:avLst/>
          </a:prstGeom>
        </p:spPr>
        <p:txBody>
          <a:bodyPr/>
          <a:lstStyle/>
          <a:p>
            <a:pPr/>
          </a:p>
        </p:txBody>
      </p:sp>
      <p:sp>
        <p:nvSpPr>
          <p:cNvPr id="1350" name="Double-click to edit"/>
          <p:cNvSpPr txBox="1"/>
          <p:nvPr>
            <p:ph type="body" idx="1"/>
          </p:nvPr>
        </p:nvSpPr>
        <p:spPr>
          <a:prstGeom prst="rect">
            <a:avLst/>
          </a:prstGeom>
        </p:spPr>
        <p:txBody>
          <a:bodyPr/>
          <a:lstStyle/>
          <a:p>
            <a:pPr/>
          </a:p>
        </p:txBody>
      </p:sp>
      <p:sp>
        <p:nvSpPr>
          <p:cNvPr id="135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52" name="14 Le repos de Dieu.190.jpeg" descr="14 Le repos de Dieu.19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4" name="Double-click to edit"/>
          <p:cNvSpPr txBox="1"/>
          <p:nvPr>
            <p:ph type="title"/>
          </p:nvPr>
        </p:nvSpPr>
        <p:spPr>
          <a:prstGeom prst="rect">
            <a:avLst/>
          </a:prstGeom>
        </p:spPr>
        <p:txBody>
          <a:bodyPr/>
          <a:lstStyle/>
          <a:p>
            <a:pPr/>
          </a:p>
        </p:txBody>
      </p:sp>
      <p:sp>
        <p:nvSpPr>
          <p:cNvPr id="1355" name="Double-click to edit"/>
          <p:cNvSpPr txBox="1"/>
          <p:nvPr>
            <p:ph type="body" idx="1"/>
          </p:nvPr>
        </p:nvSpPr>
        <p:spPr>
          <a:prstGeom prst="rect">
            <a:avLst/>
          </a:prstGeom>
        </p:spPr>
        <p:txBody>
          <a:bodyPr/>
          <a:lstStyle/>
          <a:p>
            <a:pPr/>
          </a:p>
        </p:txBody>
      </p:sp>
      <p:sp>
        <p:nvSpPr>
          <p:cNvPr id="135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57" name="14 Le repos de Dieu.191.jpeg" descr="14 Le repos de Dieu.19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9" name="Double-click to edit"/>
          <p:cNvSpPr txBox="1"/>
          <p:nvPr>
            <p:ph type="title"/>
          </p:nvPr>
        </p:nvSpPr>
        <p:spPr>
          <a:prstGeom prst="rect">
            <a:avLst/>
          </a:prstGeom>
        </p:spPr>
        <p:txBody>
          <a:bodyPr/>
          <a:lstStyle/>
          <a:p>
            <a:pPr/>
          </a:p>
        </p:txBody>
      </p:sp>
      <p:sp>
        <p:nvSpPr>
          <p:cNvPr id="1360" name="Double-click to edit"/>
          <p:cNvSpPr txBox="1"/>
          <p:nvPr>
            <p:ph type="body" idx="1"/>
          </p:nvPr>
        </p:nvSpPr>
        <p:spPr>
          <a:prstGeom prst="rect">
            <a:avLst/>
          </a:prstGeom>
        </p:spPr>
        <p:txBody>
          <a:bodyPr/>
          <a:lstStyle/>
          <a:p>
            <a:pPr/>
          </a:p>
        </p:txBody>
      </p:sp>
      <p:sp>
        <p:nvSpPr>
          <p:cNvPr id="136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62" name="14 Le repos de Dieu.199.jpeg" descr="14 Le repos de Dieu.19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Double-click to edit"/>
          <p:cNvSpPr txBox="1"/>
          <p:nvPr>
            <p:ph type="title"/>
          </p:nvPr>
        </p:nvSpPr>
        <p:spPr>
          <a:prstGeom prst="rect">
            <a:avLst/>
          </a:prstGeom>
        </p:spPr>
        <p:txBody>
          <a:bodyPr/>
          <a:lstStyle/>
          <a:p>
            <a:pPr/>
          </a:p>
        </p:txBody>
      </p:sp>
      <p:sp>
        <p:nvSpPr>
          <p:cNvPr id="289" name="Double-click to edit"/>
          <p:cNvSpPr txBox="1"/>
          <p:nvPr>
            <p:ph type="body" idx="1"/>
          </p:nvPr>
        </p:nvSpPr>
        <p:spPr>
          <a:prstGeom prst="rect">
            <a:avLst/>
          </a:prstGeom>
        </p:spPr>
        <p:txBody>
          <a:bodyPr/>
          <a:lstStyle/>
          <a:p>
            <a:pPr/>
          </a:p>
        </p:txBody>
      </p:sp>
      <p:sp>
        <p:nvSpPr>
          <p:cNvPr id="290"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1" name="14 Le repos de Dieu.002.jpeg" descr="14 Le repos de Dieu.00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8" name="Double-click to edit"/>
          <p:cNvSpPr txBox="1"/>
          <p:nvPr>
            <p:ph type="title"/>
          </p:nvPr>
        </p:nvSpPr>
        <p:spPr>
          <a:prstGeom prst="rect">
            <a:avLst/>
          </a:prstGeom>
        </p:spPr>
        <p:txBody>
          <a:bodyPr/>
          <a:lstStyle/>
          <a:p>
            <a:pPr/>
          </a:p>
        </p:txBody>
      </p:sp>
      <p:sp>
        <p:nvSpPr>
          <p:cNvPr id="379" name="Double-click to edit"/>
          <p:cNvSpPr txBox="1"/>
          <p:nvPr>
            <p:ph type="body" idx="1"/>
          </p:nvPr>
        </p:nvSpPr>
        <p:spPr>
          <a:prstGeom prst="rect">
            <a:avLst/>
          </a:prstGeom>
        </p:spPr>
        <p:txBody>
          <a:bodyPr/>
          <a:lstStyle/>
          <a:p>
            <a:pPr/>
          </a:p>
        </p:txBody>
      </p:sp>
      <p:sp>
        <p:nvSpPr>
          <p:cNvPr id="38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1" name="14 Le repos de Dieu.020.jpeg" descr="14 Le repos de Dieu.02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4" name="Double-click to edit"/>
          <p:cNvSpPr txBox="1"/>
          <p:nvPr>
            <p:ph type="title"/>
          </p:nvPr>
        </p:nvSpPr>
        <p:spPr>
          <a:prstGeom prst="rect">
            <a:avLst/>
          </a:prstGeom>
        </p:spPr>
        <p:txBody>
          <a:bodyPr/>
          <a:lstStyle/>
          <a:p>
            <a:pPr/>
          </a:p>
        </p:txBody>
      </p:sp>
      <p:sp>
        <p:nvSpPr>
          <p:cNvPr id="1365" name="Double-click to edit"/>
          <p:cNvSpPr txBox="1"/>
          <p:nvPr>
            <p:ph type="body" idx="1"/>
          </p:nvPr>
        </p:nvSpPr>
        <p:spPr>
          <a:prstGeom prst="rect">
            <a:avLst/>
          </a:prstGeom>
        </p:spPr>
        <p:txBody>
          <a:bodyPr/>
          <a:lstStyle/>
          <a:p>
            <a:pPr/>
          </a:p>
        </p:txBody>
      </p:sp>
      <p:sp>
        <p:nvSpPr>
          <p:cNvPr id="136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67" name="14 Le repos de Dieu.200.jpeg" descr="14 Le repos de Dieu.20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9" name="Double-click to edit"/>
          <p:cNvSpPr txBox="1"/>
          <p:nvPr>
            <p:ph type="title"/>
          </p:nvPr>
        </p:nvSpPr>
        <p:spPr>
          <a:prstGeom prst="rect">
            <a:avLst/>
          </a:prstGeom>
        </p:spPr>
        <p:txBody>
          <a:bodyPr/>
          <a:lstStyle/>
          <a:p>
            <a:pPr/>
          </a:p>
        </p:txBody>
      </p:sp>
      <p:sp>
        <p:nvSpPr>
          <p:cNvPr id="1370" name="Double-click to edit"/>
          <p:cNvSpPr txBox="1"/>
          <p:nvPr>
            <p:ph type="body" idx="1"/>
          </p:nvPr>
        </p:nvSpPr>
        <p:spPr>
          <a:prstGeom prst="rect">
            <a:avLst/>
          </a:prstGeom>
        </p:spPr>
        <p:txBody>
          <a:bodyPr/>
          <a:lstStyle/>
          <a:p>
            <a:pPr/>
          </a:p>
        </p:txBody>
      </p:sp>
      <p:sp>
        <p:nvSpPr>
          <p:cNvPr id="137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72" name="14 Le repos de Dieu.201.jpeg" descr="14 Le repos de Dieu.2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4" name="Double-click to edit"/>
          <p:cNvSpPr txBox="1"/>
          <p:nvPr>
            <p:ph type="title"/>
          </p:nvPr>
        </p:nvSpPr>
        <p:spPr>
          <a:prstGeom prst="rect">
            <a:avLst/>
          </a:prstGeom>
        </p:spPr>
        <p:txBody>
          <a:bodyPr/>
          <a:lstStyle/>
          <a:p>
            <a:pPr/>
          </a:p>
        </p:txBody>
      </p:sp>
      <p:sp>
        <p:nvSpPr>
          <p:cNvPr id="1375" name="Double-click to edit"/>
          <p:cNvSpPr txBox="1"/>
          <p:nvPr>
            <p:ph type="body" idx="1"/>
          </p:nvPr>
        </p:nvSpPr>
        <p:spPr>
          <a:prstGeom prst="rect">
            <a:avLst/>
          </a:prstGeom>
        </p:spPr>
        <p:txBody>
          <a:bodyPr/>
          <a:lstStyle/>
          <a:p>
            <a:pPr/>
          </a:p>
        </p:txBody>
      </p:sp>
      <p:sp>
        <p:nvSpPr>
          <p:cNvPr id="137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77" name="14 Le repos de Dieu.202.jpeg" descr="14 Le repos de Dieu.20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9" name="Double-click to edit"/>
          <p:cNvSpPr txBox="1"/>
          <p:nvPr>
            <p:ph type="title"/>
          </p:nvPr>
        </p:nvSpPr>
        <p:spPr>
          <a:prstGeom prst="rect">
            <a:avLst/>
          </a:prstGeom>
        </p:spPr>
        <p:txBody>
          <a:bodyPr/>
          <a:lstStyle/>
          <a:p>
            <a:pPr/>
          </a:p>
        </p:txBody>
      </p:sp>
      <p:sp>
        <p:nvSpPr>
          <p:cNvPr id="1380" name="Double-click to edit"/>
          <p:cNvSpPr txBox="1"/>
          <p:nvPr>
            <p:ph type="body" idx="1"/>
          </p:nvPr>
        </p:nvSpPr>
        <p:spPr>
          <a:prstGeom prst="rect">
            <a:avLst/>
          </a:prstGeom>
        </p:spPr>
        <p:txBody>
          <a:bodyPr/>
          <a:lstStyle/>
          <a:p>
            <a:pPr/>
          </a:p>
        </p:txBody>
      </p:sp>
      <p:sp>
        <p:nvSpPr>
          <p:cNvPr id="138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82" name="14 Le repos de Dieu.196.jpeg" descr="14 Le repos de Dieu.19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6" name="Double-click to edit"/>
          <p:cNvSpPr txBox="1"/>
          <p:nvPr>
            <p:ph type="title"/>
          </p:nvPr>
        </p:nvSpPr>
        <p:spPr>
          <a:prstGeom prst="rect">
            <a:avLst/>
          </a:prstGeom>
        </p:spPr>
        <p:txBody>
          <a:bodyPr/>
          <a:lstStyle/>
          <a:p>
            <a:pPr/>
          </a:p>
        </p:txBody>
      </p:sp>
      <p:sp>
        <p:nvSpPr>
          <p:cNvPr id="1387" name="Double-click to edit"/>
          <p:cNvSpPr txBox="1"/>
          <p:nvPr>
            <p:ph type="body" idx="1"/>
          </p:nvPr>
        </p:nvSpPr>
        <p:spPr>
          <a:prstGeom prst="rect">
            <a:avLst/>
          </a:prstGeom>
        </p:spPr>
        <p:txBody>
          <a:bodyPr/>
          <a:lstStyle/>
          <a:p>
            <a:pPr/>
          </a:p>
        </p:txBody>
      </p:sp>
      <p:sp>
        <p:nvSpPr>
          <p:cNvPr id="138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89" name="14 Le repos de Dieu.204.jpeg" descr="14 Le repos de Dieu.20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1" name="Double-click to edit"/>
          <p:cNvSpPr txBox="1"/>
          <p:nvPr>
            <p:ph type="title"/>
          </p:nvPr>
        </p:nvSpPr>
        <p:spPr>
          <a:prstGeom prst="rect">
            <a:avLst/>
          </a:prstGeom>
        </p:spPr>
        <p:txBody>
          <a:bodyPr/>
          <a:lstStyle/>
          <a:p>
            <a:pPr/>
          </a:p>
        </p:txBody>
      </p:sp>
      <p:sp>
        <p:nvSpPr>
          <p:cNvPr id="1392" name="Double-click to edit"/>
          <p:cNvSpPr txBox="1"/>
          <p:nvPr>
            <p:ph type="body" idx="1"/>
          </p:nvPr>
        </p:nvSpPr>
        <p:spPr>
          <a:prstGeom prst="rect">
            <a:avLst/>
          </a:prstGeom>
        </p:spPr>
        <p:txBody>
          <a:bodyPr/>
          <a:lstStyle/>
          <a:p>
            <a:pPr/>
          </a:p>
        </p:txBody>
      </p:sp>
      <p:sp>
        <p:nvSpPr>
          <p:cNvPr id="139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94" name="14 Le repos de Dieu.205.jpeg" descr="14 Le repos de Dieu.20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6" name="Double-click to edit"/>
          <p:cNvSpPr txBox="1"/>
          <p:nvPr>
            <p:ph type="title"/>
          </p:nvPr>
        </p:nvSpPr>
        <p:spPr>
          <a:prstGeom prst="rect">
            <a:avLst/>
          </a:prstGeom>
        </p:spPr>
        <p:txBody>
          <a:bodyPr/>
          <a:lstStyle/>
          <a:p>
            <a:pPr/>
          </a:p>
        </p:txBody>
      </p:sp>
      <p:sp>
        <p:nvSpPr>
          <p:cNvPr id="1397" name="Double-click to edit"/>
          <p:cNvSpPr txBox="1"/>
          <p:nvPr>
            <p:ph type="body" idx="1"/>
          </p:nvPr>
        </p:nvSpPr>
        <p:spPr>
          <a:prstGeom prst="rect">
            <a:avLst/>
          </a:prstGeom>
        </p:spPr>
        <p:txBody>
          <a:bodyPr/>
          <a:lstStyle/>
          <a:p>
            <a:pPr/>
          </a:p>
        </p:txBody>
      </p:sp>
      <p:sp>
        <p:nvSpPr>
          <p:cNvPr id="139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99" name="14 Le repos de Dieu.199.jpeg" descr="14 Le repos de Dieu.19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84613"/>
        </a:solidFill>
      </p:bgPr>
    </p:bg>
    <p:spTree>
      <p:nvGrpSpPr>
        <p:cNvPr id="1" name=""/>
        <p:cNvGrpSpPr/>
        <p:nvPr/>
      </p:nvGrpSpPr>
      <p:grpSpPr>
        <a:xfrm>
          <a:off x="0" y="0"/>
          <a:ext cx="0" cy="0"/>
          <a:chOff x="0" y="0"/>
          <a:chExt cx="0" cy="0"/>
        </a:xfrm>
      </p:grpSpPr>
      <p:sp>
        <p:nvSpPr>
          <p:cNvPr id="1401" name="Archevêque de Reggio">
            <a:hlinkClick r:id="rId3" invalidUrl="" action="" tgtFrame="" tooltip="" history="1" highlightClick="0" endSnd="0"/>
          </p:cNvPr>
          <p:cNvSpPr txBox="1"/>
          <p:nvPr/>
        </p:nvSpPr>
        <p:spPr>
          <a:xfrm>
            <a:off x="1923774" y="5829300"/>
            <a:ext cx="20536452" cy="2057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buClr>
                <a:srgbClr val="00A8AA"/>
              </a:buClr>
              <a:defRPr sz="13000">
                <a:solidFill>
                  <a:srgbClr val="FFFFFF"/>
                </a:solidFill>
                <a:uFill>
                  <a:solidFill>
                    <a:srgbClr val="FEFCDD"/>
                  </a:solidFill>
                </a:uFill>
                <a:latin typeface="Helvetica"/>
                <a:ea typeface="Helvetica"/>
                <a:cs typeface="Helvetica"/>
                <a:sym typeface="Helvetica"/>
              </a:defRPr>
            </a:lvl1pPr>
          </a:lstStyle>
          <a:p>
            <a:pPr/>
            <a:r>
              <a:t>Archevêque de Reggio</a:t>
            </a:r>
          </a:p>
        </p:txBody>
      </p:sp>
    </p:spTree>
  </p:cSld>
  <p:clrMapOvr>
    <a:masterClrMapping/>
  </p:clrMapOvr>
  <p:transition xmlns:p14="http://schemas.microsoft.com/office/powerpoint/2010/main" spd="med" advClick="1"/>
</p:sld>
</file>

<file path=ppt/slides/slide2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5" name="Double-click to edit"/>
          <p:cNvSpPr txBox="1"/>
          <p:nvPr>
            <p:ph type="title"/>
          </p:nvPr>
        </p:nvSpPr>
        <p:spPr>
          <a:prstGeom prst="rect">
            <a:avLst/>
          </a:prstGeom>
        </p:spPr>
        <p:txBody>
          <a:bodyPr/>
          <a:lstStyle/>
          <a:p>
            <a:pPr/>
          </a:p>
        </p:txBody>
      </p:sp>
      <p:sp>
        <p:nvSpPr>
          <p:cNvPr id="1406" name="Double-click to edit"/>
          <p:cNvSpPr txBox="1"/>
          <p:nvPr>
            <p:ph type="body" idx="1"/>
          </p:nvPr>
        </p:nvSpPr>
        <p:spPr>
          <a:prstGeom prst="rect">
            <a:avLst/>
          </a:prstGeom>
        </p:spPr>
        <p:txBody>
          <a:bodyPr/>
          <a:lstStyle/>
          <a:p>
            <a:pPr/>
          </a:p>
        </p:txBody>
      </p:sp>
      <p:sp>
        <p:nvSpPr>
          <p:cNvPr id="140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08" name="14 Le repos de Dieu.208.jpeg" descr="14 Le repos de Dieu.20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0" name="Double-click to edit"/>
          <p:cNvSpPr txBox="1"/>
          <p:nvPr>
            <p:ph type="title"/>
          </p:nvPr>
        </p:nvSpPr>
        <p:spPr>
          <a:prstGeom prst="rect">
            <a:avLst/>
          </a:prstGeom>
        </p:spPr>
        <p:txBody>
          <a:bodyPr/>
          <a:lstStyle/>
          <a:p>
            <a:pPr/>
          </a:p>
        </p:txBody>
      </p:sp>
      <p:sp>
        <p:nvSpPr>
          <p:cNvPr id="1411" name="Double-click to edit"/>
          <p:cNvSpPr txBox="1"/>
          <p:nvPr>
            <p:ph type="body" idx="1"/>
          </p:nvPr>
        </p:nvSpPr>
        <p:spPr>
          <a:prstGeom prst="rect">
            <a:avLst/>
          </a:prstGeom>
        </p:spPr>
        <p:txBody>
          <a:bodyPr/>
          <a:lstStyle/>
          <a:p>
            <a:pPr/>
          </a:p>
        </p:txBody>
      </p:sp>
      <p:sp>
        <p:nvSpPr>
          <p:cNvPr id="141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13" name="14 Le repos de Dieu.202.jpeg" descr="14 Le repos de Dieu.20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Double-click to edit"/>
          <p:cNvSpPr txBox="1"/>
          <p:nvPr>
            <p:ph type="title"/>
          </p:nvPr>
        </p:nvSpPr>
        <p:spPr>
          <a:prstGeom prst="rect">
            <a:avLst/>
          </a:prstGeom>
        </p:spPr>
        <p:txBody>
          <a:bodyPr/>
          <a:lstStyle/>
          <a:p>
            <a:pPr/>
          </a:p>
        </p:txBody>
      </p:sp>
      <p:sp>
        <p:nvSpPr>
          <p:cNvPr id="384" name="Double-click to edit"/>
          <p:cNvSpPr txBox="1"/>
          <p:nvPr>
            <p:ph type="body" idx="1"/>
          </p:nvPr>
        </p:nvSpPr>
        <p:spPr>
          <a:prstGeom prst="rect">
            <a:avLst/>
          </a:prstGeom>
        </p:spPr>
        <p:txBody>
          <a:bodyPr/>
          <a:lstStyle/>
          <a:p>
            <a:pPr/>
          </a:p>
        </p:txBody>
      </p:sp>
      <p:sp>
        <p:nvSpPr>
          <p:cNvPr id="38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6" name="14 Le repos de Dieu.021.jpeg" descr="14 Le repos de Dieu.02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5" name="Double-click to edit"/>
          <p:cNvSpPr txBox="1"/>
          <p:nvPr>
            <p:ph type="title"/>
          </p:nvPr>
        </p:nvSpPr>
        <p:spPr>
          <a:prstGeom prst="rect">
            <a:avLst/>
          </a:prstGeom>
        </p:spPr>
        <p:txBody>
          <a:bodyPr/>
          <a:lstStyle/>
          <a:p>
            <a:pPr/>
          </a:p>
        </p:txBody>
      </p:sp>
      <p:sp>
        <p:nvSpPr>
          <p:cNvPr id="1416" name="Double-click to edit"/>
          <p:cNvSpPr txBox="1"/>
          <p:nvPr>
            <p:ph type="body" idx="1"/>
          </p:nvPr>
        </p:nvSpPr>
        <p:spPr>
          <a:prstGeom prst="rect">
            <a:avLst/>
          </a:prstGeom>
        </p:spPr>
        <p:txBody>
          <a:bodyPr/>
          <a:lstStyle/>
          <a:p>
            <a:pPr/>
          </a:p>
        </p:txBody>
      </p:sp>
      <p:sp>
        <p:nvSpPr>
          <p:cNvPr id="141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18" name="14 Le repos de Dieu.203.jpeg" descr="14 Le repos de Dieu.20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0" name="Double-click to edit"/>
          <p:cNvSpPr txBox="1"/>
          <p:nvPr>
            <p:ph type="title"/>
          </p:nvPr>
        </p:nvSpPr>
        <p:spPr>
          <a:prstGeom prst="rect">
            <a:avLst/>
          </a:prstGeom>
        </p:spPr>
        <p:txBody>
          <a:bodyPr/>
          <a:lstStyle/>
          <a:p>
            <a:pPr/>
          </a:p>
        </p:txBody>
      </p:sp>
      <p:sp>
        <p:nvSpPr>
          <p:cNvPr id="1421" name="Double-click to edit"/>
          <p:cNvSpPr txBox="1"/>
          <p:nvPr>
            <p:ph type="body" idx="1"/>
          </p:nvPr>
        </p:nvSpPr>
        <p:spPr>
          <a:prstGeom prst="rect">
            <a:avLst/>
          </a:prstGeom>
        </p:spPr>
        <p:txBody>
          <a:bodyPr/>
          <a:lstStyle/>
          <a:p>
            <a:pPr/>
          </a:p>
        </p:txBody>
      </p:sp>
      <p:sp>
        <p:nvSpPr>
          <p:cNvPr id="142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23" name="14 Le repos de Dieu.204.jpeg" descr="14 Le repos de Dieu.20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5" name="Double-click to edit"/>
          <p:cNvSpPr txBox="1"/>
          <p:nvPr>
            <p:ph type="title"/>
          </p:nvPr>
        </p:nvSpPr>
        <p:spPr>
          <a:prstGeom prst="rect">
            <a:avLst/>
          </a:prstGeom>
        </p:spPr>
        <p:txBody>
          <a:bodyPr/>
          <a:lstStyle/>
          <a:p>
            <a:pPr/>
          </a:p>
        </p:txBody>
      </p:sp>
      <p:sp>
        <p:nvSpPr>
          <p:cNvPr id="1426" name="Double-click to edit"/>
          <p:cNvSpPr txBox="1"/>
          <p:nvPr>
            <p:ph type="body" idx="1"/>
          </p:nvPr>
        </p:nvSpPr>
        <p:spPr>
          <a:prstGeom prst="rect">
            <a:avLst/>
          </a:prstGeom>
        </p:spPr>
        <p:txBody>
          <a:bodyPr/>
          <a:lstStyle/>
          <a:p>
            <a:pPr/>
          </a:p>
        </p:txBody>
      </p:sp>
      <p:sp>
        <p:nvSpPr>
          <p:cNvPr id="142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28" name="14 Le repos de Dieu.212.jpeg" descr="14 Le repos de Dieu.21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0" name="Double-click to edit"/>
          <p:cNvSpPr txBox="1"/>
          <p:nvPr>
            <p:ph type="title"/>
          </p:nvPr>
        </p:nvSpPr>
        <p:spPr>
          <a:prstGeom prst="rect">
            <a:avLst/>
          </a:prstGeom>
        </p:spPr>
        <p:txBody>
          <a:bodyPr/>
          <a:lstStyle/>
          <a:p>
            <a:pPr/>
          </a:p>
        </p:txBody>
      </p:sp>
      <p:sp>
        <p:nvSpPr>
          <p:cNvPr id="1431" name="Double-click to edit"/>
          <p:cNvSpPr txBox="1"/>
          <p:nvPr>
            <p:ph type="body" idx="1"/>
          </p:nvPr>
        </p:nvSpPr>
        <p:spPr>
          <a:prstGeom prst="rect">
            <a:avLst/>
          </a:prstGeom>
        </p:spPr>
        <p:txBody>
          <a:bodyPr/>
          <a:lstStyle/>
          <a:p>
            <a:pPr/>
          </a:p>
        </p:txBody>
      </p:sp>
      <p:sp>
        <p:nvSpPr>
          <p:cNvPr id="143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33" name="14 Le repos de Dieu.213.jpeg" descr="14 Le repos de Dieu.21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5" name="Double-click to edit"/>
          <p:cNvSpPr txBox="1"/>
          <p:nvPr>
            <p:ph type="title"/>
          </p:nvPr>
        </p:nvSpPr>
        <p:spPr>
          <a:prstGeom prst="rect">
            <a:avLst/>
          </a:prstGeom>
        </p:spPr>
        <p:txBody>
          <a:bodyPr/>
          <a:lstStyle/>
          <a:p>
            <a:pPr/>
          </a:p>
        </p:txBody>
      </p:sp>
      <p:sp>
        <p:nvSpPr>
          <p:cNvPr id="1436" name="Double-click to edit"/>
          <p:cNvSpPr txBox="1"/>
          <p:nvPr>
            <p:ph type="body" idx="1"/>
          </p:nvPr>
        </p:nvSpPr>
        <p:spPr>
          <a:prstGeom prst="rect">
            <a:avLst/>
          </a:prstGeom>
        </p:spPr>
        <p:txBody>
          <a:bodyPr/>
          <a:lstStyle/>
          <a:p>
            <a:pPr/>
          </a:p>
        </p:txBody>
      </p:sp>
      <p:sp>
        <p:nvSpPr>
          <p:cNvPr id="143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38" name="14 Le repos de Dieu.214.jpeg" descr="14 Le repos de Dieu.21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0" name="Double-click to edit"/>
          <p:cNvSpPr txBox="1"/>
          <p:nvPr>
            <p:ph type="title"/>
          </p:nvPr>
        </p:nvSpPr>
        <p:spPr>
          <a:prstGeom prst="rect">
            <a:avLst/>
          </a:prstGeom>
        </p:spPr>
        <p:txBody>
          <a:bodyPr/>
          <a:lstStyle/>
          <a:p>
            <a:pPr/>
          </a:p>
        </p:txBody>
      </p:sp>
      <p:sp>
        <p:nvSpPr>
          <p:cNvPr id="1441" name="Double-click to edit"/>
          <p:cNvSpPr txBox="1"/>
          <p:nvPr>
            <p:ph type="body" idx="1"/>
          </p:nvPr>
        </p:nvSpPr>
        <p:spPr>
          <a:prstGeom prst="rect">
            <a:avLst/>
          </a:prstGeom>
        </p:spPr>
        <p:txBody>
          <a:bodyPr/>
          <a:lstStyle/>
          <a:p>
            <a:pPr/>
          </a:p>
        </p:txBody>
      </p:sp>
      <p:sp>
        <p:nvSpPr>
          <p:cNvPr id="144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43" name="14 Le repos de Dieu.208.jpeg" descr="14 Le repos de Dieu.20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5" name="Double-click to edit"/>
          <p:cNvSpPr txBox="1"/>
          <p:nvPr>
            <p:ph type="title"/>
          </p:nvPr>
        </p:nvSpPr>
        <p:spPr>
          <a:prstGeom prst="rect">
            <a:avLst/>
          </a:prstGeom>
        </p:spPr>
        <p:txBody>
          <a:bodyPr/>
          <a:lstStyle/>
          <a:p>
            <a:pPr/>
          </a:p>
        </p:txBody>
      </p:sp>
      <p:sp>
        <p:nvSpPr>
          <p:cNvPr id="1446" name="Double-click to edit"/>
          <p:cNvSpPr txBox="1"/>
          <p:nvPr>
            <p:ph type="body" idx="1"/>
          </p:nvPr>
        </p:nvSpPr>
        <p:spPr>
          <a:prstGeom prst="rect">
            <a:avLst/>
          </a:prstGeom>
        </p:spPr>
        <p:txBody>
          <a:bodyPr/>
          <a:lstStyle/>
          <a:p>
            <a:pPr/>
          </a:p>
        </p:txBody>
      </p:sp>
      <p:sp>
        <p:nvSpPr>
          <p:cNvPr id="144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48" name="14 Le repos de Dieu.209.jpeg" descr="14 Le repos de Dieu.20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0" name="Double-click to edit"/>
          <p:cNvSpPr txBox="1"/>
          <p:nvPr>
            <p:ph type="title"/>
          </p:nvPr>
        </p:nvSpPr>
        <p:spPr>
          <a:prstGeom prst="rect">
            <a:avLst/>
          </a:prstGeom>
        </p:spPr>
        <p:txBody>
          <a:bodyPr/>
          <a:lstStyle/>
          <a:p>
            <a:pPr/>
          </a:p>
        </p:txBody>
      </p:sp>
      <p:sp>
        <p:nvSpPr>
          <p:cNvPr id="1451" name="Double-click to edit"/>
          <p:cNvSpPr txBox="1"/>
          <p:nvPr>
            <p:ph type="body" idx="1"/>
          </p:nvPr>
        </p:nvSpPr>
        <p:spPr>
          <a:prstGeom prst="rect">
            <a:avLst/>
          </a:prstGeom>
        </p:spPr>
        <p:txBody>
          <a:bodyPr/>
          <a:lstStyle/>
          <a:p>
            <a:pPr/>
          </a:p>
        </p:txBody>
      </p:sp>
      <p:sp>
        <p:nvSpPr>
          <p:cNvPr id="145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53" name="14 Le repos de Dieu.210.jpeg" descr="14 Le repos de Dieu.2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5" name="Double-click to edit"/>
          <p:cNvSpPr txBox="1"/>
          <p:nvPr>
            <p:ph type="title"/>
          </p:nvPr>
        </p:nvSpPr>
        <p:spPr>
          <a:prstGeom prst="rect">
            <a:avLst/>
          </a:prstGeom>
        </p:spPr>
        <p:txBody>
          <a:bodyPr/>
          <a:lstStyle/>
          <a:p>
            <a:pPr/>
          </a:p>
        </p:txBody>
      </p:sp>
      <p:sp>
        <p:nvSpPr>
          <p:cNvPr id="1456" name="Double-click to edit"/>
          <p:cNvSpPr txBox="1"/>
          <p:nvPr>
            <p:ph type="body" idx="1"/>
          </p:nvPr>
        </p:nvSpPr>
        <p:spPr>
          <a:prstGeom prst="rect">
            <a:avLst/>
          </a:prstGeom>
        </p:spPr>
        <p:txBody>
          <a:bodyPr/>
          <a:lstStyle/>
          <a:p>
            <a:pPr/>
          </a:p>
        </p:txBody>
      </p:sp>
      <p:sp>
        <p:nvSpPr>
          <p:cNvPr id="145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58" name="14 Le repos de Dieu.211.jpeg" descr="14 Le repos de Dieu.21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0" name="Double-click to edit"/>
          <p:cNvSpPr txBox="1"/>
          <p:nvPr>
            <p:ph type="title"/>
          </p:nvPr>
        </p:nvSpPr>
        <p:spPr>
          <a:prstGeom prst="rect">
            <a:avLst/>
          </a:prstGeom>
        </p:spPr>
        <p:txBody>
          <a:bodyPr/>
          <a:lstStyle/>
          <a:p>
            <a:pPr/>
          </a:p>
        </p:txBody>
      </p:sp>
      <p:sp>
        <p:nvSpPr>
          <p:cNvPr id="1461" name="Double-click to edit"/>
          <p:cNvSpPr txBox="1"/>
          <p:nvPr>
            <p:ph type="body" idx="1"/>
          </p:nvPr>
        </p:nvSpPr>
        <p:spPr>
          <a:prstGeom prst="rect">
            <a:avLst/>
          </a:prstGeom>
        </p:spPr>
        <p:txBody>
          <a:bodyPr/>
          <a:lstStyle/>
          <a:p>
            <a:pPr/>
          </a:p>
        </p:txBody>
      </p:sp>
      <p:sp>
        <p:nvSpPr>
          <p:cNvPr id="146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63" name="14 Le repos de Dieu.212.jpeg" descr="14 Le repos de Dieu.21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Double-click to edit"/>
          <p:cNvSpPr txBox="1"/>
          <p:nvPr>
            <p:ph type="title"/>
          </p:nvPr>
        </p:nvSpPr>
        <p:spPr>
          <a:prstGeom prst="rect">
            <a:avLst/>
          </a:prstGeom>
        </p:spPr>
        <p:txBody>
          <a:bodyPr/>
          <a:lstStyle/>
          <a:p>
            <a:pPr/>
          </a:p>
        </p:txBody>
      </p:sp>
      <p:sp>
        <p:nvSpPr>
          <p:cNvPr id="389" name="Double-click to edit"/>
          <p:cNvSpPr txBox="1"/>
          <p:nvPr>
            <p:ph type="body" idx="1"/>
          </p:nvPr>
        </p:nvSpPr>
        <p:spPr>
          <a:prstGeom prst="rect">
            <a:avLst/>
          </a:prstGeom>
        </p:spPr>
        <p:txBody>
          <a:bodyPr/>
          <a:lstStyle/>
          <a:p>
            <a:pPr/>
          </a:p>
        </p:txBody>
      </p:sp>
      <p:sp>
        <p:nvSpPr>
          <p:cNvPr id="39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1" name="14 Le repos de Dieu.022.jpeg" descr="14 Le repos de Dieu.02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5" name="Double-click to edit"/>
          <p:cNvSpPr txBox="1"/>
          <p:nvPr>
            <p:ph type="title"/>
          </p:nvPr>
        </p:nvSpPr>
        <p:spPr>
          <a:prstGeom prst="rect">
            <a:avLst/>
          </a:prstGeom>
        </p:spPr>
        <p:txBody>
          <a:bodyPr/>
          <a:lstStyle/>
          <a:p>
            <a:pPr/>
          </a:p>
        </p:txBody>
      </p:sp>
      <p:sp>
        <p:nvSpPr>
          <p:cNvPr id="1466" name="Double-click to edit"/>
          <p:cNvSpPr txBox="1"/>
          <p:nvPr>
            <p:ph type="body" idx="1"/>
          </p:nvPr>
        </p:nvSpPr>
        <p:spPr>
          <a:prstGeom prst="rect">
            <a:avLst/>
          </a:prstGeom>
        </p:spPr>
        <p:txBody>
          <a:bodyPr/>
          <a:lstStyle/>
          <a:p>
            <a:pPr/>
          </a:p>
        </p:txBody>
      </p:sp>
      <p:sp>
        <p:nvSpPr>
          <p:cNvPr id="146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68" name="14 Le repos de Dieu.213.jpeg" descr="14 Le repos de Dieu.21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0" name="Double-click to edit"/>
          <p:cNvSpPr txBox="1"/>
          <p:nvPr>
            <p:ph type="title"/>
          </p:nvPr>
        </p:nvSpPr>
        <p:spPr>
          <a:prstGeom prst="rect">
            <a:avLst/>
          </a:prstGeom>
        </p:spPr>
        <p:txBody>
          <a:bodyPr/>
          <a:lstStyle/>
          <a:p>
            <a:pPr/>
          </a:p>
        </p:txBody>
      </p:sp>
      <p:sp>
        <p:nvSpPr>
          <p:cNvPr id="1471" name="Double-click to edit"/>
          <p:cNvSpPr txBox="1"/>
          <p:nvPr>
            <p:ph type="body" idx="1"/>
          </p:nvPr>
        </p:nvSpPr>
        <p:spPr>
          <a:prstGeom prst="rect">
            <a:avLst/>
          </a:prstGeom>
        </p:spPr>
        <p:txBody>
          <a:bodyPr/>
          <a:lstStyle/>
          <a:p>
            <a:pPr/>
          </a:p>
        </p:txBody>
      </p:sp>
      <p:sp>
        <p:nvSpPr>
          <p:cNvPr id="147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73" name="14 Le repos de Dieu.214.jpeg" descr="14 Le repos de Dieu.21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5" name="Double-click to edit"/>
          <p:cNvSpPr txBox="1"/>
          <p:nvPr>
            <p:ph type="title"/>
          </p:nvPr>
        </p:nvSpPr>
        <p:spPr>
          <a:prstGeom prst="rect">
            <a:avLst/>
          </a:prstGeom>
        </p:spPr>
        <p:txBody>
          <a:bodyPr/>
          <a:lstStyle/>
          <a:p>
            <a:pPr/>
          </a:p>
        </p:txBody>
      </p:sp>
      <p:sp>
        <p:nvSpPr>
          <p:cNvPr id="1476" name="Double-click to edit"/>
          <p:cNvSpPr txBox="1"/>
          <p:nvPr>
            <p:ph type="body" idx="1"/>
          </p:nvPr>
        </p:nvSpPr>
        <p:spPr>
          <a:prstGeom prst="rect">
            <a:avLst/>
          </a:prstGeom>
        </p:spPr>
        <p:txBody>
          <a:bodyPr/>
          <a:lstStyle/>
          <a:p>
            <a:pPr/>
          </a:p>
        </p:txBody>
      </p:sp>
      <p:sp>
        <p:nvSpPr>
          <p:cNvPr id="147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78" name="14 Le repos de Dieu.215.jpeg" descr="14 Le repos de Dieu.21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0" name="Double-click to edit"/>
          <p:cNvSpPr txBox="1"/>
          <p:nvPr>
            <p:ph type="title"/>
          </p:nvPr>
        </p:nvSpPr>
        <p:spPr>
          <a:prstGeom prst="rect">
            <a:avLst/>
          </a:prstGeom>
        </p:spPr>
        <p:txBody>
          <a:bodyPr/>
          <a:lstStyle/>
          <a:p>
            <a:pPr/>
          </a:p>
        </p:txBody>
      </p:sp>
      <p:sp>
        <p:nvSpPr>
          <p:cNvPr id="1481" name="Double-click to edit"/>
          <p:cNvSpPr txBox="1"/>
          <p:nvPr>
            <p:ph type="body" idx="1"/>
          </p:nvPr>
        </p:nvSpPr>
        <p:spPr>
          <a:prstGeom prst="rect">
            <a:avLst/>
          </a:prstGeom>
        </p:spPr>
        <p:txBody>
          <a:bodyPr/>
          <a:lstStyle/>
          <a:p>
            <a:pPr/>
          </a:p>
        </p:txBody>
      </p:sp>
      <p:sp>
        <p:nvSpPr>
          <p:cNvPr id="148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83" name="14 Le repos de Dieu.223.jpeg" descr="14 Le repos de Dieu.22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5" name="Double-click to edit"/>
          <p:cNvSpPr txBox="1"/>
          <p:nvPr>
            <p:ph type="title"/>
          </p:nvPr>
        </p:nvSpPr>
        <p:spPr>
          <a:prstGeom prst="rect">
            <a:avLst/>
          </a:prstGeom>
        </p:spPr>
        <p:txBody>
          <a:bodyPr/>
          <a:lstStyle/>
          <a:p>
            <a:pPr/>
          </a:p>
        </p:txBody>
      </p:sp>
      <p:sp>
        <p:nvSpPr>
          <p:cNvPr id="1486" name="Double-click to edit"/>
          <p:cNvSpPr txBox="1"/>
          <p:nvPr>
            <p:ph type="body" idx="1"/>
          </p:nvPr>
        </p:nvSpPr>
        <p:spPr>
          <a:prstGeom prst="rect">
            <a:avLst/>
          </a:prstGeom>
        </p:spPr>
        <p:txBody>
          <a:bodyPr/>
          <a:lstStyle/>
          <a:p>
            <a:pPr/>
          </a:p>
        </p:txBody>
      </p:sp>
      <p:sp>
        <p:nvSpPr>
          <p:cNvPr id="148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88" name="14 Le repos de Dieu.217.jpeg" descr="14 Le repos de Dieu.21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0" name="Double-click to edit"/>
          <p:cNvSpPr txBox="1"/>
          <p:nvPr>
            <p:ph type="title"/>
          </p:nvPr>
        </p:nvSpPr>
        <p:spPr>
          <a:prstGeom prst="rect">
            <a:avLst/>
          </a:prstGeom>
        </p:spPr>
        <p:txBody>
          <a:bodyPr/>
          <a:lstStyle/>
          <a:p>
            <a:pPr/>
          </a:p>
        </p:txBody>
      </p:sp>
      <p:sp>
        <p:nvSpPr>
          <p:cNvPr id="1491" name="Double-click to edit"/>
          <p:cNvSpPr txBox="1"/>
          <p:nvPr>
            <p:ph type="body" idx="1"/>
          </p:nvPr>
        </p:nvSpPr>
        <p:spPr>
          <a:prstGeom prst="rect">
            <a:avLst/>
          </a:prstGeom>
        </p:spPr>
        <p:txBody>
          <a:bodyPr/>
          <a:lstStyle/>
          <a:p>
            <a:pPr/>
          </a:p>
        </p:txBody>
      </p:sp>
      <p:sp>
        <p:nvSpPr>
          <p:cNvPr id="149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93" name="14 Le repos de Dieu.218.jpeg" descr="14 Le repos de Dieu.21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7" name="Double-click to edit"/>
          <p:cNvSpPr txBox="1"/>
          <p:nvPr>
            <p:ph type="title"/>
          </p:nvPr>
        </p:nvSpPr>
        <p:spPr>
          <a:prstGeom prst="rect">
            <a:avLst/>
          </a:prstGeom>
        </p:spPr>
        <p:txBody>
          <a:bodyPr/>
          <a:lstStyle/>
          <a:p>
            <a:pPr/>
          </a:p>
        </p:txBody>
      </p:sp>
      <p:sp>
        <p:nvSpPr>
          <p:cNvPr id="1498" name="Double-click to edit"/>
          <p:cNvSpPr txBox="1"/>
          <p:nvPr>
            <p:ph type="body" idx="1"/>
          </p:nvPr>
        </p:nvSpPr>
        <p:spPr>
          <a:prstGeom prst="rect">
            <a:avLst/>
          </a:prstGeom>
        </p:spPr>
        <p:txBody>
          <a:bodyPr/>
          <a:lstStyle/>
          <a:p>
            <a:pPr/>
          </a:p>
        </p:txBody>
      </p:sp>
      <p:sp>
        <p:nvSpPr>
          <p:cNvPr id="149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00" name="14 Le repos de Dieu.226.jpeg" descr="14 Le repos de Dieu.22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2" name="Double-click to edit"/>
          <p:cNvSpPr txBox="1"/>
          <p:nvPr>
            <p:ph type="title"/>
          </p:nvPr>
        </p:nvSpPr>
        <p:spPr>
          <a:prstGeom prst="rect">
            <a:avLst/>
          </a:prstGeom>
        </p:spPr>
        <p:txBody>
          <a:bodyPr/>
          <a:lstStyle/>
          <a:p>
            <a:pPr/>
          </a:p>
        </p:txBody>
      </p:sp>
      <p:sp>
        <p:nvSpPr>
          <p:cNvPr id="1503" name="Double-click to edit"/>
          <p:cNvSpPr txBox="1"/>
          <p:nvPr>
            <p:ph type="body" idx="1"/>
          </p:nvPr>
        </p:nvSpPr>
        <p:spPr>
          <a:prstGeom prst="rect">
            <a:avLst/>
          </a:prstGeom>
        </p:spPr>
        <p:txBody>
          <a:bodyPr/>
          <a:lstStyle/>
          <a:p>
            <a:pPr/>
          </a:p>
        </p:txBody>
      </p:sp>
      <p:sp>
        <p:nvSpPr>
          <p:cNvPr id="150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05" name="14 Le repos de Dieu.220.jpeg" descr="14 Le repos de Dieu.22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7" name="Double-click to edit"/>
          <p:cNvSpPr txBox="1"/>
          <p:nvPr>
            <p:ph type="title"/>
          </p:nvPr>
        </p:nvSpPr>
        <p:spPr>
          <a:prstGeom prst="rect">
            <a:avLst/>
          </a:prstGeom>
        </p:spPr>
        <p:txBody>
          <a:bodyPr/>
          <a:lstStyle/>
          <a:p>
            <a:pPr/>
          </a:p>
        </p:txBody>
      </p:sp>
      <p:sp>
        <p:nvSpPr>
          <p:cNvPr id="1508" name="Double-click to edit"/>
          <p:cNvSpPr txBox="1"/>
          <p:nvPr>
            <p:ph type="body" idx="1"/>
          </p:nvPr>
        </p:nvSpPr>
        <p:spPr>
          <a:prstGeom prst="rect">
            <a:avLst/>
          </a:prstGeom>
        </p:spPr>
        <p:txBody>
          <a:bodyPr/>
          <a:lstStyle/>
          <a:p>
            <a:pPr/>
          </a:p>
        </p:txBody>
      </p:sp>
      <p:sp>
        <p:nvSpPr>
          <p:cNvPr id="150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10" name="14 Le repos de Dieu.221.jpeg" descr="14 Le repos de Dieu.22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2" name="Double-click to edit"/>
          <p:cNvSpPr txBox="1"/>
          <p:nvPr>
            <p:ph type="title"/>
          </p:nvPr>
        </p:nvSpPr>
        <p:spPr>
          <a:prstGeom prst="rect">
            <a:avLst/>
          </a:prstGeom>
        </p:spPr>
        <p:txBody>
          <a:bodyPr/>
          <a:lstStyle/>
          <a:p>
            <a:pPr/>
          </a:p>
        </p:txBody>
      </p:sp>
      <p:sp>
        <p:nvSpPr>
          <p:cNvPr id="1513" name="Double-click to edit"/>
          <p:cNvSpPr txBox="1"/>
          <p:nvPr>
            <p:ph type="body" idx="1"/>
          </p:nvPr>
        </p:nvSpPr>
        <p:spPr>
          <a:prstGeom prst="rect">
            <a:avLst/>
          </a:prstGeom>
        </p:spPr>
        <p:txBody>
          <a:bodyPr/>
          <a:lstStyle/>
          <a:p>
            <a:pPr/>
          </a:p>
        </p:txBody>
      </p:sp>
      <p:sp>
        <p:nvSpPr>
          <p:cNvPr id="151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15" name="14 Le repos de Dieu.222.jpeg" descr="14 Le repos de Dieu.22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Double-click to edit"/>
          <p:cNvSpPr txBox="1"/>
          <p:nvPr>
            <p:ph type="title"/>
          </p:nvPr>
        </p:nvSpPr>
        <p:spPr>
          <a:prstGeom prst="rect">
            <a:avLst/>
          </a:prstGeom>
        </p:spPr>
        <p:txBody>
          <a:bodyPr/>
          <a:lstStyle/>
          <a:p>
            <a:pPr/>
          </a:p>
        </p:txBody>
      </p:sp>
      <p:sp>
        <p:nvSpPr>
          <p:cNvPr id="394" name="Double-click to edit"/>
          <p:cNvSpPr txBox="1"/>
          <p:nvPr>
            <p:ph type="body" idx="1"/>
          </p:nvPr>
        </p:nvSpPr>
        <p:spPr>
          <a:prstGeom prst="rect">
            <a:avLst/>
          </a:prstGeom>
        </p:spPr>
        <p:txBody>
          <a:bodyPr/>
          <a:lstStyle/>
          <a:p>
            <a:pPr/>
          </a:p>
        </p:txBody>
      </p:sp>
      <p:sp>
        <p:nvSpPr>
          <p:cNvPr id="39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6" name="14 Le repos de Dieu.023.jpeg" descr="14 Le repos de Dieu.02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7" name="Double-click to edit"/>
          <p:cNvSpPr txBox="1"/>
          <p:nvPr>
            <p:ph type="title"/>
          </p:nvPr>
        </p:nvSpPr>
        <p:spPr>
          <a:prstGeom prst="rect">
            <a:avLst/>
          </a:prstGeom>
        </p:spPr>
        <p:txBody>
          <a:bodyPr/>
          <a:lstStyle/>
          <a:p>
            <a:pPr/>
          </a:p>
        </p:txBody>
      </p:sp>
      <p:sp>
        <p:nvSpPr>
          <p:cNvPr id="1518" name="Double-click to edit"/>
          <p:cNvSpPr txBox="1"/>
          <p:nvPr>
            <p:ph type="body" idx="1"/>
          </p:nvPr>
        </p:nvSpPr>
        <p:spPr>
          <a:prstGeom prst="rect">
            <a:avLst/>
          </a:prstGeom>
        </p:spPr>
        <p:txBody>
          <a:bodyPr/>
          <a:lstStyle/>
          <a:p>
            <a:pPr/>
          </a:p>
        </p:txBody>
      </p:sp>
      <p:sp>
        <p:nvSpPr>
          <p:cNvPr id="151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20" name="14 Le repos de Dieu.223.jpeg" descr="14 Le repos de Dieu.22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2" name="Double-click to edit"/>
          <p:cNvSpPr txBox="1"/>
          <p:nvPr>
            <p:ph type="title"/>
          </p:nvPr>
        </p:nvSpPr>
        <p:spPr>
          <a:prstGeom prst="rect">
            <a:avLst/>
          </a:prstGeom>
        </p:spPr>
        <p:txBody>
          <a:bodyPr/>
          <a:lstStyle/>
          <a:p>
            <a:pPr/>
          </a:p>
        </p:txBody>
      </p:sp>
      <p:sp>
        <p:nvSpPr>
          <p:cNvPr id="1523" name="Double-click to edit"/>
          <p:cNvSpPr txBox="1"/>
          <p:nvPr>
            <p:ph type="body" idx="1"/>
          </p:nvPr>
        </p:nvSpPr>
        <p:spPr>
          <a:prstGeom prst="rect">
            <a:avLst/>
          </a:prstGeom>
        </p:spPr>
        <p:txBody>
          <a:bodyPr/>
          <a:lstStyle/>
          <a:p>
            <a:pPr/>
          </a:p>
        </p:txBody>
      </p:sp>
      <p:sp>
        <p:nvSpPr>
          <p:cNvPr id="152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25" name="14 Le repos de Dieu.231.jpeg" descr="14 Le repos de Dieu.23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7" name="Double-click to edit"/>
          <p:cNvSpPr txBox="1"/>
          <p:nvPr>
            <p:ph type="title"/>
          </p:nvPr>
        </p:nvSpPr>
        <p:spPr>
          <a:prstGeom prst="rect">
            <a:avLst/>
          </a:prstGeom>
        </p:spPr>
        <p:txBody>
          <a:bodyPr/>
          <a:lstStyle/>
          <a:p>
            <a:pPr/>
          </a:p>
        </p:txBody>
      </p:sp>
      <p:sp>
        <p:nvSpPr>
          <p:cNvPr id="1528" name="Double-click to edit"/>
          <p:cNvSpPr txBox="1"/>
          <p:nvPr>
            <p:ph type="body" idx="1"/>
          </p:nvPr>
        </p:nvSpPr>
        <p:spPr>
          <a:prstGeom prst="rect">
            <a:avLst/>
          </a:prstGeom>
        </p:spPr>
        <p:txBody>
          <a:bodyPr/>
          <a:lstStyle/>
          <a:p>
            <a:pPr/>
          </a:p>
        </p:txBody>
      </p:sp>
      <p:sp>
        <p:nvSpPr>
          <p:cNvPr id="152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30" name="14 Le repos de Dieu.232.jpeg" descr="14 Le repos de Dieu.23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2" name="Double-click to edit"/>
          <p:cNvSpPr txBox="1"/>
          <p:nvPr>
            <p:ph type="title"/>
          </p:nvPr>
        </p:nvSpPr>
        <p:spPr>
          <a:prstGeom prst="rect">
            <a:avLst/>
          </a:prstGeom>
        </p:spPr>
        <p:txBody>
          <a:bodyPr/>
          <a:lstStyle/>
          <a:p>
            <a:pPr/>
          </a:p>
        </p:txBody>
      </p:sp>
      <p:sp>
        <p:nvSpPr>
          <p:cNvPr id="1533" name="Double-click to edit"/>
          <p:cNvSpPr txBox="1"/>
          <p:nvPr>
            <p:ph type="body" idx="1"/>
          </p:nvPr>
        </p:nvSpPr>
        <p:spPr>
          <a:prstGeom prst="rect">
            <a:avLst/>
          </a:prstGeom>
        </p:spPr>
        <p:txBody>
          <a:bodyPr/>
          <a:lstStyle/>
          <a:p>
            <a:pPr/>
          </a:p>
        </p:txBody>
      </p:sp>
      <p:sp>
        <p:nvSpPr>
          <p:cNvPr id="153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35" name="14 Le repos de Dieu.233.jpeg" descr="14 Le repos de Dieu.23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7" name="Double-click to edit"/>
          <p:cNvSpPr txBox="1"/>
          <p:nvPr>
            <p:ph type="title"/>
          </p:nvPr>
        </p:nvSpPr>
        <p:spPr>
          <a:prstGeom prst="rect">
            <a:avLst/>
          </a:prstGeom>
        </p:spPr>
        <p:txBody>
          <a:bodyPr/>
          <a:lstStyle/>
          <a:p>
            <a:pPr/>
          </a:p>
        </p:txBody>
      </p:sp>
      <p:sp>
        <p:nvSpPr>
          <p:cNvPr id="1538" name="Double-click to edit"/>
          <p:cNvSpPr txBox="1"/>
          <p:nvPr>
            <p:ph type="body" idx="1"/>
          </p:nvPr>
        </p:nvSpPr>
        <p:spPr>
          <a:prstGeom prst="rect">
            <a:avLst/>
          </a:prstGeom>
        </p:spPr>
        <p:txBody>
          <a:bodyPr/>
          <a:lstStyle/>
          <a:p>
            <a:pPr/>
          </a:p>
        </p:txBody>
      </p:sp>
      <p:sp>
        <p:nvSpPr>
          <p:cNvPr id="153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40" name="14 Le repos de Dieu.234.jpeg" descr="14 Le repos de Dieu.23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2" name="Double-click to edit"/>
          <p:cNvSpPr txBox="1"/>
          <p:nvPr>
            <p:ph type="title"/>
          </p:nvPr>
        </p:nvSpPr>
        <p:spPr>
          <a:prstGeom prst="rect">
            <a:avLst/>
          </a:prstGeom>
        </p:spPr>
        <p:txBody>
          <a:bodyPr/>
          <a:lstStyle/>
          <a:p>
            <a:pPr/>
          </a:p>
        </p:txBody>
      </p:sp>
      <p:sp>
        <p:nvSpPr>
          <p:cNvPr id="1543" name="Double-click to edit"/>
          <p:cNvSpPr txBox="1"/>
          <p:nvPr>
            <p:ph type="body" idx="1"/>
          </p:nvPr>
        </p:nvSpPr>
        <p:spPr>
          <a:prstGeom prst="rect">
            <a:avLst/>
          </a:prstGeom>
        </p:spPr>
        <p:txBody>
          <a:bodyPr/>
          <a:lstStyle/>
          <a:p>
            <a:pPr/>
          </a:p>
        </p:txBody>
      </p:sp>
      <p:sp>
        <p:nvSpPr>
          <p:cNvPr id="154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45" name="14 Le repos de Dieu.235.jpeg" descr="14 Le repos de Dieu.23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7" name="Double-click to edit"/>
          <p:cNvSpPr txBox="1"/>
          <p:nvPr>
            <p:ph type="title"/>
          </p:nvPr>
        </p:nvSpPr>
        <p:spPr>
          <a:prstGeom prst="rect">
            <a:avLst/>
          </a:prstGeom>
        </p:spPr>
        <p:txBody>
          <a:bodyPr/>
          <a:lstStyle/>
          <a:p>
            <a:pPr/>
          </a:p>
        </p:txBody>
      </p:sp>
      <p:sp>
        <p:nvSpPr>
          <p:cNvPr id="1548" name="Double-click to edit"/>
          <p:cNvSpPr txBox="1"/>
          <p:nvPr>
            <p:ph type="body" idx="1"/>
          </p:nvPr>
        </p:nvSpPr>
        <p:spPr>
          <a:prstGeom prst="rect">
            <a:avLst/>
          </a:prstGeom>
        </p:spPr>
        <p:txBody>
          <a:bodyPr/>
          <a:lstStyle/>
          <a:p>
            <a:pPr/>
          </a:p>
        </p:txBody>
      </p:sp>
      <p:sp>
        <p:nvSpPr>
          <p:cNvPr id="154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50" name="14 Le repos de Dieu.236.jpeg" descr="14 Le repos de Dieu.23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2" name="Double-click to edit"/>
          <p:cNvSpPr txBox="1"/>
          <p:nvPr>
            <p:ph type="title"/>
          </p:nvPr>
        </p:nvSpPr>
        <p:spPr>
          <a:prstGeom prst="rect">
            <a:avLst/>
          </a:prstGeom>
        </p:spPr>
        <p:txBody>
          <a:bodyPr/>
          <a:lstStyle/>
          <a:p>
            <a:pPr/>
          </a:p>
        </p:txBody>
      </p:sp>
      <p:sp>
        <p:nvSpPr>
          <p:cNvPr id="1553" name="Double-click to edit"/>
          <p:cNvSpPr txBox="1"/>
          <p:nvPr>
            <p:ph type="body" idx="1"/>
          </p:nvPr>
        </p:nvSpPr>
        <p:spPr>
          <a:prstGeom prst="rect">
            <a:avLst/>
          </a:prstGeom>
        </p:spPr>
        <p:txBody>
          <a:bodyPr/>
          <a:lstStyle/>
          <a:p>
            <a:pPr/>
          </a:p>
        </p:txBody>
      </p:sp>
      <p:sp>
        <p:nvSpPr>
          <p:cNvPr id="155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55" name="14 Le repos de Dieu.237.jpeg" descr="14 Le repos de Dieu.23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7" name="Double-click to edit"/>
          <p:cNvSpPr txBox="1"/>
          <p:nvPr>
            <p:ph type="title"/>
          </p:nvPr>
        </p:nvSpPr>
        <p:spPr>
          <a:prstGeom prst="rect">
            <a:avLst/>
          </a:prstGeom>
        </p:spPr>
        <p:txBody>
          <a:bodyPr/>
          <a:lstStyle/>
          <a:p>
            <a:pPr/>
          </a:p>
        </p:txBody>
      </p:sp>
      <p:sp>
        <p:nvSpPr>
          <p:cNvPr id="1558" name="Double-click to edit"/>
          <p:cNvSpPr txBox="1"/>
          <p:nvPr>
            <p:ph type="body" idx="1"/>
          </p:nvPr>
        </p:nvSpPr>
        <p:spPr>
          <a:prstGeom prst="rect">
            <a:avLst/>
          </a:prstGeom>
        </p:spPr>
        <p:txBody>
          <a:bodyPr/>
          <a:lstStyle/>
          <a:p>
            <a:pPr/>
          </a:p>
        </p:txBody>
      </p:sp>
      <p:sp>
        <p:nvSpPr>
          <p:cNvPr id="155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60" name="14 Le repos de Dieu.238.jpeg" descr="14 Le repos de Dieu.23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2" name="Double-click to edit"/>
          <p:cNvSpPr txBox="1"/>
          <p:nvPr>
            <p:ph type="title"/>
          </p:nvPr>
        </p:nvSpPr>
        <p:spPr>
          <a:prstGeom prst="rect">
            <a:avLst/>
          </a:prstGeom>
        </p:spPr>
        <p:txBody>
          <a:bodyPr/>
          <a:lstStyle/>
          <a:p>
            <a:pPr/>
          </a:p>
        </p:txBody>
      </p:sp>
      <p:sp>
        <p:nvSpPr>
          <p:cNvPr id="1563" name="Double-click to edit"/>
          <p:cNvSpPr txBox="1"/>
          <p:nvPr>
            <p:ph type="body" idx="1"/>
          </p:nvPr>
        </p:nvSpPr>
        <p:spPr>
          <a:prstGeom prst="rect">
            <a:avLst/>
          </a:prstGeom>
        </p:spPr>
        <p:txBody>
          <a:bodyPr/>
          <a:lstStyle/>
          <a:p>
            <a:pPr/>
          </a:p>
        </p:txBody>
      </p:sp>
      <p:sp>
        <p:nvSpPr>
          <p:cNvPr id="156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65" name="14 Le repos de Dieu.239.jpeg" descr="14 Le repos de Dieu.23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 name="Double-click to edit"/>
          <p:cNvSpPr txBox="1"/>
          <p:nvPr>
            <p:ph type="title"/>
          </p:nvPr>
        </p:nvSpPr>
        <p:spPr>
          <a:prstGeom prst="rect">
            <a:avLst/>
          </a:prstGeom>
        </p:spPr>
        <p:txBody>
          <a:bodyPr/>
          <a:lstStyle/>
          <a:p>
            <a:pPr/>
          </a:p>
        </p:txBody>
      </p:sp>
      <p:sp>
        <p:nvSpPr>
          <p:cNvPr id="399" name="Double-click to edit"/>
          <p:cNvSpPr txBox="1"/>
          <p:nvPr>
            <p:ph type="body" idx="1"/>
          </p:nvPr>
        </p:nvSpPr>
        <p:spPr>
          <a:prstGeom prst="rect">
            <a:avLst/>
          </a:prstGeom>
        </p:spPr>
        <p:txBody>
          <a:bodyPr/>
          <a:lstStyle/>
          <a:p>
            <a:pPr/>
          </a:p>
        </p:txBody>
      </p:sp>
      <p:sp>
        <p:nvSpPr>
          <p:cNvPr id="40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1" name="14 Le repos de Dieu.024.jpeg" descr="14 Le repos de Dieu.02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7" name="Double-click to edit"/>
          <p:cNvSpPr txBox="1"/>
          <p:nvPr>
            <p:ph type="title"/>
          </p:nvPr>
        </p:nvSpPr>
        <p:spPr>
          <a:prstGeom prst="rect">
            <a:avLst/>
          </a:prstGeom>
        </p:spPr>
        <p:txBody>
          <a:bodyPr/>
          <a:lstStyle/>
          <a:p>
            <a:pPr/>
          </a:p>
        </p:txBody>
      </p:sp>
      <p:sp>
        <p:nvSpPr>
          <p:cNvPr id="1568" name="Double-click to edit"/>
          <p:cNvSpPr txBox="1"/>
          <p:nvPr>
            <p:ph type="body" idx="1"/>
          </p:nvPr>
        </p:nvSpPr>
        <p:spPr>
          <a:prstGeom prst="rect">
            <a:avLst/>
          </a:prstGeom>
        </p:spPr>
        <p:txBody>
          <a:bodyPr/>
          <a:lstStyle/>
          <a:p>
            <a:pPr/>
          </a:p>
        </p:txBody>
      </p:sp>
      <p:sp>
        <p:nvSpPr>
          <p:cNvPr id="156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70" name="14 Le repos de Dieu.240.jpeg" descr="14 Le repos de Dieu.24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2" name="Double-click to edit"/>
          <p:cNvSpPr txBox="1"/>
          <p:nvPr>
            <p:ph type="title"/>
          </p:nvPr>
        </p:nvSpPr>
        <p:spPr>
          <a:prstGeom prst="rect">
            <a:avLst/>
          </a:prstGeom>
        </p:spPr>
        <p:txBody>
          <a:bodyPr/>
          <a:lstStyle/>
          <a:p>
            <a:pPr/>
          </a:p>
        </p:txBody>
      </p:sp>
      <p:sp>
        <p:nvSpPr>
          <p:cNvPr id="1573" name="Double-click to edit"/>
          <p:cNvSpPr txBox="1"/>
          <p:nvPr>
            <p:ph type="body" idx="1"/>
          </p:nvPr>
        </p:nvSpPr>
        <p:spPr>
          <a:prstGeom prst="rect">
            <a:avLst/>
          </a:prstGeom>
        </p:spPr>
        <p:txBody>
          <a:bodyPr/>
          <a:lstStyle/>
          <a:p>
            <a:pPr/>
          </a:p>
        </p:txBody>
      </p:sp>
      <p:sp>
        <p:nvSpPr>
          <p:cNvPr id="157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75" name="14 Le repos de Dieu.241.jpeg" descr="14 Le repos de Dieu.24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7" name="Double-click to edit"/>
          <p:cNvSpPr txBox="1"/>
          <p:nvPr>
            <p:ph type="title"/>
          </p:nvPr>
        </p:nvSpPr>
        <p:spPr>
          <a:prstGeom prst="rect">
            <a:avLst/>
          </a:prstGeom>
        </p:spPr>
        <p:txBody>
          <a:bodyPr/>
          <a:lstStyle/>
          <a:p>
            <a:pPr/>
          </a:p>
        </p:txBody>
      </p:sp>
      <p:sp>
        <p:nvSpPr>
          <p:cNvPr id="1578" name="Double-click to edit"/>
          <p:cNvSpPr txBox="1"/>
          <p:nvPr>
            <p:ph type="body" idx="1"/>
          </p:nvPr>
        </p:nvSpPr>
        <p:spPr>
          <a:prstGeom prst="rect">
            <a:avLst/>
          </a:prstGeom>
        </p:spPr>
        <p:txBody>
          <a:bodyPr/>
          <a:lstStyle/>
          <a:p>
            <a:pPr/>
          </a:p>
        </p:txBody>
      </p:sp>
      <p:sp>
        <p:nvSpPr>
          <p:cNvPr id="157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80" name="14 Le repos de Dieu.242.jpeg" descr="14 Le repos de Dieu.24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2" name="Double-click to edit"/>
          <p:cNvSpPr txBox="1"/>
          <p:nvPr>
            <p:ph type="title"/>
          </p:nvPr>
        </p:nvSpPr>
        <p:spPr>
          <a:prstGeom prst="rect">
            <a:avLst/>
          </a:prstGeom>
        </p:spPr>
        <p:txBody>
          <a:bodyPr/>
          <a:lstStyle/>
          <a:p>
            <a:pPr/>
          </a:p>
        </p:txBody>
      </p:sp>
      <p:sp>
        <p:nvSpPr>
          <p:cNvPr id="1583" name="Double-click to edit"/>
          <p:cNvSpPr txBox="1"/>
          <p:nvPr>
            <p:ph type="body" idx="1"/>
          </p:nvPr>
        </p:nvSpPr>
        <p:spPr>
          <a:prstGeom prst="rect">
            <a:avLst/>
          </a:prstGeom>
        </p:spPr>
        <p:txBody>
          <a:bodyPr/>
          <a:lstStyle/>
          <a:p>
            <a:pPr/>
          </a:p>
        </p:txBody>
      </p:sp>
      <p:sp>
        <p:nvSpPr>
          <p:cNvPr id="158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85" name="14 Le repos de Dieu.243.jpeg" descr="14 Le repos de Dieu.24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7" name="Double-click to edit"/>
          <p:cNvSpPr txBox="1"/>
          <p:nvPr>
            <p:ph type="title"/>
          </p:nvPr>
        </p:nvSpPr>
        <p:spPr>
          <a:prstGeom prst="rect">
            <a:avLst/>
          </a:prstGeom>
        </p:spPr>
        <p:txBody>
          <a:bodyPr/>
          <a:lstStyle/>
          <a:p>
            <a:pPr/>
          </a:p>
        </p:txBody>
      </p:sp>
      <p:sp>
        <p:nvSpPr>
          <p:cNvPr id="1588" name="Double-click to edit"/>
          <p:cNvSpPr txBox="1"/>
          <p:nvPr>
            <p:ph type="body" idx="1"/>
          </p:nvPr>
        </p:nvSpPr>
        <p:spPr>
          <a:prstGeom prst="rect">
            <a:avLst/>
          </a:prstGeom>
        </p:spPr>
        <p:txBody>
          <a:bodyPr/>
          <a:lstStyle/>
          <a:p>
            <a:pPr/>
          </a:p>
        </p:txBody>
      </p:sp>
      <p:sp>
        <p:nvSpPr>
          <p:cNvPr id="158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90" name="14 Le repos de Dieu.237.jpeg" descr="14 Le repos de Dieu.23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2" name="Double-click to edit"/>
          <p:cNvSpPr txBox="1"/>
          <p:nvPr>
            <p:ph type="title"/>
          </p:nvPr>
        </p:nvSpPr>
        <p:spPr>
          <a:prstGeom prst="rect">
            <a:avLst/>
          </a:prstGeom>
        </p:spPr>
        <p:txBody>
          <a:bodyPr/>
          <a:lstStyle/>
          <a:p>
            <a:pPr/>
          </a:p>
        </p:txBody>
      </p:sp>
      <p:sp>
        <p:nvSpPr>
          <p:cNvPr id="1593" name="Double-click to edit"/>
          <p:cNvSpPr txBox="1"/>
          <p:nvPr>
            <p:ph type="body" idx="1"/>
          </p:nvPr>
        </p:nvSpPr>
        <p:spPr>
          <a:prstGeom prst="rect">
            <a:avLst/>
          </a:prstGeom>
        </p:spPr>
        <p:txBody>
          <a:bodyPr/>
          <a:lstStyle/>
          <a:p>
            <a:pPr/>
          </a:p>
        </p:txBody>
      </p:sp>
      <p:sp>
        <p:nvSpPr>
          <p:cNvPr id="159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95" name="14 Le repos de Dieu.245.jpeg" descr="14 Le repos de Dieu.24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7" name="Double-click to edit"/>
          <p:cNvSpPr txBox="1"/>
          <p:nvPr>
            <p:ph type="title"/>
          </p:nvPr>
        </p:nvSpPr>
        <p:spPr>
          <a:prstGeom prst="rect">
            <a:avLst/>
          </a:prstGeom>
        </p:spPr>
        <p:txBody>
          <a:bodyPr/>
          <a:lstStyle/>
          <a:p>
            <a:pPr/>
          </a:p>
        </p:txBody>
      </p:sp>
      <p:sp>
        <p:nvSpPr>
          <p:cNvPr id="1598" name="Double-click to edit"/>
          <p:cNvSpPr txBox="1"/>
          <p:nvPr>
            <p:ph type="body" idx="1"/>
          </p:nvPr>
        </p:nvSpPr>
        <p:spPr>
          <a:prstGeom prst="rect">
            <a:avLst/>
          </a:prstGeom>
        </p:spPr>
        <p:txBody>
          <a:bodyPr/>
          <a:lstStyle/>
          <a:p>
            <a:pPr/>
          </a:p>
        </p:txBody>
      </p:sp>
      <p:sp>
        <p:nvSpPr>
          <p:cNvPr id="159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00" name="14 Le repos de Dieu.246.jpeg" descr="14 Le repos de Dieu.24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2" name="Double-click to edit"/>
          <p:cNvSpPr txBox="1"/>
          <p:nvPr>
            <p:ph type="title"/>
          </p:nvPr>
        </p:nvSpPr>
        <p:spPr>
          <a:prstGeom prst="rect">
            <a:avLst/>
          </a:prstGeom>
        </p:spPr>
        <p:txBody>
          <a:bodyPr/>
          <a:lstStyle/>
          <a:p>
            <a:pPr/>
          </a:p>
        </p:txBody>
      </p:sp>
      <p:sp>
        <p:nvSpPr>
          <p:cNvPr id="1603" name="Double-click to edit"/>
          <p:cNvSpPr txBox="1"/>
          <p:nvPr>
            <p:ph type="body" idx="1"/>
          </p:nvPr>
        </p:nvSpPr>
        <p:spPr>
          <a:prstGeom prst="rect">
            <a:avLst/>
          </a:prstGeom>
        </p:spPr>
        <p:txBody>
          <a:bodyPr/>
          <a:lstStyle/>
          <a:p>
            <a:pPr/>
          </a:p>
        </p:txBody>
      </p:sp>
      <p:sp>
        <p:nvSpPr>
          <p:cNvPr id="160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05" name="14 Le repos de Dieu.247.jpeg" descr="14 Le repos de Dieu.24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7" name="Double-click to edit"/>
          <p:cNvSpPr txBox="1"/>
          <p:nvPr>
            <p:ph type="title"/>
          </p:nvPr>
        </p:nvSpPr>
        <p:spPr>
          <a:prstGeom prst="rect">
            <a:avLst/>
          </a:prstGeom>
        </p:spPr>
        <p:txBody>
          <a:bodyPr/>
          <a:lstStyle/>
          <a:p>
            <a:pPr/>
          </a:p>
        </p:txBody>
      </p:sp>
      <p:sp>
        <p:nvSpPr>
          <p:cNvPr id="1608" name="Double-click to edit"/>
          <p:cNvSpPr txBox="1"/>
          <p:nvPr>
            <p:ph type="body" idx="1"/>
          </p:nvPr>
        </p:nvSpPr>
        <p:spPr>
          <a:prstGeom prst="rect">
            <a:avLst/>
          </a:prstGeom>
        </p:spPr>
        <p:txBody>
          <a:bodyPr/>
          <a:lstStyle/>
          <a:p>
            <a:pPr/>
          </a:p>
        </p:txBody>
      </p:sp>
      <p:sp>
        <p:nvSpPr>
          <p:cNvPr id="160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10" name="14 Le repos de Dieu.248.jpeg" descr="14 Le repos de Dieu.24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2" name="Double-click to edit"/>
          <p:cNvSpPr txBox="1"/>
          <p:nvPr>
            <p:ph type="title"/>
          </p:nvPr>
        </p:nvSpPr>
        <p:spPr>
          <a:prstGeom prst="rect">
            <a:avLst/>
          </a:prstGeom>
        </p:spPr>
        <p:txBody>
          <a:bodyPr/>
          <a:lstStyle/>
          <a:p>
            <a:pPr/>
          </a:p>
        </p:txBody>
      </p:sp>
      <p:sp>
        <p:nvSpPr>
          <p:cNvPr id="1613" name="Double-click to edit"/>
          <p:cNvSpPr txBox="1"/>
          <p:nvPr>
            <p:ph type="body" idx="1"/>
          </p:nvPr>
        </p:nvSpPr>
        <p:spPr>
          <a:prstGeom prst="rect">
            <a:avLst/>
          </a:prstGeom>
        </p:spPr>
        <p:txBody>
          <a:bodyPr/>
          <a:lstStyle/>
          <a:p>
            <a:pPr/>
          </a:p>
        </p:txBody>
      </p:sp>
      <p:sp>
        <p:nvSpPr>
          <p:cNvPr id="161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15" name="14 Le repos de Dieu.249.jpeg" descr="14 Le repos de Dieu.24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3" name="Double-click to edit"/>
          <p:cNvSpPr txBox="1"/>
          <p:nvPr>
            <p:ph type="title"/>
          </p:nvPr>
        </p:nvSpPr>
        <p:spPr>
          <a:prstGeom prst="rect">
            <a:avLst/>
          </a:prstGeom>
        </p:spPr>
        <p:txBody>
          <a:bodyPr/>
          <a:lstStyle/>
          <a:p>
            <a:pPr/>
          </a:p>
        </p:txBody>
      </p:sp>
      <p:sp>
        <p:nvSpPr>
          <p:cNvPr id="404" name="Double-click to edit"/>
          <p:cNvSpPr txBox="1"/>
          <p:nvPr>
            <p:ph type="body" idx="1"/>
          </p:nvPr>
        </p:nvSpPr>
        <p:spPr>
          <a:prstGeom prst="rect">
            <a:avLst/>
          </a:prstGeom>
        </p:spPr>
        <p:txBody>
          <a:bodyPr/>
          <a:lstStyle/>
          <a:p>
            <a:pPr/>
          </a:p>
        </p:txBody>
      </p:sp>
      <p:sp>
        <p:nvSpPr>
          <p:cNvPr id="40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6" name="14 Le repos de Dieu.025.jpeg" descr="14 Le repos de Dieu.02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7" name="Double-click to edit"/>
          <p:cNvSpPr txBox="1"/>
          <p:nvPr>
            <p:ph type="title"/>
          </p:nvPr>
        </p:nvSpPr>
        <p:spPr>
          <a:prstGeom prst="rect">
            <a:avLst/>
          </a:prstGeom>
        </p:spPr>
        <p:txBody>
          <a:bodyPr/>
          <a:lstStyle/>
          <a:p>
            <a:pPr/>
          </a:p>
        </p:txBody>
      </p:sp>
      <p:sp>
        <p:nvSpPr>
          <p:cNvPr id="1618" name="Double-click to edit"/>
          <p:cNvSpPr txBox="1"/>
          <p:nvPr>
            <p:ph type="body" idx="1"/>
          </p:nvPr>
        </p:nvSpPr>
        <p:spPr>
          <a:prstGeom prst="rect">
            <a:avLst/>
          </a:prstGeom>
        </p:spPr>
        <p:txBody>
          <a:bodyPr/>
          <a:lstStyle/>
          <a:p>
            <a:pPr/>
          </a:p>
        </p:txBody>
      </p:sp>
      <p:sp>
        <p:nvSpPr>
          <p:cNvPr id="161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20" name="14 Le repos de Dieu.243.jpeg" descr="14 Le repos de Dieu.24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2" name="Double-click to edit"/>
          <p:cNvSpPr txBox="1"/>
          <p:nvPr>
            <p:ph type="title"/>
          </p:nvPr>
        </p:nvSpPr>
        <p:spPr>
          <a:prstGeom prst="rect">
            <a:avLst/>
          </a:prstGeom>
        </p:spPr>
        <p:txBody>
          <a:bodyPr/>
          <a:lstStyle/>
          <a:p>
            <a:pPr/>
          </a:p>
        </p:txBody>
      </p:sp>
      <p:sp>
        <p:nvSpPr>
          <p:cNvPr id="1623" name="Double-click to edit"/>
          <p:cNvSpPr txBox="1"/>
          <p:nvPr>
            <p:ph type="body" idx="1"/>
          </p:nvPr>
        </p:nvSpPr>
        <p:spPr>
          <a:prstGeom prst="rect">
            <a:avLst/>
          </a:prstGeom>
        </p:spPr>
        <p:txBody>
          <a:bodyPr/>
          <a:lstStyle/>
          <a:p>
            <a:pPr/>
          </a:p>
        </p:txBody>
      </p:sp>
      <p:sp>
        <p:nvSpPr>
          <p:cNvPr id="162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25" name="14 Le repos de Dieu.244.jpeg" descr="14 Le repos de Dieu.24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7" name="Double-click to edit"/>
          <p:cNvSpPr txBox="1"/>
          <p:nvPr>
            <p:ph type="title"/>
          </p:nvPr>
        </p:nvSpPr>
        <p:spPr>
          <a:prstGeom prst="rect">
            <a:avLst/>
          </a:prstGeom>
        </p:spPr>
        <p:txBody>
          <a:bodyPr/>
          <a:lstStyle/>
          <a:p>
            <a:pPr/>
          </a:p>
        </p:txBody>
      </p:sp>
      <p:sp>
        <p:nvSpPr>
          <p:cNvPr id="1628" name="Double-click to edit"/>
          <p:cNvSpPr txBox="1"/>
          <p:nvPr>
            <p:ph type="body" idx="1"/>
          </p:nvPr>
        </p:nvSpPr>
        <p:spPr>
          <a:prstGeom prst="rect">
            <a:avLst/>
          </a:prstGeom>
        </p:spPr>
        <p:txBody>
          <a:bodyPr/>
          <a:lstStyle/>
          <a:p>
            <a:pPr/>
          </a:p>
        </p:txBody>
      </p:sp>
      <p:sp>
        <p:nvSpPr>
          <p:cNvPr id="162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30" name="14 Le repos de Dieu.245.jpeg" descr="14 Le repos de Dieu.24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2" name="Double-click to edit"/>
          <p:cNvSpPr txBox="1"/>
          <p:nvPr>
            <p:ph type="title"/>
          </p:nvPr>
        </p:nvSpPr>
        <p:spPr>
          <a:prstGeom prst="rect">
            <a:avLst/>
          </a:prstGeom>
        </p:spPr>
        <p:txBody>
          <a:bodyPr/>
          <a:lstStyle/>
          <a:p>
            <a:pPr/>
          </a:p>
        </p:txBody>
      </p:sp>
      <p:sp>
        <p:nvSpPr>
          <p:cNvPr id="1633" name="Double-click to edit"/>
          <p:cNvSpPr txBox="1"/>
          <p:nvPr>
            <p:ph type="body" idx="1"/>
          </p:nvPr>
        </p:nvSpPr>
        <p:spPr>
          <a:prstGeom prst="rect">
            <a:avLst/>
          </a:prstGeom>
        </p:spPr>
        <p:txBody>
          <a:bodyPr/>
          <a:lstStyle/>
          <a:p>
            <a:pPr/>
          </a:p>
        </p:txBody>
      </p:sp>
      <p:sp>
        <p:nvSpPr>
          <p:cNvPr id="163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35" name="14 Le repos de Dieu.246.jpeg" descr="14 Le repos de Dieu.24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7" name="Double-click to edit"/>
          <p:cNvSpPr txBox="1"/>
          <p:nvPr>
            <p:ph type="title"/>
          </p:nvPr>
        </p:nvSpPr>
        <p:spPr>
          <a:prstGeom prst="rect">
            <a:avLst/>
          </a:prstGeom>
        </p:spPr>
        <p:txBody>
          <a:bodyPr/>
          <a:lstStyle/>
          <a:p>
            <a:pPr/>
          </a:p>
        </p:txBody>
      </p:sp>
      <p:sp>
        <p:nvSpPr>
          <p:cNvPr id="1638" name="Double-click to edit"/>
          <p:cNvSpPr txBox="1"/>
          <p:nvPr>
            <p:ph type="body" idx="1"/>
          </p:nvPr>
        </p:nvSpPr>
        <p:spPr>
          <a:prstGeom prst="rect">
            <a:avLst/>
          </a:prstGeom>
        </p:spPr>
        <p:txBody>
          <a:bodyPr/>
          <a:lstStyle/>
          <a:p>
            <a:pPr/>
          </a:p>
        </p:txBody>
      </p:sp>
      <p:sp>
        <p:nvSpPr>
          <p:cNvPr id="163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40" name="14 Le repos de Dieu.247.jpeg" descr="14 Le repos de Dieu.24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2" name="Double-click to edit"/>
          <p:cNvSpPr txBox="1"/>
          <p:nvPr>
            <p:ph type="title"/>
          </p:nvPr>
        </p:nvSpPr>
        <p:spPr>
          <a:prstGeom prst="rect">
            <a:avLst/>
          </a:prstGeom>
        </p:spPr>
        <p:txBody>
          <a:bodyPr/>
          <a:lstStyle/>
          <a:p>
            <a:pPr/>
          </a:p>
        </p:txBody>
      </p:sp>
      <p:sp>
        <p:nvSpPr>
          <p:cNvPr id="1643" name="Double-click to edit"/>
          <p:cNvSpPr txBox="1"/>
          <p:nvPr>
            <p:ph type="body" idx="1"/>
          </p:nvPr>
        </p:nvSpPr>
        <p:spPr>
          <a:prstGeom prst="rect">
            <a:avLst/>
          </a:prstGeom>
        </p:spPr>
        <p:txBody>
          <a:bodyPr/>
          <a:lstStyle/>
          <a:p>
            <a:pPr/>
          </a:p>
        </p:txBody>
      </p:sp>
      <p:sp>
        <p:nvSpPr>
          <p:cNvPr id="164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45" name="14 Le repos de Dieu.255.jpeg" descr="14 Le repos de Dieu.25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7" name="Double-click to edit"/>
          <p:cNvSpPr txBox="1"/>
          <p:nvPr>
            <p:ph type="title"/>
          </p:nvPr>
        </p:nvSpPr>
        <p:spPr>
          <a:prstGeom prst="rect">
            <a:avLst/>
          </a:prstGeom>
        </p:spPr>
        <p:txBody>
          <a:bodyPr/>
          <a:lstStyle/>
          <a:p>
            <a:pPr/>
          </a:p>
        </p:txBody>
      </p:sp>
      <p:sp>
        <p:nvSpPr>
          <p:cNvPr id="1648" name="Double-click to edit"/>
          <p:cNvSpPr txBox="1"/>
          <p:nvPr>
            <p:ph type="body" idx="1"/>
          </p:nvPr>
        </p:nvSpPr>
        <p:spPr>
          <a:prstGeom prst="rect">
            <a:avLst/>
          </a:prstGeom>
        </p:spPr>
        <p:txBody>
          <a:bodyPr/>
          <a:lstStyle/>
          <a:p>
            <a:pPr/>
          </a:p>
        </p:txBody>
      </p:sp>
      <p:sp>
        <p:nvSpPr>
          <p:cNvPr id="164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50" name="14 Le repos de Dieu.256.jpeg" descr="14 Le repos de Dieu.25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2" name="Double-click to edit"/>
          <p:cNvSpPr txBox="1"/>
          <p:nvPr>
            <p:ph type="title"/>
          </p:nvPr>
        </p:nvSpPr>
        <p:spPr>
          <a:prstGeom prst="rect">
            <a:avLst/>
          </a:prstGeom>
        </p:spPr>
        <p:txBody>
          <a:bodyPr/>
          <a:lstStyle/>
          <a:p>
            <a:pPr/>
          </a:p>
        </p:txBody>
      </p:sp>
      <p:sp>
        <p:nvSpPr>
          <p:cNvPr id="1653" name="Double-click to edit"/>
          <p:cNvSpPr txBox="1"/>
          <p:nvPr>
            <p:ph type="body" idx="1"/>
          </p:nvPr>
        </p:nvSpPr>
        <p:spPr>
          <a:prstGeom prst="rect">
            <a:avLst/>
          </a:prstGeom>
        </p:spPr>
        <p:txBody>
          <a:bodyPr/>
          <a:lstStyle/>
          <a:p>
            <a:pPr/>
          </a:p>
        </p:txBody>
      </p:sp>
      <p:sp>
        <p:nvSpPr>
          <p:cNvPr id="165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55" name="14 Le repos de Dieu.257.jpeg" descr="14 Le repos de Dieu.25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7" name="Double-click to edit"/>
          <p:cNvSpPr txBox="1"/>
          <p:nvPr>
            <p:ph type="title"/>
          </p:nvPr>
        </p:nvSpPr>
        <p:spPr>
          <a:prstGeom prst="rect">
            <a:avLst/>
          </a:prstGeom>
        </p:spPr>
        <p:txBody>
          <a:bodyPr/>
          <a:lstStyle/>
          <a:p>
            <a:pPr/>
          </a:p>
        </p:txBody>
      </p:sp>
      <p:sp>
        <p:nvSpPr>
          <p:cNvPr id="1658" name="Double-click to edit"/>
          <p:cNvSpPr txBox="1"/>
          <p:nvPr>
            <p:ph type="body" idx="1"/>
          </p:nvPr>
        </p:nvSpPr>
        <p:spPr>
          <a:prstGeom prst="rect">
            <a:avLst/>
          </a:prstGeom>
        </p:spPr>
        <p:txBody>
          <a:bodyPr/>
          <a:lstStyle/>
          <a:p>
            <a:pPr/>
          </a:p>
        </p:txBody>
      </p:sp>
      <p:sp>
        <p:nvSpPr>
          <p:cNvPr id="165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60" name="14 Le repos de Dieu.258.jpeg" descr="14 Le repos de Dieu.25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2" name="Double-click to edit"/>
          <p:cNvSpPr txBox="1"/>
          <p:nvPr>
            <p:ph type="title"/>
          </p:nvPr>
        </p:nvSpPr>
        <p:spPr>
          <a:prstGeom prst="rect">
            <a:avLst/>
          </a:prstGeom>
        </p:spPr>
        <p:txBody>
          <a:bodyPr/>
          <a:lstStyle/>
          <a:p>
            <a:pPr/>
          </a:p>
        </p:txBody>
      </p:sp>
      <p:sp>
        <p:nvSpPr>
          <p:cNvPr id="1663" name="Double-click to edit"/>
          <p:cNvSpPr txBox="1"/>
          <p:nvPr>
            <p:ph type="body" idx="1"/>
          </p:nvPr>
        </p:nvSpPr>
        <p:spPr>
          <a:prstGeom prst="rect">
            <a:avLst/>
          </a:prstGeom>
        </p:spPr>
        <p:txBody>
          <a:bodyPr/>
          <a:lstStyle/>
          <a:p>
            <a:pPr/>
          </a:p>
        </p:txBody>
      </p:sp>
      <p:sp>
        <p:nvSpPr>
          <p:cNvPr id="166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65" name="14 Le repos de Dieu.252.jpeg" descr="14 Le repos de Dieu.25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Double-click to edit"/>
          <p:cNvSpPr txBox="1"/>
          <p:nvPr>
            <p:ph type="title"/>
          </p:nvPr>
        </p:nvSpPr>
        <p:spPr>
          <a:prstGeom prst="rect">
            <a:avLst/>
          </a:prstGeom>
        </p:spPr>
        <p:txBody>
          <a:bodyPr/>
          <a:lstStyle/>
          <a:p>
            <a:pPr/>
          </a:p>
        </p:txBody>
      </p:sp>
      <p:sp>
        <p:nvSpPr>
          <p:cNvPr id="409" name="Double-click to edit"/>
          <p:cNvSpPr txBox="1"/>
          <p:nvPr>
            <p:ph type="body" idx="1"/>
          </p:nvPr>
        </p:nvSpPr>
        <p:spPr>
          <a:prstGeom prst="rect">
            <a:avLst/>
          </a:prstGeom>
        </p:spPr>
        <p:txBody>
          <a:bodyPr/>
          <a:lstStyle/>
          <a:p>
            <a:pPr/>
          </a:p>
        </p:txBody>
      </p:sp>
      <p:sp>
        <p:nvSpPr>
          <p:cNvPr id="41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1" name="14 Le repos de Dieu.029.jpeg" descr="14 Le repos de Dieu.02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7" name="Double-click to edit"/>
          <p:cNvSpPr txBox="1"/>
          <p:nvPr>
            <p:ph type="title"/>
          </p:nvPr>
        </p:nvSpPr>
        <p:spPr>
          <a:prstGeom prst="rect">
            <a:avLst/>
          </a:prstGeom>
        </p:spPr>
        <p:txBody>
          <a:bodyPr/>
          <a:lstStyle/>
          <a:p>
            <a:pPr/>
          </a:p>
        </p:txBody>
      </p:sp>
      <p:sp>
        <p:nvSpPr>
          <p:cNvPr id="1668" name="Double-click to edit"/>
          <p:cNvSpPr txBox="1"/>
          <p:nvPr>
            <p:ph type="body" idx="1"/>
          </p:nvPr>
        </p:nvSpPr>
        <p:spPr>
          <a:prstGeom prst="rect">
            <a:avLst/>
          </a:prstGeom>
        </p:spPr>
        <p:txBody>
          <a:bodyPr/>
          <a:lstStyle/>
          <a:p>
            <a:pPr/>
          </a:p>
        </p:txBody>
      </p:sp>
      <p:sp>
        <p:nvSpPr>
          <p:cNvPr id="166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70" name="14 Le repos de Dieu.253.jpeg" descr="14 Le repos de Dieu.25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2" name="Double-click to edit"/>
          <p:cNvSpPr txBox="1"/>
          <p:nvPr>
            <p:ph type="title"/>
          </p:nvPr>
        </p:nvSpPr>
        <p:spPr>
          <a:prstGeom prst="rect">
            <a:avLst/>
          </a:prstGeom>
        </p:spPr>
        <p:txBody>
          <a:bodyPr/>
          <a:lstStyle/>
          <a:p>
            <a:pPr/>
          </a:p>
        </p:txBody>
      </p:sp>
      <p:sp>
        <p:nvSpPr>
          <p:cNvPr id="1673" name="Double-click to edit"/>
          <p:cNvSpPr txBox="1"/>
          <p:nvPr>
            <p:ph type="body" idx="1"/>
          </p:nvPr>
        </p:nvSpPr>
        <p:spPr>
          <a:prstGeom prst="rect">
            <a:avLst/>
          </a:prstGeom>
        </p:spPr>
        <p:txBody>
          <a:bodyPr/>
          <a:lstStyle/>
          <a:p>
            <a:pPr/>
          </a:p>
        </p:txBody>
      </p:sp>
      <p:sp>
        <p:nvSpPr>
          <p:cNvPr id="167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75" name="14 Le repos de Dieu.001.jpeg" descr="14 Le repos de Dieu.0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3" name="Double-click to edit"/>
          <p:cNvSpPr txBox="1"/>
          <p:nvPr>
            <p:ph type="title"/>
          </p:nvPr>
        </p:nvSpPr>
        <p:spPr>
          <a:prstGeom prst="rect">
            <a:avLst/>
          </a:prstGeom>
        </p:spPr>
        <p:txBody>
          <a:bodyPr/>
          <a:lstStyle/>
          <a:p>
            <a:pPr/>
          </a:p>
        </p:txBody>
      </p:sp>
      <p:sp>
        <p:nvSpPr>
          <p:cNvPr id="414" name="Double-click to edit"/>
          <p:cNvSpPr txBox="1"/>
          <p:nvPr>
            <p:ph type="body" idx="1"/>
          </p:nvPr>
        </p:nvSpPr>
        <p:spPr>
          <a:prstGeom prst="rect">
            <a:avLst/>
          </a:prstGeom>
        </p:spPr>
        <p:txBody>
          <a:bodyPr/>
          <a:lstStyle/>
          <a:p>
            <a:pPr/>
          </a:p>
        </p:txBody>
      </p:sp>
      <p:sp>
        <p:nvSpPr>
          <p:cNvPr id="41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6" name="14 Le repos de Dieu.027.jpeg" descr="14 Le repos de Dieu.02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Double-click to edit"/>
          <p:cNvSpPr txBox="1"/>
          <p:nvPr>
            <p:ph type="title"/>
          </p:nvPr>
        </p:nvSpPr>
        <p:spPr>
          <a:prstGeom prst="rect">
            <a:avLst/>
          </a:prstGeom>
        </p:spPr>
        <p:txBody>
          <a:bodyPr/>
          <a:lstStyle/>
          <a:p>
            <a:pPr/>
          </a:p>
        </p:txBody>
      </p:sp>
      <p:sp>
        <p:nvSpPr>
          <p:cNvPr id="419" name="Double-click to edit"/>
          <p:cNvSpPr txBox="1"/>
          <p:nvPr>
            <p:ph type="body" idx="1"/>
          </p:nvPr>
        </p:nvSpPr>
        <p:spPr>
          <a:prstGeom prst="rect">
            <a:avLst/>
          </a:prstGeom>
        </p:spPr>
        <p:txBody>
          <a:bodyPr/>
          <a:lstStyle/>
          <a:p>
            <a:pPr/>
          </a:p>
        </p:txBody>
      </p:sp>
      <p:sp>
        <p:nvSpPr>
          <p:cNvPr id="42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1" name="14 Le repos de Dieu.022.jpeg" descr="14 Le repos de Dieu.02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 name="Double-click to edit"/>
          <p:cNvSpPr txBox="1"/>
          <p:nvPr>
            <p:ph type="title"/>
          </p:nvPr>
        </p:nvSpPr>
        <p:spPr>
          <a:prstGeom prst="rect">
            <a:avLst/>
          </a:prstGeom>
        </p:spPr>
        <p:txBody>
          <a:bodyPr/>
          <a:lstStyle/>
          <a:p>
            <a:pPr/>
          </a:p>
        </p:txBody>
      </p:sp>
      <p:sp>
        <p:nvSpPr>
          <p:cNvPr id="424" name="Double-click to edit"/>
          <p:cNvSpPr txBox="1"/>
          <p:nvPr>
            <p:ph type="body" idx="1"/>
          </p:nvPr>
        </p:nvSpPr>
        <p:spPr>
          <a:prstGeom prst="rect">
            <a:avLst/>
          </a:prstGeom>
        </p:spPr>
        <p:txBody>
          <a:bodyPr/>
          <a:lstStyle/>
          <a:p>
            <a:pPr/>
          </a:p>
        </p:txBody>
      </p:sp>
      <p:sp>
        <p:nvSpPr>
          <p:cNvPr id="42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6" name="14 Le repos de Dieu.029.jpeg" descr="14 Le repos de Dieu.02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Double-click to edit"/>
          <p:cNvSpPr txBox="1"/>
          <p:nvPr>
            <p:ph type="title"/>
          </p:nvPr>
        </p:nvSpPr>
        <p:spPr>
          <a:prstGeom prst="rect">
            <a:avLst/>
          </a:prstGeom>
        </p:spPr>
        <p:txBody>
          <a:bodyPr/>
          <a:lstStyle/>
          <a:p>
            <a:pPr/>
          </a:p>
        </p:txBody>
      </p:sp>
      <p:sp>
        <p:nvSpPr>
          <p:cNvPr id="294" name="Double-click to edit"/>
          <p:cNvSpPr txBox="1"/>
          <p:nvPr>
            <p:ph type="body" idx="1"/>
          </p:nvPr>
        </p:nvSpPr>
        <p:spPr>
          <a:prstGeom prst="rect">
            <a:avLst/>
          </a:prstGeom>
        </p:spPr>
        <p:txBody>
          <a:bodyPr/>
          <a:lstStyle/>
          <a:p>
            <a:pPr/>
          </a:p>
        </p:txBody>
      </p:sp>
      <p:sp>
        <p:nvSpPr>
          <p:cNvPr id="295"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6" name="14 Le repos de Dieu.003.jpeg" descr="14 Le repos de Dieu.00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Double-click to edit"/>
          <p:cNvSpPr txBox="1"/>
          <p:nvPr>
            <p:ph type="title"/>
          </p:nvPr>
        </p:nvSpPr>
        <p:spPr>
          <a:prstGeom prst="rect">
            <a:avLst/>
          </a:prstGeom>
        </p:spPr>
        <p:txBody>
          <a:bodyPr/>
          <a:lstStyle/>
          <a:p>
            <a:pPr/>
          </a:p>
        </p:txBody>
      </p:sp>
      <p:sp>
        <p:nvSpPr>
          <p:cNvPr id="429" name="Double-click to edit"/>
          <p:cNvSpPr txBox="1"/>
          <p:nvPr>
            <p:ph type="body" idx="1"/>
          </p:nvPr>
        </p:nvSpPr>
        <p:spPr>
          <a:prstGeom prst="rect">
            <a:avLst/>
          </a:prstGeom>
        </p:spPr>
        <p:txBody>
          <a:bodyPr/>
          <a:lstStyle/>
          <a:p>
            <a:pPr/>
          </a:p>
        </p:txBody>
      </p:sp>
      <p:sp>
        <p:nvSpPr>
          <p:cNvPr id="43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1" name="14 Le repos de Dieu.030.jpeg" descr="14 Le repos de Dieu.03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Double-click to edit"/>
          <p:cNvSpPr txBox="1"/>
          <p:nvPr>
            <p:ph type="title"/>
          </p:nvPr>
        </p:nvSpPr>
        <p:spPr>
          <a:prstGeom prst="rect">
            <a:avLst/>
          </a:prstGeom>
        </p:spPr>
        <p:txBody>
          <a:bodyPr/>
          <a:lstStyle/>
          <a:p>
            <a:pPr/>
          </a:p>
        </p:txBody>
      </p:sp>
      <p:sp>
        <p:nvSpPr>
          <p:cNvPr id="434" name="Double-click to edit"/>
          <p:cNvSpPr txBox="1"/>
          <p:nvPr>
            <p:ph type="body" idx="1"/>
          </p:nvPr>
        </p:nvSpPr>
        <p:spPr>
          <a:prstGeom prst="rect">
            <a:avLst/>
          </a:prstGeom>
        </p:spPr>
        <p:txBody>
          <a:bodyPr/>
          <a:lstStyle/>
          <a:p>
            <a:pPr/>
          </a:p>
        </p:txBody>
      </p:sp>
      <p:sp>
        <p:nvSpPr>
          <p:cNvPr id="4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6" name="14 Le repos de Dieu.025.jpeg" descr="14 Le repos de Dieu.02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8" name="Double-click to edit"/>
          <p:cNvSpPr txBox="1"/>
          <p:nvPr>
            <p:ph type="title"/>
          </p:nvPr>
        </p:nvSpPr>
        <p:spPr>
          <a:prstGeom prst="rect">
            <a:avLst/>
          </a:prstGeom>
        </p:spPr>
        <p:txBody>
          <a:bodyPr/>
          <a:lstStyle/>
          <a:p>
            <a:pPr/>
          </a:p>
        </p:txBody>
      </p:sp>
      <p:sp>
        <p:nvSpPr>
          <p:cNvPr id="439" name="Double-click to edit"/>
          <p:cNvSpPr txBox="1"/>
          <p:nvPr>
            <p:ph type="body" idx="1"/>
          </p:nvPr>
        </p:nvSpPr>
        <p:spPr>
          <a:prstGeom prst="rect">
            <a:avLst/>
          </a:prstGeom>
        </p:spPr>
        <p:txBody>
          <a:bodyPr/>
          <a:lstStyle/>
          <a:p>
            <a:pPr/>
          </a:p>
        </p:txBody>
      </p:sp>
      <p:sp>
        <p:nvSpPr>
          <p:cNvPr id="44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1" name="14 Le repos de Dieu.032.jpeg" descr="14 Le repos de Dieu.03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Double-click to edit"/>
          <p:cNvSpPr txBox="1"/>
          <p:nvPr>
            <p:ph type="title"/>
          </p:nvPr>
        </p:nvSpPr>
        <p:spPr>
          <a:prstGeom prst="rect">
            <a:avLst/>
          </a:prstGeom>
        </p:spPr>
        <p:txBody>
          <a:bodyPr/>
          <a:lstStyle/>
          <a:p>
            <a:pPr/>
          </a:p>
        </p:txBody>
      </p:sp>
      <p:sp>
        <p:nvSpPr>
          <p:cNvPr id="444" name="Double-click to edit"/>
          <p:cNvSpPr txBox="1"/>
          <p:nvPr>
            <p:ph type="body" idx="1"/>
          </p:nvPr>
        </p:nvSpPr>
        <p:spPr>
          <a:prstGeom prst="rect">
            <a:avLst/>
          </a:prstGeom>
        </p:spPr>
        <p:txBody>
          <a:bodyPr/>
          <a:lstStyle/>
          <a:p>
            <a:pPr/>
          </a:p>
        </p:txBody>
      </p:sp>
      <p:sp>
        <p:nvSpPr>
          <p:cNvPr id="44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6" name="14 Le repos de Dieu.001.jpeg" descr="14 Le repos de Dieu.00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0" name="Double-click to edit"/>
          <p:cNvSpPr txBox="1"/>
          <p:nvPr>
            <p:ph type="title"/>
          </p:nvPr>
        </p:nvSpPr>
        <p:spPr>
          <a:prstGeom prst="rect">
            <a:avLst/>
          </a:prstGeom>
        </p:spPr>
        <p:txBody>
          <a:bodyPr/>
          <a:lstStyle/>
          <a:p>
            <a:pPr/>
          </a:p>
        </p:txBody>
      </p:sp>
      <p:sp>
        <p:nvSpPr>
          <p:cNvPr id="451" name="Double-click to edit"/>
          <p:cNvSpPr txBox="1"/>
          <p:nvPr>
            <p:ph type="body" idx="1"/>
          </p:nvPr>
        </p:nvSpPr>
        <p:spPr>
          <a:prstGeom prst="rect">
            <a:avLst/>
          </a:prstGeom>
        </p:spPr>
        <p:txBody>
          <a:bodyPr/>
          <a:lstStyle/>
          <a:p>
            <a:pPr/>
          </a:p>
        </p:txBody>
      </p:sp>
      <p:sp>
        <p:nvSpPr>
          <p:cNvPr id="45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3" name="14 Le repos de Dieu.028.jpeg" descr="14 Le repos de Dieu.02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5" name="Double-click to edit"/>
          <p:cNvSpPr txBox="1"/>
          <p:nvPr>
            <p:ph type="title"/>
          </p:nvPr>
        </p:nvSpPr>
        <p:spPr>
          <a:prstGeom prst="rect">
            <a:avLst/>
          </a:prstGeom>
        </p:spPr>
        <p:txBody>
          <a:bodyPr/>
          <a:lstStyle/>
          <a:p>
            <a:pPr/>
          </a:p>
        </p:txBody>
      </p:sp>
      <p:sp>
        <p:nvSpPr>
          <p:cNvPr id="456" name="Double-click to edit"/>
          <p:cNvSpPr txBox="1"/>
          <p:nvPr>
            <p:ph type="body" idx="1"/>
          </p:nvPr>
        </p:nvSpPr>
        <p:spPr>
          <a:prstGeom prst="rect">
            <a:avLst/>
          </a:prstGeom>
        </p:spPr>
        <p:txBody>
          <a:bodyPr/>
          <a:lstStyle/>
          <a:p>
            <a:pPr/>
          </a:p>
        </p:txBody>
      </p:sp>
      <p:sp>
        <p:nvSpPr>
          <p:cNvPr id="45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8" name="14 Le repos de Dieu.035.jpeg" descr="14 Le repos de Dieu.03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2" name="Double-click to edit"/>
          <p:cNvSpPr txBox="1"/>
          <p:nvPr>
            <p:ph type="title"/>
          </p:nvPr>
        </p:nvSpPr>
        <p:spPr>
          <a:prstGeom prst="rect">
            <a:avLst/>
          </a:prstGeom>
        </p:spPr>
        <p:txBody>
          <a:bodyPr/>
          <a:lstStyle/>
          <a:p>
            <a:pPr/>
          </a:p>
        </p:txBody>
      </p:sp>
      <p:sp>
        <p:nvSpPr>
          <p:cNvPr id="463" name="Double-click to edit"/>
          <p:cNvSpPr txBox="1"/>
          <p:nvPr>
            <p:ph type="body" idx="1"/>
          </p:nvPr>
        </p:nvSpPr>
        <p:spPr>
          <a:prstGeom prst="rect">
            <a:avLst/>
          </a:prstGeom>
        </p:spPr>
        <p:txBody>
          <a:bodyPr/>
          <a:lstStyle/>
          <a:p>
            <a:pPr/>
          </a:p>
        </p:txBody>
      </p:sp>
      <p:sp>
        <p:nvSpPr>
          <p:cNvPr id="46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5" name="14 Le repos de Dieu.036.jpeg" descr="14 Le repos de Dieu.03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Double-click to edit"/>
          <p:cNvSpPr txBox="1"/>
          <p:nvPr>
            <p:ph type="title"/>
          </p:nvPr>
        </p:nvSpPr>
        <p:spPr>
          <a:prstGeom prst="rect">
            <a:avLst/>
          </a:prstGeom>
        </p:spPr>
        <p:txBody>
          <a:bodyPr/>
          <a:lstStyle/>
          <a:p>
            <a:pPr/>
          </a:p>
        </p:txBody>
      </p:sp>
      <p:sp>
        <p:nvSpPr>
          <p:cNvPr id="468" name="Double-click to edit"/>
          <p:cNvSpPr txBox="1"/>
          <p:nvPr>
            <p:ph type="body" idx="1"/>
          </p:nvPr>
        </p:nvSpPr>
        <p:spPr>
          <a:prstGeom prst="rect">
            <a:avLst/>
          </a:prstGeom>
        </p:spPr>
        <p:txBody>
          <a:bodyPr/>
          <a:lstStyle/>
          <a:p>
            <a:pPr/>
          </a:p>
        </p:txBody>
      </p:sp>
      <p:sp>
        <p:nvSpPr>
          <p:cNvPr id="46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0" name="14 Le repos de Dieu.037.jpeg" descr="14 Le repos de Dieu.03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Double-click to edit"/>
          <p:cNvSpPr txBox="1"/>
          <p:nvPr>
            <p:ph type="title"/>
          </p:nvPr>
        </p:nvSpPr>
        <p:spPr>
          <a:prstGeom prst="rect">
            <a:avLst/>
          </a:prstGeom>
        </p:spPr>
        <p:txBody>
          <a:bodyPr/>
          <a:lstStyle/>
          <a:p>
            <a:pPr/>
          </a:p>
        </p:txBody>
      </p:sp>
      <p:sp>
        <p:nvSpPr>
          <p:cNvPr id="473" name="Double-click to edit"/>
          <p:cNvSpPr txBox="1"/>
          <p:nvPr>
            <p:ph type="body" idx="1"/>
          </p:nvPr>
        </p:nvSpPr>
        <p:spPr>
          <a:prstGeom prst="rect">
            <a:avLst/>
          </a:prstGeom>
        </p:spPr>
        <p:txBody>
          <a:bodyPr/>
          <a:lstStyle/>
          <a:p>
            <a:pPr/>
          </a:p>
        </p:txBody>
      </p:sp>
      <p:sp>
        <p:nvSpPr>
          <p:cNvPr id="47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5" name="14 Le repos de Dieu.038.jpeg" descr="14 Le repos de Dieu.03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 name="Double-click to edit"/>
          <p:cNvSpPr txBox="1"/>
          <p:nvPr>
            <p:ph type="title"/>
          </p:nvPr>
        </p:nvSpPr>
        <p:spPr>
          <a:prstGeom prst="rect">
            <a:avLst/>
          </a:prstGeom>
        </p:spPr>
        <p:txBody>
          <a:bodyPr/>
          <a:lstStyle/>
          <a:p>
            <a:pPr/>
          </a:p>
        </p:txBody>
      </p:sp>
      <p:sp>
        <p:nvSpPr>
          <p:cNvPr id="478" name="Double-click to edit"/>
          <p:cNvSpPr txBox="1"/>
          <p:nvPr>
            <p:ph type="body" idx="1"/>
          </p:nvPr>
        </p:nvSpPr>
        <p:spPr>
          <a:prstGeom prst="rect">
            <a:avLst/>
          </a:prstGeom>
        </p:spPr>
        <p:txBody>
          <a:bodyPr/>
          <a:lstStyle/>
          <a:p>
            <a:pPr/>
          </a:p>
        </p:txBody>
      </p:sp>
      <p:sp>
        <p:nvSpPr>
          <p:cNvPr id="47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0" name="14 Le repos de Dieu.039.jpeg" descr="14 Le repos de Dieu.03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Double-click to edit"/>
          <p:cNvSpPr txBox="1"/>
          <p:nvPr>
            <p:ph type="title"/>
          </p:nvPr>
        </p:nvSpPr>
        <p:spPr>
          <a:prstGeom prst="rect">
            <a:avLst/>
          </a:prstGeom>
        </p:spPr>
        <p:txBody>
          <a:bodyPr/>
          <a:lstStyle/>
          <a:p>
            <a:pPr/>
          </a:p>
        </p:txBody>
      </p:sp>
      <p:sp>
        <p:nvSpPr>
          <p:cNvPr id="299" name="Double-click to edit"/>
          <p:cNvSpPr txBox="1"/>
          <p:nvPr>
            <p:ph type="body" idx="1"/>
          </p:nvPr>
        </p:nvSpPr>
        <p:spPr>
          <a:prstGeom prst="rect">
            <a:avLst/>
          </a:prstGeom>
        </p:spPr>
        <p:txBody>
          <a:bodyPr/>
          <a:lstStyle/>
          <a:p>
            <a:pPr/>
          </a:p>
        </p:txBody>
      </p:sp>
      <p:sp>
        <p:nvSpPr>
          <p:cNvPr id="300"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1" name="14 Le repos de Dieu.004.jpeg" descr="14 Le repos de Dieu.00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Double-click to edit"/>
          <p:cNvSpPr txBox="1"/>
          <p:nvPr>
            <p:ph type="title"/>
          </p:nvPr>
        </p:nvSpPr>
        <p:spPr>
          <a:prstGeom prst="rect">
            <a:avLst/>
          </a:prstGeom>
        </p:spPr>
        <p:txBody>
          <a:bodyPr/>
          <a:lstStyle/>
          <a:p>
            <a:pPr/>
          </a:p>
        </p:txBody>
      </p:sp>
      <p:sp>
        <p:nvSpPr>
          <p:cNvPr id="483" name="Double-click to edit"/>
          <p:cNvSpPr txBox="1"/>
          <p:nvPr>
            <p:ph type="body" idx="1"/>
          </p:nvPr>
        </p:nvSpPr>
        <p:spPr>
          <a:prstGeom prst="rect">
            <a:avLst/>
          </a:prstGeom>
        </p:spPr>
        <p:txBody>
          <a:bodyPr/>
          <a:lstStyle/>
          <a:p>
            <a:pPr/>
          </a:p>
        </p:txBody>
      </p:sp>
      <p:sp>
        <p:nvSpPr>
          <p:cNvPr id="48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5" name="14 Le repos de Dieu.040.jpeg" descr="14 Le repos de Dieu.04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Double-click to edit"/>
          <p:cNvSpPr txBox="1"/>
          <p:nvPr>
            <p:ph type="title"/>
          </p:nvPr>
        </p:nvSpPr>
        <p:spPr>
          <a:prstGeom prst="rect">
            <a:avLst/>
          </a:prstGeom>
        </p:spPr>
        <p:txBody>
          <a:bodyPr/>
          <a:lstStyle/>
          <a:p>
            <a:pPr/>
          </a:p>
        </p:txBody>
      </p:sp>
      <p:sp>
        <p:nvSpPr>
          <p:cNvPr id="488" name="Double-click to edit"/>
          <p:cNvSpPr txBox="1"/>
          <p:nvPr>
            <p:ph type="body" idx="1"/>
          </p:nvPr>
        </p:nvSpPr>
        <p:spPr>
          <a:prstGeom prst="rect">
            <a:avLst/>
          </a:prstGeom>
        </p:spPr>
        <p:txBody>
          <a:bodyPr/>
          <a:lstStyle/>
          <a:p>
            <a:pPr/>
          </a:p>
        </p:txBody>
      </p:sp>
      <p:sp>
        <p:nvSpPr>
          <p:cNvPr id="48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0" name="14 Le repos de Dieu.041.jpeg" descr="14 Le repos de Dieu.04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Double-click to edit"/>
          <p:cNvSpPr txBox="1"/>
          <p:nvPr>
            <p:ph type="title"/>
          </p:nvPr>
        </p:nvSpPr>
        <p:spPr>
          <a:prstGeom prst="rect">
            <a:avLst/>
          </a:prstGeom>
        </p:spPr>
        <p:txBody>
          <a:bodyPr/>
          <a:lstStyle/>
          <a:p>
            <a:pPr/>
          </a:p>
        </p:txBody>
      </p:sp>
      <p:sp>
        <p:nvSpPr>
          <p:cNvPr id="495" name="Double-click to edit"/>
          <p:cNvSpPr txBox="1"/>
          <p:nvPr>
            <p:ph type="body" idx="1"/>
          </p:nvPr>
        </p:nvSpPr>
        <p:spPr>
          <a:prstGeom prst="rect">
            <a:avLst/>
          </a:prstGeom>
        </p:spPr>
        <p:txBody>
          <a:bodyPr/>
          <a:lstStyle/>
          <a:p>
            <a:pPr/>
          </a:p>
        </p:txBody>
      </p:sp>
      <p:sp>
        <p:nvSpPr>
          <p:cNvPr id="49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7" name="14 Le repos de Dieu.036.jpeg" descr="14 Le repos de Dieu.03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 name="Double-click to edit"/>
          <p:cNvSpPr txBox="1"/>
          <p:nvPr>
            <p:ph type="title"/>
          </p:nvPr>
        </p:nvSpPr>
        <p:spPr>
          <a:prstGeom prst="rect">
            <a:avLst/>
          </a:prstGeom>
        </p:spPr>
        <p:txBody>
          <a:bodyPr/>
          <a:lstStyle/>
          <a:p>
            <a:pPr/>
          </a:p>
        </p:txBody>
      </p:sp>
      <p:sp>
        <p:nvSpPr>
          <p:cNvPr id="500" name="Double-click to edit"/>
          <p:cNvSpPr txBox="1"/>
          <p:nvPr>
            <p:ph type="body" idx="1"/>
          </p:nvPr>
        </p:nvSpPr>
        <p:spPr>
          <a:prstGeom prst="rect">
            <a:avLst/>
          </a:prstGeom>
        </p:spPr>
        <p:txBody>
          <a:bodyPr/>
          <a:lstStyle/>
          <a:p>
            <a:pPr/>
          </a:p>
        </p:txBody>
      </p:sp>
      <p:sp>
        <p:nvSpPr>
          <p:cNvPr id="50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2" name="14 Le repos de Dieu.043.jpeg" descr="14 Le repos de Dieu.04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4" name="Double-click to edit"/>
          <p:cNvSpPr txBox="1"/>
          <p:nvPr>
            <p:ph type="title"/>
          </p:nvPr>
        </p:nvSpPr>
        <p:spPr>
          <a:prstGeom prst="rect">
            <a:avLst/>
          </a:prstGeom>
        </p:spPr>
        <p:txBody>
          <a:bodyPr/>
          <a:lstStyle/>
          <a:p>
            <a:pPr/>
          </a:p>
        </p:txBody>
      </p:sp>
      <p:sp>
        <p:nvSpPr>
          <p:cNvPr id="505" name="Double-click to edit"/>
          <p:cNvSpPr txBox="1"/>
          <p:nvPr>
            <p:ph type="body" idx="1"/>
          </p:nvPr>
        </p:nvSpPr>
        <p:spPr>
          <a:prstGeom prst="rect">
            <a:avLst/>
          </a:prstGeom>
        </p:spPr>
        <p:txBody>
          <a:bodyPr/>
          <a:lstStyle/>
          <a:p>
            <a:pPr/>
          </a:p>
        </p:txBody>
      </p:sp>
      <p:sp>
        <p:nvSpPr>
          <p:cNvPr id="50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7" name="14 Le repos de Dieu.044.jpeg" descr="14 Le repos de Dieu.04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Double-click to edit"/>
          <p:cNvSpPr txBox="1"/>
          <p:nvPr>
            <p:ph type="title"/>
          </p:nvPr>
        </p:nvSpPr>
        <p:spPr>
          <a:prstGeom prst="rect">
            <a:avLst/>
          </a:prstGeom>
        </p:spPr>
        <p:txBody>
          <a:bodyPr/>
          <a:lstStyle/>
          <a:p>
            <a:pPr/>
          </a:p>
        </p:txBody>
      </p:sp>
      <p:sp>
        <p:nvSpPr>
          <p:cNvPr id="510" name="Double-click to edit"/>
          <p:cNvSpPr txBox="1"/>
          <p:nvPr>
            <p:ph type="body" idx="1"/>
          </p:nvPr>
        </p:nvSpPr>
        <p:spPr>
          <a:prstGeom prst="rect">
            <a:avLst/>
          </a:prstGeom>
        </p:spPr>
        <p:txBody>
          <a:bodyPr/>
          <a:lstStyle/>
          <a:p>
            <a:pPr/>
          </a:p>
        </p:txBody>
      </p:sp>
      <p:sp>
        <p:nvSpPr>
          <p:cNvPr id="51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2" name="14 Le repos de Dieu.039.jpeg" descr="14 Le repos de Dieu.03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 name="Double-click to edit"/>
          <p:cNvSpPr txBox="1"/>
          <p:nvPr>
            <p:ph type="title"/>
          </p:nvPr>
        </p:nvSpPr>
        <p:spPr>
          <a:prstGeom prst="rect">
            <a:avLst/>
          </a:prstGeom>
        </p:spPr>
        <p:txBody>
          <a:bodyPr/>
          <a:lstStyle/>
          <a:p>
            <a:pPr/>
          </a:p>
        </p:txBody>
      </p:sp>
      <p:sp>
        <p:nvSpPr>
          <p:cNvPr id="515" name="Double-click to edit"/>
          <p:cNvSpPr txBox="1"/>
          <p:nvPr>
            <p:ph type="body" idx="1"/>
          </p:nvPr>
        </p:nvSpPr>
        <p:spPr>
          <a:prstGeom prst="rect">
            <a:avLst/>
          </a:prstGeom>
        </p:spPr>
        <p:txBody>
          <a:bodyPr/>
          <a:lstStyle/>
          <a:p>
            <a:pPr/>
          </a:p>
        </p:txBody>
      </p:sp>
      <p:sp>
        <p:nvSpPr>
          <p:cNvPr id="51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7" name="14 Le repos de Dieu.040.jpeg" descr="14 Le repos de Dieu.04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9" name="Double-click to edit"/>
          <p:cNvSpPr txBox="1"/>
          <p:nvPr>
            <p:ph type="title"/>
          </p:nvPr>
        </p:nvSpPr>
        <p:spPr>
          <a:prstGeom prst="rect">
            <a:avLst/>
          </a:prstGeom>
        </p:spPr>
        <p:txBody>
          <a:bodyPr/>
          <a:lstStyle/>
          <a:p>
            <a:pPr/>
          </a:p>
        </p:txBody>
      </p:sp>
      <p:sp>
        <p:nvSpPr>
          <p:cNvPr id="520" name="Double-click to edit"/>
          <p:cNvSpPr txBox="1"/>
          <p:nvPr>
            <p:ph type="body" idx="1"/>
          </p:nvPr>
        </p:nvSpPr>
        <p:spPr>
          <a:prstGeom prst="rect">
            <a:avLst/>
          </a:prstGeom>
        </p:spPr>
        <p:txBody>
          <a:bodyPr/>
          <a:lstStyle/>
          <a:p>
            <a:pPr/>
          </a:p>
        </p:txBody>
      </p:sp>
      <p:sp>
        <p:nvSpPr>
          <p:cNvPr id="52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2" name="14 Le repos de Dieu.041.jpeg" descr="14 Le repos de Dieu.04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4" name="Double-click to edit"/>
          <p:cNvSpPr txBox="1"/>
          <p:nvPr>
            <p:ph type="title"/>
          </p:nvPr>
        </p:nvSpPr>
        <p:spPr>
          <a:prstGeom prst="rect">
            <a:avLst/>
          </a:prstGeom>
        </p:spPr>
        <p:txBody>
          <a:bodyPr/>
          <a:lstStyle/>
          <a:p>
            <a:pPr/>
          </a:p>
        </p:txBody>
      </p:sp>
      <p:sp>
        <p:nvSpPr>
          <p:cNvPr id="525" name="Double-click to edit"/>
          <p:cNvSpPr txBox="1"/>
          <p:nvPr>
            <p:ph type="body" idx="1"/>
          </p:nvPr>
        </p:nvSpPr>
        <p:spPr>
          <a:prstGeom prst="rect">
            <a:avLst/>
          </a:prstGeom>
        </p:spPr>
        <p:txBody>
          <a:bodyPr/>
          <a:lstStyle/>
          <a:p>
            <a:pPr/>
          </a:p>
        </p:txBody>
      </p:sp>
      <p:sp>
        <p:nvSpPr>
          <p:cNvPr id="52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7" name="14 Le repos de Dieu.042.jpeg" descr="14 Le repos de Dieu.04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9" name="Double-click to edit"/>
          <p:cNvSpPr txBox="1"/>
          <p:nvPr>
            <p:ph type="title"/>
          </p:nvPr>
        </p:nvSpPr>
        <p:spPr>
          <a:prstGeom prst="rect">
            <a:avLst/>
          </a:prstGeom>
        </p:spPr>
        <p:txBody>
          <a:bodyPr/>
          <a:lstStyle/>
          <a:p>
            <a:pPr/>
          </a:p>
        </p:txBody>
      </p:sp>
      <p:sp>
        <p:nvSpPr>
          <p:cNvPr id="530" name="Double-click to edit"/>
          <p:cNvSpPr txBox="1"/>
          <p:nvPr>
            <p:ph type="body" idx="1"/>
          </p:nvPr>
        </p:nvSpPr>
        <p:spPr>
          <a:prstGeom prst="rect">
            <a:avLst/>
          </a:prstGeom>
        </p:spPr>
        <p:txBody>
          <a:bodyPr/>
          <a:lstStyle/>
          <a:p>
            <a:pPr/>
          </a:p>
        </p:txBody>
      </p:sp>
      <p:sp>
        <p:nvSpPr>
          <p:cNvPr id="53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2" name="14 Le repos de Dieu.043.jpeg" descr="14 Le repos de Dieu.04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Double-click to edit"/>
          <p:cNvSpPr txBox="1"/>
          <p:nvPr>
            <p:ph type="title"/>
          </p:nvPr>
        </p:nvSpPr>
        <p:spPr>
          <a:prstGeom prst="rect">
            <a:avLst/>
          </a:prstGeom>
        </p:spPr>
        <p:txBody>
          <a:bodyPr/>
          <a:lstStyle/>
          <a:p>
            <a:pPr/>
          </a:p>
        </p:txBody>
      </p:sp>
      <p:sp>
        <p:nvSpPr>
          <p:cNvPr id="304" name="Double-click to edit"/>
          <p:cNvSpPr txBox="1"/>
          <p:nvPr>
            <p:ph type="body" idx="1"/>
          </p:nvPr>
        </p:nvSpPr>
        <p:spPr>
          <a:prstGeom prst="rect">
            <a:avLst/>
          </a:prstGeom>
        </p:spPr>
        <p:txBody>
          <a:bodyPr/>
          <a:lstStyle/>
          <a:p>
            <a:pPr/>
          </a:p>
        </p:txBody>
      </p:sp>
      <p:sp>
        <p:nvSpPr>
          <p:cNvPr id="305"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6" name="14 Le repos de Dieu.005.jpeg" descr="14 Le repos de Dieu.00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Double-click to edit"/>
          <p:cNvSpPr txBox="1"/>
          <p:nvPr>
            <p:ph type="title"/>
          </p:nvPr>
        </p:nvSpPr>
        <p:spPr>
          <a:prstGeom prst="rect">
            <a:avLst/>
          </a:prstGeom>
        </p:spPr>
        <p:txBody>
          <a:bodyPr/>
          <a:lstStyle/>
          <a:p>
            <a:pPr/>
          </a:p>
        </p:txBody>
      </p:sp>
      <p:sp>
        <p:nvSpPr>
          <p:cNvPr id="535" name="Double-click to edit"/>
          <p:cNvSpPr txBox="1"/>
          <p:nvPr>
            <p:ph type="body" idx="1"/>
          </p:nvPr>
        </p:nvSpPr>
        <p:spPr>
          <a:prstGeom prst="rect">
            <a:avLst/>
          </a:prstGeom>
        </p:spPr>
        <p:txBody>
          <a:bodyPr/>
          <a:lstStyle/>
          <a:p>
            <a:pPr/>
          </a:p>
        </p:txBody>
      </p:sp>
      <p:sp>
        <p:nvSpPr>
          <p:cNvPr id="53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7" name="14 Le repos de Dieu.044.jpeg" descr="14 Le repos de Dieu.04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9" name="Double-click to edit"/>
          <p:cNvSpPr txBox="1"/>
          <p:nvPr>
            <p:ph type="title"/>
          </p:nvPr>
        </p:nvSpPr>
        <p:spPr>
          <a:prstGeom prst="rect">
            <a:avLst/>
          </a:prstGeom>
        </p:spPr>
        <p:txBody>
          <a:bodyPr/>
          <a:lstStyle/>
          <a:p>
            <a:pPr/>
          </a:p>
        </p:txBody>
      </p:sp>
      <p:sp>
        <p:nvSpPr>
          <p:cNvPr id="540" name="Double-click to edit"/>
          <p:cNvSpPr txBox="1"/>
          <p:nvPr>
            <p:ph type="body" idx="1"/>
          </p:nvPr>
        </p:nvSpPr>
        <p:spPr>
          <a:prstGeom prst="rect">
            <a:avLst/>
          </a:prstGeom>
        </p:spPr>
        <p:txBody>
          <a:bodyPr/>
          <a:lstStyle/>
          <a:p>
            <a:pPr/>
          </a:p>
        </p:txBody>
      </p:sp>
      <p:sp>
        <p:nvSpPr>
          <p:cNvPr id="54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2" name="14 Le repos de Dieu.051.jpeg" descr="14 Le repos de Dieu.05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4" name="Double-click to edit"/>
          <p:cNvSpPr txBox="1"/>
          <p:nvPr>
            <p:ph type="title"/>
          </p:nvPr>
        </p:nvSpPr>
        <p:spPr>
          <a:prstGeom prst="rect">
            <a:avLst/>
          </a:prstGeom>
        </p:spPr>
        <p:txBody>
          <a:bodyPr/>
          <a:lstStyle/>
          <a:p>
            <a:pPr/>
          </a:p>
        </p:txBody>
      </p:sp>
      <p:sp>
        <p:nvSpPr>
          <p:cNvPr id="545" name="Double-click to edit"/>
          <p:cNvSpPr txBox="1"/>
          <p:nvPr>
            <p:ph type="body" idx="1"/>
          </p:nvPr>
        </p:nvSpPr>
        <p:spPr>
          <a:prstGeom prst="rect">
            <a:avLst/>
          </a:prstGeom>
        </p:spPr>
        <p:txBody>
          <a:bodyPr/>
          <a:lstStyle/>
          <a:p>
            <a:pPr/>
          </a:p>
        </p:txBody>
      </p:sp>
      <p:sp>
        <p:nvSpPr>
          <p:cNvPr id="54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7" name="14 Le repos de Dieu.046.jpeg" descr="14 Le repos de Dieu.04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9" name="Double-click to edit"/>
          <p:cNvSpPr txBox="1"/>
          <p:nvPr>
            <p:ph type="title"/>
          </p:nvPr>
        </p:nvSpPr>
        <p:spPr>
          <a:prstGeom prst="rect">
            <a:avLst/>
          </a:prstGeom>
        </p:spPr>
        <p:txBody>
          <a:bodyPr/>
          <a:lstStyle/>
          <a:p>
            <a:pPr/>
          </a:p>
        </p:txBody>
      </p:sp>
      <p:sp>
        <p:nvSpPr>
          <p:cNvPr id="550" name="Double-click to edit"/>
          <p:cNvSpPr txBox="1"/>
          <p:nvPr>
            <p:ph type="body" idx="1"/>
          </p:nvPr>
        </p:nvSpPr>
        <p:spPr>
          <a:prstGeom prst="rect">
            <a:avLst/>
          </a:prstGeom>
        </p:spPr>
        <p:txBody>
          <a:bodyPr/>
          <a:lstStyle/>
          <a:p>
            <a:pPr/>
          </a:p>
        </p:txBody>
      </p:sp>
      <p:sp>
        <p:nvSpPr>
          <p:cNvPr id="55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2" name="14 Le repos de Dieu.047.jpeg" descr="14 Le repos de Dieu.04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4" name="Double-click to edit"/>
          <p:cNvSpPr txBox="1"/>
          <p:nvPr>
            <p:ph type="title"/>
          </p:nvPr>
        </p:nvSpPr>
        <p:spPr>
          <a:prstGeom prst="rect">
            <a:avLst/>
          </a:prstGeom>
        </p:spPr>
        <p:txBody>
          <a:bodyPr/>
          <a:lstStyle/>
          <a:p>
            <a:pPr/>
          </a:p>
        </p:txBody>
      </p:sp>
      <p:sp>
        <p:nvSpPr>
          <p:cNvPr id="555" name="Double-click to edit"/>
          <p:cNvSpPr txBox="1"/>
          <p:nvPr>
            <p:ph type="body" idx="1"/>
          </p:nvPr>
        </p:nvSpPr>
        <p:spPr>
          <a:prstGeom prst="rect">
            <a:avLst/>
          </a:prstGeom>
        </p:spPr>
        <p:txBody>
          <a:bodyPr/>
          <a:lstStyle/>
          <a:p>
            <a:pPr/>
          </a:p>
        </p:txBody>
      </p:sp>
      <p:sp>
        <p:nvSpPr>
          <p:cNvPr id="55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7" name="14 Le repos de Dieu.048.jpeg" descr="14 Le repos de Dieu.04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9" name="Double-click to edit"/>
          <p:cNvSpPr txBox="1"/>
          <p:nvPr>
            <p:ph type="title"/>
          </p:nvPr>
        </p:nvSpPr>
        <p:spPr>
          <a:prstGeom prst="rect">
            <a:avLst/>
          </a:prstGeom>
        </p:spPr>
        <p:txBody>
          <a:bodyPr/>
          <a:lstStyle/>
          <a:p>
            <a:pPr/>
          </a:p>
        </p:txBody>
      </p:sp>
      <p:sp>
        <p:nvSpPr>
          <p:cNvPr id="560" name="Double-click to edit"/>
          <p:cNvSpPr txBox="1"/>
          <p:nvPr>
            <p:ph type="body" idx="1"/>
          </p:nvPr>
        </p:nvSpPr>
        <p:spPr>
          <a:prstGeom prst="rect">
            <a:avLst/>
          </a:prstGeom>
        </p:spPr>
        <p:txBody>
          <a:bodyPr/>
          <a:lstStyle/>
          <a:p>
            <a:pPr/>
          </a:p>
        </p:txBody>
      </p:sp>
      <p:sp>
        <p:nvSpPr>
          <p:cNvPr id="56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62" name="14 Le repos de Dieu.049.jpeg" descr="14 Le repos de Dieu.04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4" name="Double-click to edit"/>
          <p:cNvSpPr txBox="1"/>
          <p:nvPr>
            <p:ph type="title"/>
          </p:nvPr>
        </p:nvSpPr>
        <p:spPr>
          <a:prstGeom prst="rect">
            <a:avLst/>
          </a:prstGeom>
        </p:spPr>
        <p:txBody>
          <a:bodyPr/>
          <a:lstStyle/>
          <a:p>
            <a:pPr/>
          </a:p>
        </p:txBody>
      </p:sp>
      <p:sp>
        <p:nvSpPr>
          <p:cNvPr id="565" name="Double-click to edit"/>
          <p:cNvSpPr txBox="1"/>
          <p:nvPr>
            <p:ph type="body" idx="1"/>
          </p:nvPr>
        </p:nvSpPr>
        <p:spPr>
          <a:prstGeom prst="rect">
            <a:avLst/>
          </a:prstGeom>
        </p:spPr>
        <p:txBody>
          <a:bodyPr/>
          <a:lstStyle/>
          <a:p>
            <a:pPr/>
          </a:p>
        </p:txBody>
      </p:sp>
      <p:sp>
        <p:nvSpPr>
          <p:cNvPr id="56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67" name="14 Le repos de Dieu.056.jpeg" descr="14 Le repos de Dieu.05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9" name="Double-click to edit"/>
          <p:cNvSpPr txBox="1"/>
          <p:nvPr>
            <p:ph type="title"/>
          </p:nvPr>
        </p:nvSpPr>
        <p:spPr>
          <a:prstGeom prst="rect">
            <a:avLst/>
          </a:prstGeom>
        </p:spPr>
        <p:txBody>
          <a:bodyPr/>
          <a:lstStyle/>
          <a:p>
            <a:pPr/>
          </a:p>
        </p:txBody>
      </p:sp>
      <p:sp>
        <p:nvSpPr>
          <p:cNvPr id="570" name="Double-click to edit"/>
          <p:cNvSpPr txBox="1"/>
          <p:nvPr>
            <p:ph type="body" idx="1"/>
          </p:nvPr>
        </p:nvSpPr>
        <p:spPr>
          <a:prstGeom prst="rect">
            <a:avLst/>
          </a:prstGeom>
        </p:spPr>
        <p:txBody>
          <a:bodyPr/>
          <a:lstStyle/>
          <a:p>
            <a:pPr/>
          </a:p>
        </p:txBody>
      </p:sp>
      <p:sp>
        <p:nvSpPr>
          <p:cNvPr id="57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2" name="14 Le repos de Dieu.051.jpeg" descr="14 Le repos de Dieu.05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4" name="Double-click to edit"/>
          <p:cNvSpPr txBox="1"/>
          <p:nvPr>
            <p:ph type="title"/>
          </p:nvPr>
        </p:nvSpPr>
        <p:spPr>
          <a:prstGeom prst="rect">
            <a:avLst/>
          </a:prstGeom>
        </p:spPr>
        <p:txBody>
          <a:bodyPr/>
          <a:lstStyle/>
          <a:p>
            <a:pPr/>
          </a:p>
        </p:txBody>
      </p:sp>
      <p:sp>
        <p:nvSpPr>
          <p:cNvPr id="575" name="Double-click to edit"/>
          <p:cNvSpPr txBox="1"/>
          <p:nvPr>
            <p:ph type="body" idx="1"/>
          </p:nvPr>
        </p:nvSpPr>
        <p:spPr>
          <a:prstGeom prst="rect">
            <a:avLst/>
          </a:prstGeom>
        </p:spPr>
        <p:txBody>
          <a:bodyPr/>
          <a:lstStyle/>
          <a:p>
            <a:pPr/>
          </a:p>
        </p:txBody>
      </p:sp>
      <p:sp>
        <p:nvSpPr>
          <p:cNvPr id="57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7" name="14 Le repos de Dieu.058.jpeg" descr="14 Le repos de Dieu.05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9" name="Double-click to edit"/>
          <p:cNvSpPr txBox="1"/>
          <p:nvPr>
            <p:ph type="title"/>
          </p:nvPr>
        </p:nvSpPr>
        <p:spPr>
          <a:prstGeom prst="rect">
            <a:avLst/>
          </a:prstGeom>
        </p:spPr>
        <p:txBody>
          <a:bodyPr/>
          <a:lstStyle/>
          <a:p>
            <a:pPr/>
          </a:p>
        </p:txBody>
      </p:sp>
      <p:sp>
        <p:nvSpPr>
          <p:cNvPr id="580" name="Double-click to edit"/>
          <p:cNvSpPr txBox="1"/>
          <p:nvPr>
            <p:ph type="body" idx="1"/>
          </p:nvPr>
        </p:nvSpPr>
        <p:spPr>
          <a:prstGeom prst="rect">
            <a:avLst/>
          </a:prstGeom>
        </p:spPr>
        <p:txBody>
          <a:bodyPr/>
          <a:lstStyle/>
          <a:p>
            <a:pPr/>
          </a:p>
        </p:txBody>
      </p:sp>
      <p:sp>
        <p:nvSpPr>
          <p:cNvPr id="58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2" name="14 Le repos de Dieu.059.jpeg" descr="14 Le repos de Dieu.05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Double-click to edit"/>
          <p:cNvSpPr txBox="1"/>
          <p:nvPr>
            <p:ph type="title"/>
          </p:nvPr>
        </p:nvSpPr>
        <p:spPr>
          <a:prstGeom prst="rect">
            <a:avLst/>
          </a:prstGeom>
        </p:spPr>
        <p:txBody>
          <a:bodyPr/>
          <a:lstStyle/>
          <a:p>
            <a:pPr/>
          </a:p>
        </p:txBody>
      </p:sp>
      <p:sp>
        <p:nvSpPr>
          <p:cNvPr id="309" name="Double-click to edit"/>
          <p:cNvSpPr txBox="1"/>
          <p:nvPr>
            <p:ph type="body" idx="1"/>
          </p:nvPr>
        </p:nvSpPr>
        <p:spPr>
          <a:prstGeom prst="rect">
            <a:avLst/>
          </a:prstGeom>
        </p:spPr>
        <p:txBody>
          <a:bodyPr/>
          <a:lstStyle/>
          <a:p>
            <a:pPr/>
          </a:p>
        </p:txBody>
      </p:sp>
      <p:sp>
        <p:nvSpPr>
          <p:cNvPr id="310"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1" name="14 Le repos de Dieu.006.jpeg" descr="14 Le repos de Dieu.00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4" name="Double-click to edit"/>
          <p:cNvSpPr txBox="1"/>
          <p:nvPr>
            <p:ph type="title"/>
          </p:nvPr>
        </p:nvSpPr>
        <p:spPr>
          <a:prstGeom prst="rect">
            <a:avLst/>
          </a:prstGeom>
        </p:spPr>
        <p:txBody>
          <a:bodyPr/>
          <a:lstStyle/>
          <a:p>
            <a:pPr/>
          </a:p>
        </p:txBody>
      </p:sp>
      <p:sp>
        <p:nvSpPr>
          <p:cNvPr id="585" name="Double-click to edit"/>
          <p:cNvSpPr txBox="1"/>
          <p:nvPr>
            <p:ph type="body" idx="1"/>
          </p:nvPr>
        </p:nvSpPr>
        <p:spPr>
          <a:prstGeom prst="rect">
            <a:avLst/>
          </a:prstGeom>
        </p:spPr>
        <p:txBody>
          <a:bodyPr/>
          <a:lstStyle/>
          <a:p>
            <a:pPr/>
          </a:p>
        </p:txBody>
      </p:sp>
      <p:sp>
        <p:nvSpPr>
          <p:cNvPr id="58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7" name="14 Le repos de Dieu.054.jpeg" descr="14 Le repos de Dieu.05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9" name="Double-click to edit"/>
          <p:cNvSpPr txBox="1"/>
          <p:nvPr>
            <p:ph type="title"/>
          </p:nvPr>
        </p:nvSpPr>
        <p:spPr>
          <a:prstGeom prst="rect">
            <a:avLst/>
          </a:prstGeom>
        </p:spPr>
        <p:txBody>
          <a:bodyPr/>
          <a:lstStyle/>
          <a:p>
            <a:pPr/>
          </a:p>
        </p:txBody>
      </p:sp>
      <p:sp>
        <p:nvSpPr>
          <p:cNvPr id="590" name="Double-click to edit"/>
          <p:cNvSpPr txBox="1"/>
          <p:nvPr>
            <p:ph type="body" idx="1"/>
          </p:nvPr>
        </p:nvSpPr>
        <p:spPr>
          <a:prstGeom prst="rect">
            <a:avLst/>
          </a:prstGeom>
        </p:spPr>
        <p:txBody>
          <a:bodyPr/>
          <a:lstStyle/>
          <a:p>
            <a:pPr/>
          </a:p>
        </p:txBody>
      </p:sp>
      <p:sp>
        <p:nvSpPr>
          <p:cNvPr id="59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2" name="14 Le repos de Dieu.061.jpeg" descr="14 Le repos de Dieu.06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4" name="Double-click to edit"/>
          <p:cNvSpPr txBox="1"/>
          <p:nvPr>
            <p:ph type="title"/>
          </p:nvPr>
        </p:nvSpPr>
        <p:spPr>
          <a:prstGeom prst="rect">
            <a:avLst/>
          </a:prstGeom>
        </p:spPr>
        <p:txBody>
          <a:bodyPr/>
          <a:lstStyle/>
          <a:p>
            <a:pPr/>
          </a:p>
        </p:txBody>
      </p:sp>
      <p:sp>
        <p:nvSpPr>
          <p:cNvPr id="595" name="Double-click to edit"/>
          <p:cNvSpPr txBox="1"/>
          <p:nvPr>
            <p:ph type="body" idx="1"/>
          </p:nvPr>
        </p:nvSpPr>
        <p:spPr>
          <a:prstGeom prst="rect">
            <a:avLst/>
          </a:prstGeom>
        </p:spPr>
        <p:txBody>
          <a:bodyPr/>
          <a:lstStyle/>
          <a:p>
            <a:pPr/>
          </a:p>
        </p:txBody>
      </p:sp>
      <p:sp>
        <p:nvSpPr>
          <p:cNvPr id="59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7" name="14 Le repos de Dieu.056.jpeg" descr="14 Le repos de Dieu.05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9" name="Double-click to edit"/>
          <p:cNvSpPr txBox="1"/>
          <p:nvPr>
            <p:ph type="title"/>
          </p:nvPr>
        </p:nvSpPr>
        <p:spPr>
          <a:prstGeom prst="rect">
            <a:avLst/>
          </a:prstGeom>
        </p:spPr>
        <p:txBody>
          <a:bodyPr/>
          <a:lstStyle/>
          <a:p>
            <a:pPr/>
          </a:p>
        </p:txBody>
      </p:sp>
      <p:sp>
        <p:nvSpPr>
          <p:cNvPr id="600" name="Double-click to edit"/>
          <p:cNvSpPr txBox="1"/>
          <p:nvPr>
            <p:ph type="body" idx="1"/>
          </p:nvPr>
        </p:nvSpPr>
        <p:spPr>
          <a:prstGeom prst="rect">
            <a:avLst/>
          </a:prstGeom>
        </p:spPr>
        <p:txBody>
          <a:bodyPr/>
          <a:lstStyle/>
          <a:p>
            <a:pPr/>
          </a:p>
        </p:txBody>
      </p:sp>
      <p:sp>
        <p:nvSpPr>
          <p:cNvPr id="60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2" name="14 Le repos de Dieu.057.jpeg" descr="14 Le repos de Dieu.05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4" name="Double-click to edit"/>
          <p:cNvSpPr txBox="1"/>
          <p:nvPr>
            <p:ph type="title"/>
          </p:nvPr>
        </p:nvSpPr>
        <p:spPr>
          <a:prstGeom prst="rect">
            <a:avLst/>
          </a:prstGeom>
        </p:spPr>
        <p:txBody>
          <a:bodyPr/>
          <a:lstStyle/>
          <a:p>
            <a:pPr/>
          </a:p>
        </p:txBody>
      </p:sp>
      <p:sp>
        <p:nvSpPr>
          <p:cNvPr id="605" name="Double-click to edit"/>
          <p:cNvSpPr txBox="1"/>
          <p:nvPr>
            <p:ph type="body" idx="1"/>
          </p:nvPr>
        </p:nvSpPr>
        <p:spPr>
          <a:prstGeom prst="rect">
            <a:avLst/>
          </a:prstGeom>
        </p:spPr>
        <p:txBody>
          <a:bodyPr/>
          <a:lstStyle/>
          <a:p>
            <a:pPr/>
          </a:p>
        </p:txBody>
      </p:sp>
      <p:sp>
        <p:nvSpPr>
          <p:cNvPr id="60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7" name="14 Le repos de Dieu.058.jpeg" descr="14 Le repos de Dieu.05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9" name="Double-click to edit"/>
          <p:cNvSpPr txBox="1"/>
          <p:nvPr>
            <p:ph type="title"/>
          </p:nvPr>
        </p:nvSpPr>
        <p:spPr>
          <a:prstGeom prst="rect">
            <a:avLst/>
          </a:prstGeom>
        </p:spPr>
        <p:txBody>
          <a:bodyPr/>
          <a:lstStyle/>
          <a:p>
            <a:pPr/>
          </a:p>
        </p:txBody>
      </p:sp>
      <p:sp>
        <p:nvSpPr>
          <p:cNvPr id="610" name="Double-click to edit"/>
          <p:cNvSpPr txBox="1"/>
          <p:nvPr>
            <p:ph type="body" idx="1"/>
          </p:nvPr>
        </p:nvSpPr>
        <p:spPr>
          <a:prstGeom prst="rect">
            <a:avLst/>
          </a:prstGeom>
        </p:spPr>
        <p:txBody>
          <a:bodyPr/>
          <a:lstStyle/>
          <a:p>
            <a:pPr/>
          </a:p>
        </p:txBody>
      </p:sp>
      <p:sp>
        <p:nvSpPr>
          <p:cNvPr id="61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2" name="14 Le repos de Dieu.065.jpeg" descr="14 Le repos de Dieu.06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4" name="Double-click to edit"/>
          <p:cNvSpPr txBox="1"/>
          <p:nvPr>
            <p:ph type="title"/>
          </p:nvPr>
        </p:nvSpPr>
        <p:spPr>
          <a:prstGeom prst="rect">
            <a:avLst/>
          </a:prstGeom>
        </p:spPr>
        <p:txBody>
          <a:bodyPr/>
          <a:lstStyle/>
          <a:p>
            <a:pPr/>
          </a:p>
        </p:txBody>
      </p:sp>
      <p:sp>
        <p:nvSpPr>
          <p:cNvPr id="615" name="Double-click to edit"/>
          <p:cNvSpPr txBox="1"/>
          <p:nvPr>
            <p:ph type="body" idx="1"/>
          </p:nvPr>
        </p:nvSpPr>
        <p:spPr>
          <a:prstGeom prst="rect">
            <a:avLst/>
          </a:prstGeom>
        </p:spPr>
        <p:txBody>
          <a:bodyPr/>
          <a:lstStyle/>
          <a:p>
            <a:pPr/>
          </a:p>
        </p:txBody>
      </p:sp>
      <p:sp>
        <p:nvSpPr>
          <p:cNvPr id="61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7" name="14 Le repos de Dieu.060.jpeg" descr="14 Le repos de Dieu.06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9" name="Double-click to edit"/>
          <p:cNvSpPr txBox="1"/>
          <p:nvPr>
            <p:ph type="title"/>
          </p:nvPr>
        </p:nvSpPr>
        <p:spPr>
          <a:prstGeom prst="rect">
            <a:avLst/>
          </a:prstGeom>
        </p:spPr>
        <p:txBody>
          <a:bodyPr/>
          <a:lstStyle/>
          <a:p>
            <a:pPr/>
          </a:p>
        </p:txBody>
      </p:sp>
      <p:sp>
        <p:nvSpPr>
          <p:cNvPr id="620" name="Double-click to edit"/>
          <p:cNvSpPr txBox="1"/>
          <p:nvPr>
            <p:ph type="body" idx="1"/>
          </p:nvPr>
        </p:nvSpPr>
        <p:spPr>
          <a:prstGeom prst="rect">
            <a:avLst/>
          </a:prstGeom>
        </p:spPr>
        <p:txBody>
          <a:bodyPr/>
          <a:lstStyle/>
          <a:p>
            <a:pPr/>
          </a:p>
        </p:txBody>
      </p:sp>
      <p:sp>
        <p:nvSpPr>
          <p:cNvPr id="62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2" name="14 Le repos de Dieu.061.jpeg" descr="14 Le repos de Dieu.06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4" name="Double-click to edit"/>
          <p:cNvSpPr txBox="1"/>
          <p:nvPr>
            <p:ph type="title"/>
          </p:nvPr>
        </p:nvSpPr>
        <p:spPr>
          <a:prstGeom prst="rect">
            <a:avLst/>
          </a:prstGeom>
        </p:spPr>
        <p:txBody>
          <a:bodyPr/>
          <a:lstStyle/>
          <a:p>
            <a:pPr/>
          </a:p>
        </p:txBody>
      </p:sp>
      <p:sp>
        <p:nvSpPr>
          <p:cNvPr id="625" name="Double-click to edit"/>
          <p:cNvSpPr txBox="1"/>
          <p:nvPr>
            <p:ph type="body" idx="1"/>
          </p:nvPr>
        </p:nvSpPr>
        <p:spPr>
          <a:prstGeom prst="rect">
            <a:avLst/>
          </a:prstGeom>
        </p:spPr>
        <p:txBody>
          <a:bodyPr/>
          <a:lstStyle/>
          <a:p>
            <a:pPr/>
          </a:p>
        </p:txBody>
      </p:sp>
      <p:sp>
        <p:nvSpPr>
          <p:cNvPr id="62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7" name="14 Le repos de Dieu.068.jpeg" descr="14 Le repos de Dieu.06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9" name="Double-click to edit"/>
          <p:cNvSpPr txBox="1"/>
          <p:nvPr>
            <p:ph type="title"/>
          </p:nvPr>
        </p:nvSpPr>
        <p:spPr>
          <a:prstGeom prst="rect">
            <a:avLst/>
          </a:prstGeom>
        </p:spPr>
        <p:txBody>
          <a:bodyPr/>
          <a:lstStyle/>
          <a:p>
            <a:pPr/>
          </a:p>
        </p:txBody>
      </p:sp>
      <p:sp>
        <p:nvSpPr>
          <p:cNvPr id="630" name="Double-click to edit"/>
          <p:cNvSpPr txBox="1"/>
          <p:nvPr>
            <p:ph type="body" idx="1"/>
          </p:nvPr>
        </p:nvSpPr>
        <p:spPr>
          <a:prstGeom prst="rect">
            <a:avLst/>
          </a:prstGeom>
        </p:spPr>
        <p:txBody>
          <a:bodyPr/>
          <a:lstStyle/>
          <a:p>
            <a:pPr/>
          </a:p>
        </p:txBody>
      </p:sp>
      <p:sp>
        <p:nvSpPr>
          <p:cNvPr id="63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32" name="14 Le repos de Dieu.063.jpeg" descr="14 Le repos de Dieu.06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Double-click to edit"/>
          <p:cNvSpPr txBox="1"/>
          <p:nvPr>
            <p:ph type="title"/>
          </p:nvPr>
        </p:nvSpPr>
        <p:spPr>
          <a:prstGeom prst="rect">
            <a:avLst/>
          </a:prstGeom>
        </p:spPr>
        <p:txBody>
          <a:bodyPr/>
          <a:lstStyle/>
          <a:p>
            <a:pPr/>
          </a:p>
        </p:txBody>
      </p:sp>
      <p:sp>
        <p:nvSpPr>
          <p:cNvPr id="314" name="Double-click to edit"/>
          <p:cNvSpPr txBox="1"/>
          <p:nvPr>
            <p:ph type="body" idx="1"/>
          </p:nvPr>
        </p:nvSpPr>
        <p:spPr>
          <a:prstGeom prst="rect">
            <a:avLst/>
          </a:prstGeom>
        </p:spPr>
        <p:txBody>
          <a:bodyPr/>
          <a:lstStyle/>
          <a:p>
            <a:pPr/>
          </a:p>
        </p:txBody>
      </p:sp>
      <p:sp>
        <p:nvSpPr>
          <p:cNvPr id="315"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6" name="14 Le repos de Dieu.007.jpeg" descr="14 Le repos de Dieu.00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4" name="Double-click to edit"/>
          <p:cNvSpPr txBox="1"/>
          <p:nvPr>
            <p:ph type="title"/>
          </p:nvPr>
        </p:nvSpPr>
        <p:spPr>
          <a:prstGeom prst="rect">
            <a:avLst/>
          </a:prstGeom>
        </p:spPr>
        <p:txBody>
          <a:bodyPr/>
          <a:lstStyle/>
          <a:p>
            <a:pPr/>
          </a:p>
        </p:txBody>
      </p:sp>
      <p:sp>
        <p:nvSpPr>
          <p:cNvPr id="635" name="Double-click to edit"/>
          <p:cNvSpPr txBox="1"/>
          <p:nvPr>
            <p:ph type="body" idx="1"/>
          </p:nvPr>
        </p:nvSpPr>
        <p:spPr>
          <a:prstGeom prst="rect">
            <a:avLst/>
          </a:prstGeom>
        </p:spPr>
        <p:txBody>
          <a:bodyPr/>
          <a:lstStyle/>
          <a:p>
            <a:pPr/>
          </a:p>
        </p:txBody>
      </p:sp>
      <p:sp>
        <p:nvSpPr>
          <p:cNvPr id="63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37" name="14 Le repos de Dieu.064.jpeg" descr="14 Le repos de Dieu.06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9" name="Double-click to edit"/>
          <p:cNvSpPr txBox="1"/>
          <p:nvPr>
            <p:ph type="title"/>
          </p:nvPr>
        </p:nvSpPr>
        <p:spPr>
          <a:prstGeom prst="rect">
            <a:avLst/>
          </a:prstGeom>
        </p:spPr>
        <p:txBody>
          <a:bodyPr/>
          <a:lstStyle/>
          <a:p>
            <a:pPr/>
          </a:p>
        </p:txBody>
      </p:sp>
      <p:sp>
        <p:nvSpPr>
          <p:cNvPr id="640" name="Double-click to edit"/>
          <p:cNvSpPr txBox="1"/>
          <p:nvPr>
            <p:ph type="body" idx="1"/>
          </p:nvPr>
        </p:nvSpPr>
        <p:spPr>
          <a:prstGeom prst="rect">
            <a:avLst/>
          </a:prstGeom>
        </p:spPr>
        <p:txBody>
          <a:bodyPr/>
          <a:lstStyle/>
          <a:p>
            <a:pPr/>
          </a:p>
        </p:txBody>
      </p:sp>
      <p:sp>
        <p:nvSpPr>
          <p:cNvPr id="64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2" name="14 Le repos de Dieu.065.jpeg" descr="14 Le repos de Dieu.06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Double-click to edit"/>
          <p:cNvSpPr txBox="1"/>
          <p:nvPr>
            <p:ph type="title"/>
          </p:nvPr>
        </p:nvSpPr>
        <p:spPr>
          <a:prstGeom prst="rect">
            <a:avLst/>
          </a:prstGeom>
        </p:spPr>
        <p:txBody>
          <a:bodyPr/>
          <a:lstStyle/>
          <a:p>
            <a:pPr/>
          </a:p>
        </p:txBody>
      </p:sp>
      <p:sp>
        <p:nvSpPr>
          <p:cNvPr id="645" name="Double-click to edit"/>
          <p:cNvSpPr txBox="1"/>
          <p:nvPr>
            <p:ph type="body" idx="1"/>
          </p:nvPr>
        </p:nvSpPr>
        <p:spPr>
          <a:prstGeom prst="rect">
            <a:avLst/>
          </a:prstGeom>
        </p:spPr>
        <p:txBody>
          <a:bodyPr/>
          <a:lstStyle/>
          <a:p>
            <a:pPr/>
          </a:p>
        </p:txBody>
      </p:sp>
      <p:sp>
        <p:nvSpPr>
          <p:cNvPr id="64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7" name="14 Le repos de Dieu.066.jpeg" descr="14 Le repos de Dieu.06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9" name="Double-click to edit"/>
          <p:cNvSpPr txBox="1"/>
          <p:nvPr>
            <p:ph type="title"/>
          </p:nvPr>
        </p:nvSpPr>
        <p:spPr>
          <a:prstGeom prst="rect">
            <a:avLst/>
          </a:prstGeom>
        </p:spPr>
        <p:txBody>
          <a:bodyPr/>
          <a:lstStyle/>
          <a:p>
            <a:pPr/>
          </a:p>
        </p:txBody>
      </p:sp>
      <p:sp>
        <p:nvSpPr>
          <p:cNvPr id="650" name="Double-click to edit"/>
          <p:cNvSpPr txBox="1"/>
          <p:nvPr>
            <p:ph type="body" idx="1"/>
          </p:nvPr>
        </p:nvSpPr>
        <p:spPr>
          <a:prstGeom prst="rect">
            <a:avLst/>
          </a:prstGeom>
        </p:spPr>
        <p:txBody>
          <a:bodyPr/>
          <a:lstStyle/>
          <a:p>
            <a:pPr/>
          </a:p>
        </p:txBody>
      </p:sp>
      <p:sp>
        <p:nvSpPr>
          <p:cNvPr id="65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2" name="14 Le repos de Dieu.067.jpeg" descr="14 Le repos de Dieu.06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4" name="Double-click to edit"/>
          <p:cNvSpPr txBox="1"/>
          <p:nvPr>
            <p:ph type="title"/>
          </p:nvPr>
        </p:nvSpPr>
        <p:spPr>
          <a:prstGeom prst="rect">
            <a:avLst/>
          </a:prstGeom>
        </p:spPr>
        <p:txBody>
          <a:bodyPr/>
          <a:lstStyle/>
          <a:p>
            <a:pPr/>
          </a:p>
        </p:txBody>
      </p:sp>
      <p:sp>
        <p:nvSpPr>
          <p:cNvPr id="655" name="Double-click to edit"/>
          <p:cNvSpPr txBox="1"/>
          <p:nvPr>
            <p:ph type="body" idx="1"/>
          </p:nvPr>
        </p:nvSpPr>
        <p:spPr>
          <a:prstGeom prst="rect">
            <a:avLst/>
          </a:prstGeom>
        </p:spPr>
        <p:txBody>
          <a:bodyPr/>
          <a:lstStyle/>
          <a:p>
            <a:pPr/>
          </a:p>
        </p:txBody>
      </p:sp>
      <p:sp>
        <p:nvSpPr>
          <p:cNvPr id="65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7" name="14 Le repos de Dieu.068.jpeg" descr="14 Le repos de Dieu.06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9" name="Double-click to edit"/>
          <p:cNvSpPr txBox="1"/>
          <p:nvPr>
            <p:ph type="title"/>
          </p:nvPr>
        </p:nvSpPr>
        <p:spPr>
          <a:prstGeom prst="rect">
            <a:avLst/>
          </a:prstGeom>
        </p:spPr>
        <p:txBody>
          <a:bodyPr/>
          <a:lstStyle/>
          <a:p>
            <a:pPr/>
          </a:p>
        </p:txBody>
      </p:sp>
      <p:sp>
        <p:nvSpPr>
          <p:cNvPr id="660" name="Double-click to edit"/>
          <p:cNvSpPr txBox="1"/>
          <p:nvPr>
            <p:ph type="body" idx="1"/>
          </p:nvPr>
        </p:nvSpPr>
        <p:spPr>
          <a:prstGeom prst="rect">
            <a:avLst/>
          </a:prstGeom>
        </p:spPr>
        <p:txBody>
          <a:bodyPr/>
          <a:lstStyle/>
          <a:p>
            <a:pPr/>
          </a:p>
        </p:txBody>
      </p:sp>
      <p:sp>
        <p:nvSpPr>
          <p:cNvPr id="66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62" name="14 Le repos de Dieu.069.jpeg" descr="14 Le repos de Dieu.06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4" name="Double-click to edit"/>
          <p:cNvSpPr txBox="1"/>
          <p:nvPr>
            <p:ph type="title"/>
          </p:nvPr>
        </p:nvSpPr>
        <p:spPr>
          <a:prstGeom prst="rect">
            <a:avLst/>
          </a:prstGeom>
        </p:spPr>
        <p:txBody>
          <a:bodyPr/>
          <a:lstStyle/>
          <a:p>
            <a:pPr/>
          </a:p>
        </p:txBody>
      </p:sp>
      <p:sp>
        <p:nvSpPr>
          <p:cNvPr id="665" name="Double-click to edit"/>
          <p:cNvSpPr txBox="1"/>
          <p:nvPr>
            <p:ph type="body" idx="1"/>
          </p:nvPr>
        </p:nvSpPr>
        <p:spPr>
          <a:prstGeom prst="rect">
            <a:avLst/>
          </a:prstGeom>
        </p:spPr>
        <p:txBody>
          <a:bodyPr/>
          <a:lstStyle/>
          <a:p>
            <a:pPr/>
          </a:p>
        </p:txBody>
      </p:sp>
      <p:sp>
        <p:nvSpPr>
          <p:cNvPr id="66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67" name="14 Le repos de Dieu.070.jpeg" descr="14 Le repos de Dieu.07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9" name="Double-click to edit"/>
          <p:cNvSpPr txBox="1"/>
          <p:nvPr>
            <p:ph type="title"/>
          </p:nvPr>
        </p:nvSpPr>
        <p:spPr>
          <a:prstGeom prst="rect">
            <a:avLst/>
          </a:prstGeom>
        </p:spPr>
        <p:txBody>
          <a:bodyPr/>
          <a:lstStyle/>
          <a:p>
            <a:pPr/>
          </a:p>
        </p:txBody>
      </p:sp>
      <p:sp>
        <p:nvSpPr>
          <p:cNvPr id="670" name="Double-click to edit"/>
          <p:cNvSpPr txBox="1"/>
          <p:nvPr>
            <p:ph type="body" idx="1"/>
          </p:nvPr>
        </p:nvSpPr>
        <p:spPr>
          <a:prstGeom prst="rect">
            <a:avLst/>
          </a:prstGeom>
        </p:spPr>
        <p:txBody>
          <a:bodyPr/>
          <a:lstStyle/>
          <a:p>
            <a:pPr/>
          </a:p>
        </p:txBody>
      </p:sp>
      <p:sp>
        <p:nvSpPr>
          <p:cNvPr id="67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72" name="14 Le repos de Dieu.071.jpeg" descr="14 Le repos de Dieu.07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4" name="Double-click to edit"/>
          <p:cNvSpPr txBox="1"/>
          <p:nvPr>
            <p:ph type="title"/>
          </p:nvPr>
        </p:nvSpPr>
        <p:spPr>
          <a:prstGeom prst="rect">
            <a:avLst/>
          </a:prstGeom>
        </p:spPr>
        <p:txBody>
          <a:bodyPr/>
          <a:lstStyle/>
          <a:p>
            <a:pPr/>
          </a:p>
        </p:txBody>
      </p:sp>
      <p:sp>
        <p:nvSpPr>
          <p:cNvPr id="675" name="Double-click to edit"/>
          <p:cNvSpPr txBox="1"/>
          <p:nvPr>
            <p:ph type="body" idx="1"/>
          </p:nvPr>
        </p:nvSpPr>
        <p:spPr>
          <a:prstGeom prst="rect">
            <a:avLst/>
          </a:prstGeom>
        </p:spPr>
        <p:txBody>
          <a:bodyPr/>
          <a:lstStyle/>
          <a:p>
            <a:pPr/>
          </a:p>
        </p:txBody>
      </p:sp>
      <p:sp>
        <p:nvSpPr>
          <p:cNvPr id="67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77" name="14 Le repos de Dieu.078.jpeg" descr="14 Le repos de Dieu.07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9" name="Double-click to edit"/>
          <p:cNvSpPr txBox="1"/>
          <p:nvPr>
            <p:ph type="title"/>
          </p:nvPr>
        </p:nvSpPr>
        <p:spPr>
          <a:prstGeom prst="rect">
            <a:avLst/>
          </a:prstGeom>
        </p:spPr>
        <p:txBody>
          <a:bodyPr/>
          <a:lstStyle/>
          <a:p>
            <a:pPr/>
          </a:p>
        </p:txBody>
      </p:sp>
      <p:sp>
        <p:nvSpPr>
          <p:cNvPr id="680" name="Double-click to edit"/>
          <p:cNvSpPr txBox="1"/>
          <p:nvPr>
            <p:ph type="body" idx="1"/>
          </p:nvPr>
        </p:nvSpPr>
        <p:spPr>
          <a:prstGeom prst="rect">
            <a:avLst/>
          </a:prstGeom>
        </p:spPr>
        <p:txBody>
          <a:bodyPr/>
          <a:lstStyle/>
          <a:p>
            <a:pPr/>
          </a:p>
        </p:txBody>
      </p:sp>
      <p:sp>
        <p:nvSpPr>
          <p:cNvPr id="68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82" name="14 Le repos de Dieu.079.jpeg" descr="14 Le repos de Dieu.07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Double-click to edit"/>
          <p:cNvSpPr txBox="1"/>
          <p:nvPr>
            <p:ph type="title"/>
          </p:nvPr>
        </p:nvSpPr>
        <p:spPr>
          <a:prstGeom prst="rect">
            <a:avLst/>
          </a:prstGeom>
        </p:spPr>
        <p:txBody>
          <a:bodyPr/>
          <a:lstStyle/>
          <a:p>
            <a:pPr/>
          </a:p>
        </p:txBody>
      </p:sp>
      <p:sp>
        <p:nvSpPr>
          <p:cNvPr id="319" name="Double-click to edit"/>
          <p:cNvSpPr txBox="1"/>
          <p:nvPr>
            <p:ph type="body" idx="1"/>
          </p:nvPr>
        </p:nvSpPr>
        <p:spPr>
          <a:prstGeom prst="rect">
            <a:avLst/>
          </a:prstGeom>
        </p:spPr>
        <p:txBody>
          <a:bodyPr/>
          <a:lstStyle/>
          <a:p>
            <a:pPr/>
          </a:p>
        </p:txBody>
      </p:sp>
      <p:sp>
        <p:nvSpPr>
          <p:cNvPr id="320"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1" name="14 Le repos de Dieu.008.jpeg" descr="14 Le repos de Dieu.00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4" name="Double-click to edit"/>
          <p:cNvSpPr txBox="1"/>
          <p:nvPr>
            <p:ph type="title"/>
          </p:nvPr>
        </p:nvSpPr>
        <p:spPr>
          <a:prstGeom prst="rect">
            <a:avLst/>
          </a:prstGeom>
        </p:spPr>
        <p:txBody>
          <a:bodyPr/>
          <a:lstStyle/>
          <a:p>
            <a:pPr/>
          </a:p>
        </p:txBody>
      </p:sp>
      <p:sp>
        <p:nvSpPr>
          <p:cNvPr id="685" name="Double-click to edit"/>
          <p:cNvSpPr txBox="1"/>
          <p:nvPr>
            <p:ph type="body" idx="1"/>
          </p:nvPr>
        </p:nvSpPr>
        <p:spPr>
          <a:prstGeom prst="rect">
            <a:avLst/>
          </a:prstGeom>
        </p:spPr>
        <p:txBody>
          <a:bodyPr/>
          <a:lstStyle/>
          <a:p>
            <a:pPr/>
          </a:p>
        </p:txBody>
      </p:sp>
      <p:sp>
        <p:nvSpPr>
          <p:cNvPr id="68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87" name="14 Le repos de Dieu.080.jpeg" descr="14 Le repos de Dieu.08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1" name="Double-click to edit"/>
          <p:cNvSpPr txBox="1"/>
          <p:nvPr>
            <p:ph type="title"/>
          </p:nvPr>
        </p:nvSpPr>
        <p:spPr>
          <a:prstGeom prst="rect">
            <a:avLst/>
          </a:prstGeom>
        </p:spPr>
        <p:txBody>
          <a:bodyPr/>
          <a:lstStyle/>
          <a:p>
            <a:pPr/>
          </a:p>
        </p:txBody>
      </p:sp>
      <p:sp>
        <p:nvSpPr>
          <p:cNvPr id="692" name="Double-click to edit"/>
          <p:cNvSpPr txBox="1"/>
          <p:nvPr>
            <p:ph type="body" idx="1"/>
          </p:nvPr>
        </p:nvSpPr>
        <p:spPr>
          <a:prstGeom prst="rect">
            <a:avLst/>
          </a:prstGeom>
        </p:spPr>
        <p:txBody>
          <a:bodyPr/>
          <a:lstStyle/>
          <a:p>
            <a:pPr/>
          </a:p>
        </p:txBody>
      </p:sp>
      <p:sp>
        <p:nvSpPr>
          <p:cNvPr id="69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4" name="14 Le repos de Dieu.075.jpeg" descr="14 Le repos de Dieu.07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6" name="Double-click to edit"/>
          <p:cNvSpPr txBox="1"/>
          <p:nvPr>
            <p:ph type="title"/>
          </p:nvPr>
        </p:nvSpPr>
        <p:spPr>
          <a:prstGeom prst="rect">
            <a:avLst/>
          </a:prstGeom>
        </p:spPr>
        <p:txBody>
          <a:bodyPr/>
          <a:lstStyle/>
          <a:p>
            <a:pPr/>
          </a:p>
        </p:txBody>
      </p:sp>
      <p:sp>
        <p:nvSpPr>
          <p:cNvPr id="697" name="Double-click to edit"/>
          <p:cNvSpPr txBox="1"/>
          <p:nvPr>
            <p:ph type="body" idx="1"/>
          </p:nvPr>
        </p:nvSpPr>
        <p:spPr>
          <a:prstGeom prst="rect">
            <a:avLst/>
          </a:prstGeom>
        </p:spPr>
        <p:txBody>
          <a:bodyPr/>
          <a:lstStyle/>
          <a:p>
            <a:pPr/>
          </a:p>
        </p:txBody>
      </p:sp>
      <p:sp>
        <p:nvSpPr>
          <p:cNvPr id="69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9" name="14 Le repos de Dieu.082.jpeg" descr="14 Le repos de Dieu.08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3" name="Double-click to edit"/>
          <p:cNvSpPr txBox="1"/>
          <p:nvPr>
            <p:ph type="title"/>
          </p:nvPr>
        </p:nvSpPr>
        <p:spPr>
          <a:prstGeom prst="rect">
            <a:avLst/>
          </a:prstGeom>
        </p:spPr>
        <p:txBody>
          <a:bodyPr/>
          <a:lstStyle/>
          <a:p>
            <a:pPr/>
          </a:p>
        </p:txBody>
      </p:sp>
      <p:sp>
        <p:nvSpPr>
          <p:cNvPr id="704" name="Double-click to edit"/>
          <p:cNvSpPr txBox="1"/>
          <p:nvPr>
            <p:ph type="body" idx="1"/>
          </p:nvPr>
        </p:nvSpPr>
        <p:spPr>
          <a:prstGeom prst="rect">
            <a:avLst/>
          </a:prstGeom>
        </p:spPr>
        <p:txBody>
          <a:bodyPr/>
          <a:lstStyle/>
          <a:p>
            <a:pPr/>
          </a:p>
        </p:txBody>
      </p:sp>
      <p:sp>
        <p:nvSpPr>
          <p:cNvPr id="70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06" name="14 Le repos de Dieu.077.jpeg" descr="14 Le repos de Dieu.07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8" name="Double-click to edit"/>
          <p:cNvSpPr txBox="1"/>
          <p:nvPr>
            <p:ph type="title"/>
          </p:nvPr>
        </p:nvSpPr>
        <p:spPr>
          <a:prstGeom prst="rect">
            <a:avLst/>
          </a:prstGeom>
        </p:spPr>
        <p:txBody>
          <a:bodyPr/>
          <a:lstStyle/>
          <a:p>
            <a:pPr/>
          </a:p>
        </p:txBody>
      </p:sp>
      <p:sp>
        <p:nvSpPr>
          <p:cNvPr id="709" name="Double-click to edit"/>
          <p:cNvSpPr txBox="1"/>
          <p:nvPr>
            <p:ph type="body" idx="1"/>
          </p:nvPr>
        </p:nvSpPr>
        <p:spPr>
          <a:prstGeom prst="rect">
            <a:avLst/>
          </a:prstGeom>
        </p:spPr>
        <p:txBody>
          <a:bodyPr/>
          <a:lstStyle/>
          <a:p>
            <a:pPr/>
          </a:p>
        </p:txBody>
      </p:sp>
      <p:sp>
        <p:nvSpPr>
          <p:cNvPr id="71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11" name="14 Le repos de Dieu.084.jpeg" descr="14 Le repos de Dieu.08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3" name="Double-click to edit"/>
          <p:cNvSpPr txBox="1"/>
          <p:nvPr>
            <p:ph type="title"/>
          </p:nvPr>
        </p:nvSpPr>
        <p:spPr>
          <a:prstGeom prst="rect">
            <a:avLst/>
          </a:prstGeom>
        </p:spPr>
        <p:txBody>
          <a:bodyPr/>
          <a:lstStyle/>
          <a:p>
            <a:pPr/>
          </a:p>
        </p:txBody>
      </p:sp>
      <p:sp>
        <p:nvSpPr>
          <p:cNvPr id="714" name="Double-click to edit"/>
          <p:cNvSpPr txBox="1"/>
          <p:nvPr>
            <p:ph type="body" idx="1"/>
          </p:nvPr>
        </p:nvSpPr>
        <p:spPr>
          <a:prstGeom prst="rect">
            <a:avLst/>
          </a:prstGeom>
        </p:spPr>
        <p:txBody>
          <a:bodyPr/>
          <a:lstStyle/>
          <a:p>
            <a:pPr/>
          </a:p>
        </p:txBody>
      </p:sp>
      <p:sp>
        <p:nvSpPr>
          <p:cNvPr id="71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16" name="14 Le repos de Dieu.079.jpeg" descr="14 Le repos de Dieu.07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8" name="Double-click to edit"/>
          <p:cNvSpPr txBox="1"/>
          <p:nvPr>
            <p:ph type="title"/>
          </p:nvPr>
        </p:nvSpPr>
        <p:spPr>
          <a:prstGeom prst="rect">
            <a:avLst/>
          </a:prstGeom>
        </p:spPr>
        <p:txBody>
          <a:bodyPr/>
          <a:lstStyle/>
          <a:p>
            <a:pPr/>
          </a:p>
        </p:txBody>
      </p:sp>
      <p:sp>
        <p:nvSpPr>
          <p:cNvPr id="719" name="Double-click to edit"/>
          <p:cNvSpPr txBox="1"/>
          <p:nvPr>
            <p:ph type="body" idx="1"/>
          </p:nvPr>
        </p:nvSpPr>
        <p:spPr>
          <a:prstGeom prst="rect">
            <a:avLst/>
          </a:prstGeom>
        </p:spPr>
        <p:txBody>
          <a:bodyPr/>
          <a:lstStyle/>
          <a:p>
            <a:pPr/>
          </a:p>
        </p:txBody>
      </p:sp>
      <p:sp>
        <p:nvSpPr>
          <p:cNvPr id="72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1" name="14 Le repos de Dieu.080.jpeg" descr="14 Le repos de Dieu.08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3" name="Double-click to edit"/>
          <p:cNvSpPr txBox="1"/>
          <p:nvPr>
            <p:ph type="title"/>
          </p:nvPr>
        </p:nvSpPr>
        <p:spPr>
          <a:prstGeom prst="rect">
            <a:avLst/>
          </a:prstGeom>
        </p:spPr>
        <p:txBody>
          <a:bodyPr/>
          <a:lstStyle/>
          <a:p>
            <a:pPr/>
          </a:p>
        </p:txBody>
      </p:sp>
      <p:sp>
        <p:nvSpPr>
          <p:cNvPr id="724" name="Double-click to edit"/>
          <p:cNvSpPr txBox="1"/>
          <p:nvPr>
            <p:ph type="body" idx="1"/>
          </p:nvPr>
        </p:nvSpPr>
        <p:spPr>
          <a:prstGeom prst="rect">
            <a:avLst/>
          </a:prstGeom>
        </p:spPr>
        <p:txBody>
          <a:bodyPr/>
          <a:lstStyle/>
          <a:p>
            <a:pPr/>
          </a:p>
        </p:txBody>
      </p:sp>
      <p:sp>
        <p:nvSpPr>
          <p:cNvPr id="72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6" name="14 Le repos de Dieu.081.jpeg" descr="14 Le repos de Dieu.08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8" name="Double-click to edit"/>
          <p:cNvSpPr txBox="1"/>
          <p:nvPr>
            <p:ph type="title"/>
          </p:nvPr>
        </p:nvSpPr>
        <p:spPr>
          <a:prstGeom prst="rect">
            <a:avLst/>
          </a:prstGeom>
        </p:spPr>
        <p:txBody>
          <a:bodyPr/>
          <a:lstStyle/>
          <a:p>
            <a:pPr/>
          </a:p>
        </p:txBody>
      </p:sp>
      <p:sp>
        <p:nvSpPr>
          <p:cNvPr id="729" name="Double-click to edit"/>
          <p:cNvSpPr txBox="1"/>
          <p:nvPr>
            <p:ph type="body" idx="1"/>
          </p:nvPr>
        </p:nvSpPr>
        <p:spPr>
          <a:prstGeom prst="rect">
            <a:avLst/>
          </a:prstGeom>
        </p:spPr>
        <p:txBody>
          <a:bodyPr/>
          <a:lstStyle/>
          <a:p>
            <a:pPr/>
          </a:p>
        </p:txBody>
      </p:sp>
      <p:sp>
        <p:nvSpPr>
          <p:cNvPr id="73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31" name="14 Le repos de Dieu.082.jpeg" descr="14 Le repos de Dieu.08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3" name="Double-click to edit"/>
          <p:cNvSpPr txBox="1"/>
          <p:nvPr>
            <p:ph type="title"/>
          </p:nvPr>
        </p:nvSpPr>
        <p:spPr>
          <a:prstGeom prst="rect">
            <a:avLst/>
          </a:prstGeom>
        </p:spPr>
        <p:txBody>
          <a:bodyPr/>
          <a:lstStyle/>
          <a:p>
            <a:pPr/>
          </a:p>
        </p:txBody>
      </p:sp>
      <p:sp>
        <p:nvSpPr>
          <p:cNvPr id="734" name="Double-click to edit"/>
          <p:cNvSpPr txBox="1"/>
          <p:nvPr>
            <p:ph type="body" idx="1"/>
          </p:nvPr>
        </p:nvSpPr>
        <p:spPr>
          <a:prstGeom prst="rect">
            <a:avLst/>
          </a:prstGeom>
        </p:spPr>
        <p:txBody>
          <a:bodyPr/>
          <a:lstStyle/>
          <a:p>
            <a:pPr/>
          </a:p>
        </p:txBody>
      </p:sp>
      <p:sp>
        <p:nvSpPr>
          <p:cNvPr id="7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36" name="14 Le repos de Dieu.083.jpeg" descr="14 Le repos de Dieu.08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Double-click to edit"/>
          <p:cNvSpPr txBox="1"/>
          <p:nvPr>
            <p:ph type="title"/>
          </p:nvPr>
        </p:nvSpPr>
        <p:spPr>
          <a:prstGeom prst="rect">
            <a:avLst/>
          </a:prstGeom>
        </p:spPr>
        <p:txBody>
          <a:bodyPr/>
          <a:lstStyle/>
          <a:p>
            <a:pPr/>
          </a:p>
        </p:txBody>
      </p:sp>
      <p:sp>
        <p:nvSpPr>
          <p:cNvPr id="324" name="Double-click to edit"/>
          <p:cNvSpPr txBox="1"/>
          <p:nvPr>
            <p:ph type="body" idx="1"/>
          </p:nvPr>
        </p:nvSpPr>
        <p:spPr>
          <a:prstGeom prst="rect">
            <a:avLst/>
          </a:prstGeom>
        </p:spPr>
        <p:txBody>
          <a:bodyPr/>
          <a:lstStyle/>
          <a:p>
            <a:pPr/>
          </a:p>
        </p:txBody>
      </p:sp>
      <p:sp>
        <p:nvSpPr>
          <p:cNvPr id="325"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6" name="14 Le repos de Dieu.009.jpeg" descr="14 Le repos de Dieu.00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0" name="Double-click to edit"/>
          <p:cNvSpPr txBox="1"/>
          <p:nvPr>
            <p:ph type="title"/>
          </p:nvPr>
        </p:nvSpPr>
        <p:spPr>
          <a:prstGeom prst="rect">
            <a:avLst/>
          </a:prstGeom>
        </p:spPr>
        <p:txBody>
          <a:bodyPr/>
          <a:lstStyle/>
          <a:p>
            <a:pPr/>
          </a:p>
        </p:txBody>
      </p:sp>
      <p:sp>
        <p:nvSpPr>
          <p:cNvPr id="741" name="Double-click to edit"/>
          <p:cNvSpPr txBox="1"/>
          <p:nvPr>
            <p:ph type="body" idx="1"/>
          </p:nvPr>
        </p:nvSpPr>
        <p:spPr>
          <a:prstGeom prst="rect">
            <a:avLst/>
          </a:prstGeom>
        </p:spPr>
        <p:txBody>
          <a:bodyPr/>
          <a:lstStyle/>
          <a:p>
            <a:pPr/>
          </a:p>
        </p:txBody>
      </p:sp>
      <p:sp>
        <p:nvSpPr>
          <p:cNvPr id="74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43" name="14 Le repos de Dieu.084.jpeg" descr="14 Le repos de Dieu.08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7" name="Double-click to edit"/>
          <p:cNvSpPr txBox="1"/>
          <p:nvPr>
            <p:ph type="title"/>
          </p:nvPr>
        </p:nvSpPr>
        <p:spPr>
          <a:prstGeom prst="rect">
            <a:avLst/>
          </a:prstGeom>
        </p:spPr>
        <p:txBody>
          <a:bodyPr/>
          <a:lstStyle/>
          <a:p>
            <a:pPr/>
          </a:p>
        </p:txBody>
      </p:sp>
      <p:sp>
        <p:nvSpPr>
          <p:cNvPr id="748" name="Double-click to edit"/>
          <p:cNvSpPr txBox="1"/>
          <p:nvPr>
            <p:ph type="body" idx="1"/>
          </p:nvPr>
        </p:nvSpPr>
        <p:spPr>
          <a:prstGeom prst="rect">
            <a:avLst/>
          </a:prstGeom>
        </p:spPr>
        <p:txBody>
          <a:bodyPr/>
          <a:lstStyle/>
          <a:p>
            <a:pPr/>
          </a:p>
        </p:txBody>
      </p:sp>
      <p:sp>
        <p:nvSpPr>
          <p:cNvPr id="7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50" name="14 Le repos de Dieu.091.jpeg" descr="14 Le repos de Dieu.09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2" name="Double-click to edit"/>
          <p:cNvSpPr txBox="1"/>
          <p:nvPr>
            <p:ph type="title"/>
          </p:nvPr>
        </p:nvSpPr>
        <p:spPr>
          <a:prstGeom prst="rect">
            <a:avLst/>
          </a:prstGeom>
        </p:spPr>
        <p:txBody>
          <a:bodyPr/>
          <a:lstStyle/>
          <a:p>
            <a:pPr/>
          </a:p>
        </p:txBody>
      </p:sp>
      <p:sp>
        <p:nvSpPr>
          <p:cNvPr id="753" name="Double-click to edit"/>
          <p:cNvSpPr txBox="1"/>
          <p:nvPr>
            <p:ph type="body" idx="1"/>
          </p:nvPr>
        </p:nvSpPr>
        <p:spPr>
          <a:prstGeom prst="rect">
            <a:avLst/>
          </a:prstGeom>
        </p:spPr>
        <p:txBody>
          <a:bodyPr/>
          <a:lstStyle/>
          <a:p>
            <a:pPr/>
          </a:p>
        </p:txBody>
      </p:sp>
      <p:sp>
        <p:nvSpPr>
          <p:cNvPr id="75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55" name="14 Le repos de Dieu.086.jpeg" descr="14 Le repos de Dieu.08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7" name="Double-click to edit"/>
          <p:cNvSpPr txBox="1"/>
          <p:nvPr>
            <p:ph type="title"/>
          </p:nvPr>
        </p:nvSpPr>
        <p:spPr>
          <a:prstGeom prst="rect">
            <a:avLst/>
          </a:prstGeom>
        </p:spPr>
        <p:txBody>
          <a:bodyPr/>
          <a:lstStyle/>
          <a:p>
            <a:pPr/>
          </a:p>
        </p:txBody>
      </p:sp>
      <p:sp>
        <p:nvSpPr>
          <p:cNvPr id="758" name="Double-click to edit"/>
          <p:cNvSpPr txBox="1"/>
          <p:nvPr>
            <p:ph type="body" idx="1"/>
          </p:nvPr>
        </p:nvSpPr>
        <p:spPr>
          <a:prstGeom prst="rect">
            <a:avLst/>
          </a:prstGeom>
        </p:spPr>
        <p:txBody>
          <a:bodyPr/>
          <a:lstStyle/>
          <a:p>
            <a:pPr/>
          </a:p>
        </p:txBody>
      </p:sp>
      <p:sp>
        <p:nvSpPr>
          <p:cNvPr id="75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60" name="14 Le repos de Dieu.093.jpeg" descr="14 Le repos de Dieu.09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2" name="Double-click to edit"/>
          <p:cNvSpPr txBox="1"/>
          <p:nvPr>
            <p:ph type="title"/>
          </p:nvPr>
        </p:nvSpPr>
        <p:spPr>
          <a:prstGeom prst="rect">
            <a:avLst/>
          </a:prstGeom>
        </p:spPr>
        <p:txBody>
          <a:bodyPr/>
          <a:lstStyle/>
          <a:p>
            <a:pPr/>
          </a:p>
        </p:txBody>
      </p:sp>
      <p:sp>
        <p:nvSpPr>
          <p:cNvPr id="763" name="Double-click to edit"/>
          <p:cNvSpPr txBox="1"/>
          <p:nvPr>
            <p:ph type="body" idx="1"/>
          </p:nvPr>
        </p:nvSpPr>
        <p:spPr>
          <a:prstGeom prst="rect">
            <a:avLst/>
          </a:prstGeom>
        </p:spPr>
        <p:txBody>
          <a:bodyPr/>
          <a:lstStyle/>
          <a:p>
            <a:pPr/>
          </a:p>
        </p:txBody>
      </p:sp>
      <p:sp>
        <p:nvSpPr>
          <p:cNvPr id="76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65" name="14 Le repos de Dieu.094.jpeg" descr="14 Le repos de Dieu.09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9" name="Double-click to edit"/>
          <p:cNvSpPr txBox="1"/>
          <p:nvPr>
            <p:ph type="title"/>
          </p:nvPr>
        </p:nvSpPr>
        <p:spPr>
          <a:prstGeom prst="rect">
            <a:avLst/>
          </a:prstGeom>
        </p:spPr>
        <p:txBody>
          <a:bodyPr/>
          <a:lstStyle/>
          <a:p>
            <a:pPr/>
          </a:p>
        </p:txBody>
      </p:sp>
      <p:sp>
        <p:nvSpPr>
          <p:cNvPr id="770" name="Double-click to edit"/>
          <p:cNvSpPr txBox="1"/>
          <p:nvPr>
            <p:ph type="body" idx="1"/>
          </p:nvPr>
        </p:nvSpPr>
        <p:spPr>
          <a:prstGeom prst="rect">
            <a:avLst/>
          </a:prstGeom>
        </p:spPr>
        <p:txBody>
          <a:bodyPr/>
          <a:lstStyle/>
          <a:p>
            <a:pPr/>
          </a:p>
        </p:txBody>
      </p:sp>
      <p:sp>
        <p:nvSpPr>
          <p:cNvPr id="77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72" name="14 Le repos de Dieu.089.jpeg" descr="14 Le repos de Dieu.08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4" name="Double-click to edit"/>
          <p:cNvSpPr txBox="1"/>
          <p:nvPr>
            <p:ph type="title"/>
          </p:nvPr>
        </p:nvSpPr>
        <p:spPr>
          <a:prstGeom prst="rect">
            <a:avLst/>
          </a:prstGeom>
        </p:spPr>
        <p:txBody>
          <a:bodyPr/>
          <a:lstStyle/>
          <a:p>
            <a:pPr/>
          </a:p>
        </p:txBody>
      </p:sp>
      <p:sp>
        <p:nvSpPr>
          <p:cNvPr id="775" name="Double-click to edit"/>
          <p:cNvSpPr txBox="1"/>
          <p:nvPr>
            <p:ph type="body" idx="1"/>
          </p:nvPr>
        </p:nvSpPr>
        <p:spPr>
          <a:prstGeom prst="rect">
            <a:avLst/>
          </a:prstGeom>
        </p:spPr>
        <p:txBody>
          <a:bodyPr/>
          <a:lstStyle/>
          <a:p>
            <a:pPr/>
          </a:p>
        </p:txBody>
      </p:sp>
      <p:sp>
        <p:nvSpPr>
          <p:cNvPr id="77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77" name="14 Le repos de Dieu.090.jpeg" descr="14 Le repos de Dieu.09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9" name="Double-click to edit"/>
          <p:cNvSpPr txBox="1"/>
          <p:nvPr>
            <p:ph type="title"/>
          </p:nvPr>
        </p:nvSpPr>
        <p:spPr>
          <a:prstGeom prst="rect">
            <a:avLst/>
          </a:prstGeom>
        </p:spPr>
        <p:txBody>
          <a:bodyPr/>
          <a:lstStyle/>
          <a:p>
            <a:pPr/>
          </a:p>
        </p:txBody>
      </p:sp>
      <p:sp>
        <p:nvSpPr>
          <p:cNvPr id="780" name="Double-click to edit"/>
          <p:cNvSpPr txBox="1"/>
          <p:nvPr>
            <p:ph type="body" idx="1"/>
          </p:nvPr>
        </p:nvSpPr>
        <p:spPr>
          <a:prstGeom prst="rect">
            <a:avLst/>
          </a:prstGeom>
        </p:spPr>
        <p:txBody>
          <a:bodyPr/>
          <a:lstStyle/>
          <a:p>
            <a:pPr/>
          </a:p>
        </p:txBody>
      </p:sp>
      <p:sp>
        <p:nvSpPr>
          <p:cNvPr id="78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82" name="14 Le repos de Dieu.091.jpeg" descr="14 Le repos de Dieu.09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6" name="Double-click to edit"/>
          <p:cNvSpPr txBox="1"/>
          <p:nvPr>
            <p:ph type="title"/>
          </p:nvPr>
        </p:nvSpPr>
        <p:spPr>
          <a:prstGeom prst="rect">
            <a:avLst/>
          </a:prstGeom>
        </p:spPr>
        <p:txBody>
          <a:bodyPr/>
          <a:lstStyle/>
          <a:p>
            <a:pPr/>
          </a:p>
        </p:txBody>
      </p:sp>
      <p:sp>
        <p:nvSpPr>
          <p:cNvPr id="787" name="Double-click to edit"/>
          <p:cNvSpPr txBox="1"/>
          <p:nvPr>
            <p:ph type="body" idx="1"/>
          </p:nvPr>
        </p:nvSpPr>
        <p:spPr>
          <a:prstGeom prst="rect">
            <a:avLst/>
          </a:prstGeom>
        </p:spPr>
        <p:txBody>
          <a:bodyPr/>
          <a:lstStyle/>
          <a:p>
            <a:pPr/>
          </a:p>
        </p:txBody>
      </p:sp>
      <p:sp>
        <p:nvSpPr>
          <p:cNvPr id="78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89" name="14 Le repos de Dieu.092.jpeg" descr="14 Le repos de Dieu.09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1" name="Double-click to edit"/>
          <p:cNvSpPr txBox="1"/>
          <p:nvPr>
            <p:ph type="title"/>
          </p:nvPr>
        </p:nvSpPr>
        <p:spPr>
          <a:prstGeom prst="rect">
            <a:avLst/>
          </a:prstGeom>
        </p:spPr>
        <p:txBody>
          <a:bodyPr/>
          <a:lstStyle/>
          <a:p>
            <a:pPr/>
          </a:p>
        </p:txBody>
      </p:sp>
      <p:sp>
        <p:nvSpPr>
          <p:cNvPr id="792" name="Double-click to edit"/>
          <p:cNvSpPr txBox="1"/>
          <p:nvPr>
            <p:ph type="body" idx="1"/>
          </p:nvPr>
        </p:nvSpPr>
        <p:spPr>
          <a:prstGeom prst="rect">
            <a:avLst/>
          </a:prstGeom>
        </p:spPr>
        <p:txBody>
          <a:bodyPr/>
          <a:lstStyle/>
          <a:p>
            <a:pPr/>
          </a:p>
        </p:txBody>
      </p:sp>
      <p:sp>
        <p:nvSpPr>
          <p:cNvPr id="79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94" name="14 Le repos de Dieu.093.jpeg" descr="14 Le repos de Dieu.09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808080"/>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chin"/>
        <a:ea typeface="Cochin"/>
        <a:cs typeface="Cochin"/>
      </a:majorFont>
      <a:minorFont>
        <a:latin typeface="Cochin"/>
        <a:ea typeface="Cochin"/>
        <a:cs typeface="Cochi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BBE0E3"/>
          </a:solidFill>
          <a:prstDash val="solid"/>
          <a:round/>
        </a:ln>
        <a:effectLst>
          <a:outerShdw sx="100000" sy="100000" kx="0" ky="0" algn="b" rotWithShape="0" blurRad="38100" dist="19999"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chin"/>
        <a:ea typeface="Cochin"/>
        <a:cs typeface="Cochin"/>
      </a:majorFont>
      <a:minorFont>
        <a:latin typeface="Cochin"/>
        <a:ea typeface="Cochin"/>
        <a:cs typeface="Cochi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BBE0E3"/>
          </a:solidFill>
          <a:prstDash val="solid"/>
          <a:round/>
        </a:ln>
        <a:effectLst>
          <a:outerShdw sx="100000" sy="100000" kx="0" ky="0" algn="b" rotWithShape="0" blurRad="38100" dist="19999"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