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notesSlides/notesSlide1.xml" ContentType="application/vnd.openxmlformats-officedocument.presentationml.notesSlide+xml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notesSlides/notesSlide2.xml" ContentType="application/vnd.openxmlformats-officedocument.presentationml.notesSlide+xml"/>
  <Override PartName="/ppt/media/image36.jpeg" ContentType="image/jpeg"/>
  <Override PartName="/ppt/media/image37.jpeg" ContentType="image/jpeg"/>
  <Override PartName="/ppt/notesSlides/notesSlide3.xml" ContentType="application/vnd.openxmlformats-officedocument.presentationml.notesSlide+xml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notesSlides/notesSlide4.xml" ContentType="application/vnd.openxmlformats-officedocument.presentationml.notesSlide+xml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notesSlides/notesSlide5.xml" ContentType="application/vnd.openxmlformats-officedocument.presentationml.notesSlide+xml"/>
  <Override PartName="/ppt/media/image63.jpeg" ContentType="image/jpeg"/>
  <Override PartName="/ppt/media/image64.jpeg" ContentType="image/jpeg"/>
  <Override PartName="/ppt/media/image65.jpeg" ContentType="image/jpeg"/>
  <Override PartName="/ppt/notesSlides/notesSlide6.xml" ContentType="application/vnd.openxmlformats-officedocument.presentationml.notesSlide+xml"/>
  <Override PartName="/ppt/media/image66.jpeg" ContentType="image/jpeg"/>
  <Override PartName="/ppt/media/image67.jpeg" ContentType="image/jpeg"/>
  <Override PartName="/ppt/media/image68.jpeg" ContentType="image/jpeg"/>
  <Override PartName="/ppt/notesSlides/notesSlide7.xml" ContentType="application/vnd.openxmlformats-officedocument.presentationml.notesSlide+xml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notesSlides/notesSlide8.xml" ContentType="application/vnd.openxmlformats-officedocument.presentationml.notesSlide+xml"/>
  <Override PartName="/ppt/media/image75.jpeg" ContentType="image/jpeg"/>
  <Override PartName="/ppt/notesSlides/notesSlide9.xml" ContentType="application/vnd.openxmlformats-officedocument.presentationml.notesSlide+xml"/>
  <Override PartName="/ppt/media/image76.jpeg" ContentType="image/jpeg"/>
  <Override PartName="/ppt/media/image77.jpeg" ContentType="image/jpeg"/>
  <Override PartName="/ppt/notesSlides/notesSlide10.xml" ContentType="application/vnd.openxmlformats-officedocument.presentationml.notesSlide+xml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notesSlides/notesSlide11.xml" ContentType="application/vnd.openxmlformats-officedocument.presentationml.notesSlide+xml"/>
  <Override PartName="/ppt/media/image82.jpeg" ContentType="image/jpeg"/>
  <Override PartName="/ppt/notesSlides/notesSlide12.xml" ContentType="application/vnd.openxmlformats-officedocument.presentationml.notesSlide+xml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notesSlides/notesSlide13.xml" ContentType="application/vnd.openxmlformats-officedocument.presentationml.notesSlide+xml"/>
  <Override PartName="/ppt/media/image87.jpeg" ContentType="image/jpeg"/>
  <Override PartName="/ppt/media/image88.jpeg" ContentType="image/jpeg"/>
  <Override PartName="/ppt/media/image89.jpeg" ContentType="image/jpeg"/>
  <Override PartName="/ppt/notesSlides/notesSlide14.xml" ContentType="application/vnd.openxmlformats-officedocument.presentationml.notesSlide+xml"/>
  <Override PartName="/ppt/media/image90.jpeg" ContentType="image/jpeg"/>
  <Override PartName="/ppt/media/image91.jpeg" ContentType="image/jpeg"/>
  <Override PartName="/ppt/media/image92.jpeg" ContentType="image/jpeg"/>
  <Override PartName="/ppt/notesSlides/notesSlide15.xml" ContentType="application/vnd.openxmlformats-officedocument.presentationml.notesSlide+xml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notesSlides/notesSlide16.xml" ContentType="application/vnd.openxmlformats-officedocument.presentationml.notesSlide+xml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notesSlides/notesSlide17.xml" ContentType="application/vnd.openxmlformats-officedocument.presentationml.notesSlide+xml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notesSlides/notesSlide18.xml" ContentType="application/vnd.openxmlformats-officedocument.presentationml.notesSlide+xml"/>
  <Override PartName="/ppt/media/image114.jpeg" ContentType="image/jpeg"/>
  <Override PartName="/ppt/media/image115.jpeg" ContentType="image/jpeg"/>
  <Override PartName="/ppt/media/image116.jpeg" ContentType="image/jpeg"/>
  <Override PartName="/ppt/notesSlides/notesSlide19.xml" ContentType="application/vnd.openxmlformats-officedocument.presentationml.notesSlide+xml"/>
  <Override PartName="/ppt/media/image117.jpeg" ContentType="image/jpeg"/>
  <Override PartName="/ppt/media/image118.jpeg" ContentType="image/jpeg"/>
  <Override PartName="/ppt/media/image119.jpeg" ContentType="image/jpeg"/>
  <Override PartName="/ppt/notesSlides/notesSlide20.xml" ContentType="application/vnd.openxmlformats-officedocument.presentationml.notesSlide+xml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03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15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1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12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En signalant le péché, la Loi de Dieu me montre ma condition de péché et le besoin d'un Sauveur. La loi de Dieu nous conduit également à Jésus pour être justifiés.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3" name="Shape 6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 caractéristique se manifeste-t-elle chez le croyant et qui, en définitive, habitent dans nos coeurs? 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5" name="Shape 6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Quelle est la promesse que Dieu avait faite sous l’Ancienne Alliance dans Lévitique 26: 12 que l’apôtre Paul l'applique  à la vie du croyant?     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Shape 6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Quelle est la promesse que Dieu avait faite sous l’Ancienne Alliance dans Lévitique 26: 12 que l’apôtre Paul l'applique  à la vie du croyant?     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4" name="Shape 7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 importante déclaration fait la Parole de Dieu en rapport avec nous et le Saint Esprit?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1" name="Shape 7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Quel fait, selon Jésus, surviendrait-il chez les croyants lorsqu’il habiterait en chacun d’eux?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8" name="Shape 7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000"/>
            </a:lvl1pPr>
          </a:lstStyle>
          <a:p>
            <a:pPr/>
            <a:r>
              <a:t>10. Quelle caractéristique fondamentale se manifieste-t-elle en celui qui “demeure en Dieu” et “Dieu en lui”?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5" name="Shape 7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Quelle illustration Jésus employa-t-il pour présenter les concepts “nous en Christ” et “Christ en nous”?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7" name="Shape 7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3000"/>
            </a:lvl1pPr>
          </a:lstStyle>
          <a:p>
            <a:pPr/>
            <a:r>
              <a:t>12. Quel est l'objectif final de l’oeuvre du Saint Esprit dans nos vies? 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9" name="Shape 8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Quelle œuvre du Saint Esprit en lui, a déclaré L'apôtre Paul, devrait être aussi une réalité en nous?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6" name="Shape 8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Quelle action le croyant doit-il faire chaque jour?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hape 4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Le texte déclare: "ceux qui sont avec l'Agneau" et non ceux qui combattent avec l'Agneau. C'est l'Agneau qui combat ma guerre contre le mal, je ne suis que du côté de l'Agneau. Viens?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Je vous donne un exemple, une illustration: ma femme est presque parfaite, elle ne souffre que d'un grand mal: elle est fan de l'équipe DR blue ball: les tigres. C'est quelque chose de terrible ce qui lui arrive. Je suis fan de l'équipe jaune: les Eagles.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Disons que les deux équipes se rencontrent et que les Eagles battent l'équipe bleue… Je crie: NOUS GAGNONS!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Maintenant, je vous demande: qu'est-ce que j'ai gagné? J'ai joué? Ai-je rangé le ballon? Est-ce que je l'ai jeté? Est-ce que je l'ai battu? Je suis allé au stade? M'ont-ils donné un chèque? Et qu'est-ce que j'ai gagné? Tout ce que j'avais à faire était d'être fan des Eagles, rien de plus.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La même chose est vraie sur le plan spirituel. Dans le christianisme, tout ce que vous avez à faire est d'être fan de l'Agneau. C'est l'Agneau qui se bat pour vous. Il ne doit demeurer que dans l'Agneau.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L'expérience de la sanctification consiste à demeurer en Christ, le Seigneur combattra pour vous.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hape 8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Quelle est la mesure de la perfection qu’on attend de chaque croyant?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Shape 4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L'œuvre de l'Esprit de Dieu en mon nom.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6" name="Shape 5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Quelle  importante déclaration sur l’œuvre  de Dieu en nous l’apôtre Paul fait-il?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hape 5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3. Suivant la Parole, de quoi les nouveaux croyants participent-ils ? 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5" name="Shape 5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Comment appelle-t-on l’Esprit de Dieu?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hape 6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Aussi, qui demeure en nous par le moyen de son Esprit qui nous guide?   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Shape 6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 caractéristique se manifeste-t-elle chez le croyant et qui, en définitive, habitent dans nos coeurs?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Shape 6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Ce texte concerne l'amour de Dieu avec obéissance, comme nous l'avons vu dans le 2e. commandement de la loi de Dieu.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2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4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7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0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3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6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9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5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6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2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3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7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0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3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13 Christ en nous.001.jpeg" descr="13 Christ en nou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13 Christ en nous.010.jpeg" descr="13 Christ en nou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0" name="13 Christ en nous.100.jpeg" descr="13 Christ en nous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5" name="13 Christ en nous.101.jpeg" descr="13 Christ en nous.1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0" name="13 Christ en nous.098.jpeg" descr="13 Christ en nous.09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5" name="13 Christ en nous.099.jpeg" descr="13 Christ en nous.09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2" name="13 Christ en nous.100.jpeg" descr="13 Christ en nous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7" name="13 Christ en nous.105.jpeg" descr="13 Christ en nous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2" name="13 Christ en nous.102.jpeg" descr="13 Christ en nous.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7" name="13 Christ en nous.103.jpeg" descr="13 Christ en nous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2" name="13 Christ en nous.104.jpeg" descr="13 Christ en nous.1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7" name="13 Christ en nous.105.jpeg" descr="13 Christ en nous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3" name="13 Christ en nous.011.jpeg" descr="13 Christ en nou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2" name="13 Christ en nous.110.jpeg" descr="13 Christ en nous.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7" name="13 Christ en nous.107.jpeg" descr="13 Christ en nous.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2" name="13 Christ en nous.108.jpeg" descr="13 Christ en nous.1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7" name="13 Christ en nous.109.jpeg" descr="13 Christ en nous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2" name="13 Christ en nous.114.jpeg" descr="13 Christ en nous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7" name="13 Christ en nous.115.jpeg" descr="13 Christ en nous.11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4" name="13 Christ en nous.112.jpeg" descr="13 Christ en nous.1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9" name="13 Christ en nous.113.jpeg" descr="13 Christ en nous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4" name="13 Christ en nous.118.jpeg" descr="13 Christ en nous.11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1" name="13 Christ en nous.115.jpeg" descr="13 Christ en nous.1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13 Christ en nous.012.jpeg" descr="13 Christ en nou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6" name="13 Christ en nous.116.jpeg" descr="13 Christ en nous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1" name="13 Christ en nous.117.jpeg" descr="13 Christ en nous.11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8" name="13 Christ en nous.118.jpeg" descr="13 Christ en nous.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3" name="13 Christ en nous.119.jpeg" descr="13 Christ en nous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8" name="13 Christ en nous.120.jpeg" descr="13 Christ en nous.1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3" name="13 Christ en nous.121.jpeg" descr="13 Christ en nous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8" name="13 Christ en nous.126.jpeg" descr="13 Christ en nous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3" name="13 Christ en nous.123.jpeg" descr="13 Christ en nous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8" name="13 Christ en nous.124.jpeg" descr="13 Christ en nous.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3" name="13 Christ en nous.125.jpeg" descr="13 Christ en nous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3" name="13 Christ en nous.013.jpeg" descr="13 Christ en nou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8" name="13 Christ en nous.126.jpeg" descr="13 Christ en nous.1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3" name="13 Christ en nous.131.jpeg" descr="13 Christ en nous.1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8" name="13 Christ en nous.132.jpeg" descr="13 Christ en nous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3" name="13 Christ en nous.129.jpeg" descr="13 Christ en nous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8" name="13 Christ en nous.134.jpeg" descr="13 Christ en nous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3" name="13 Christ en nous.135.jpeg" descr="13 Christ en nous.1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8" name="13 Christ en nous.136.jpeg" descr="13 Christ en nous.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3" name="13 Christ en nous.133.jpeg" descr="13 Christ en nous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8" name="13 Christ en nous.134.jpeg" descr="13 Christ en nous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3" name="13 Christ en nous.139.jpeg" descr="13 Christ en nous.1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8" name="13 Christ en nous.014.jpeg" descr="13 Christ en nous.01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8" name="13 Christ en nous.136.jpeg" descr="13 Christ en nous.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3" name="13 Christ en nous.141.jpeg" descr="13 Christ en nous.1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8" name="13 Christ en nous.137.jpeg" descr="13 Christ en nous.1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3" name="13 Christ en nous.143.jpeg" descr="13 Christ en nous.1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8" name="13 Christ en nous.144.jpeg" descr="13 Christ en nous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3" name="13 Christ en nous.145.jpeg" descr="13 Christ en nous.1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8" name="13 Christ en nous.146.jpeg" descr="13 Christ en nous.1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3" name="13 Christ en nous.157.jpeg" descr="13 Christ en nous.1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8" name="13 Christ en nous.148.jpeg" descr="13 Christ en nous.1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3" name="13 Christ en nous.144.jpeg" descr="13 Christ en nous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5" name="13 Christ en nous.015.jpeg" descr="13 Christ en nou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8" name="13 Christ en nous.145.jpeg" descr="13 Christ en nous.1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3" name="13 Christ en nous.151.jpeg" descr="13 Christ en nous.1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8" name="13 Christ en nous.147.jpeg" descr="13 Christ en nous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3" name="13 Christ en nous.153.jpeg" descr="13 Christ en nous.1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8" name="13 Christ en nous.154.jpeg" descr="13 Christ en nous.1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3" name="13 Christ en nous.155.jpeg" descr="13 Christ en nous.1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8" name="13 Christ en nous.151.jpeg" descr="13 Christ en nous.1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3" name="13 Christ en nous.157.jpeg" descr="13 Christ en nous.1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8" name="13 Christ en nous.001.jpeg" descr="13 Christ en nou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0" name="13 Christ en nous.016.jpeg" descr="13 Christ en nou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5" name="13 Christ en nous.017.jpeg" descr="13 Christ en nous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0" name="13 Christ en nous.018.jpeg" descr="13 Christ en nou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5" name="13 Christ en nous.019.jpeg" descr="13 Christ en nous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13 Christ en nous.002.jpeg" descr="13 Christ en nou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0" name="13 Christ en nous.020.jpeg" descr="13 Christ en nous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5" name="13 Christ en nous.021.jpeg" descr="13 Christ en nous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0" name="13 Christ en nous.022.jpeg" descr="13 Christ en nous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5" name="13 Christ en nous.023.jpeg" descr="13 Christ en nous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0" name="13 Christ en nous.024.jpeg" descr="13 Christ en nous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5" name="13 Christ en nous.025.jpeg" descr="13 Christ en nous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0" name="13 Christ en nous2.026.jpeg" descr="13 Christ en nous2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5" name="13 Christ en nous.027.jpeg" descr="13 Christ en nous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0" name="13 Christ en nous.028.jpeg" descr="13 Christ en nous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5" name="13 Christ en nous.029.jpeg" descr="13 Christ en nous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13 Christ en nous.003.jpeg" descr="13 Christ en nou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0" name="13 Christ en nous.030.jpeg" descr="13 Christ en nous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5" name="13 Christ en nous.031.jpeg" descr="13 Christ en nous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0" name="13 Christ en nous2.032.jpeg" descr="13 Christ en nous2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5" name="13 Christ en nous.033.jpeg" descr="13 Christ en nous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0" name="13 Christ en nous2.034.jpeg" descr="13 Christ en nous2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5" name="13 Christ en nous2.035.jpeg" descr="13 Christ en nous2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0" name="13 Christ en nous.036.jpeg" descr="13 Christ en nous.03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7" name="13 Christ en nous2.037.jpeg" descr="13 Christ en nous2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2" name="13 Christ en nous2.038.jpeg" descr="13 Christ en nous2.03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9" name="13 Christ en nous.035.jpeg" descr="13 Christ en nous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13 Christ en nous.004.jpeg" descr="13 Christ en nou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4" name="13 Christ en nous.040.jpeg" descr="13 Christ en nous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9" name="13 Christ en nous.041.jpeg" descr="13 Christ en nous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13 Christ en nous.038.jpeg" descr="13 Christ en nous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9" name="13 Christ en nous.043.jpeg" descr="13 Christ en nous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4" name="13 Christ en nous.040.jpeg" descr="13 Christ en nous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9" name="13 Christ en nous.041.jpeg" descr="13 Christ en nous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4" name="13 Christ en nous.046.jpeg" descr="13 Christ en nous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9" name="13 Christ en nous.001.jpeg" descr="13 Christ en nou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4" name="13 Christ en nous.044.jpeg" descr="13 Christ en nous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9" name="13 Christ en nous.049.jpeg" descr="13 Christ en nous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13 Christ en nous.005.jpeg" descr="13 Christ en nou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4" name="13 Christ en nous.046.jpeg" descr="13 Christ en nous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9" name="13 Christ en nous.047.jpeg" descr="13 Christ en nous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4" name="13 Christ en nous.052.jpeg" descr="13 Christ en nous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9" name="13 Christ en nous.053.jpeg" descr="13 Christ en nous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4" name="13 Christ en nous.050.jpeg" descr="13 Christ en nous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9" name="13 Christ en nous.055.jpeg" descr="13 Christ en nous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4" name="13 Christ en nous.052.jpeg" descr="13 Christ en nous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9" name="13 Christ en nous2.057.jpeg" descr="13 Christ en nous2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4" name="13 Christ en nous.054.jpeg" descr="13 Christ en nous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9" name="13 Christ en nous.059.jpeg" descr="13 Christ en nous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13 Christ en nous.006.jpeg" descr="13 Christ en nou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4" name="13 Christ en nous.060.jpeg" descr="13 Christ en nous.0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1" name="13 Christ en nous.057.jpeg" descr="13 Christ en nous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6" name="13 Christ en nous.062.jpeg" descr="13 Christ en nous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1" name="13 Christ en nous.063.jpeg" descr="13 Christ en nous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6" name="13 Christ en nous.060.jpeg" descr="13 Christ en nous.06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3" name="13 Christ en nous.065.jpeg" descr="13 Christ en nous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8" name="13 Christ en nous.062.jpeg" descr="13 Christ en nous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3" name="13 Christ en nous.067.jpeg" descr="13 Christ en nous.0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0" name="13 Christ en nous.064.jpeg" descr="13 Christ en nous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5" name="13 Christ en nous.065.jpeg" descr="13 Christ en nous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3" name="13 Christ en nous.007.jpeg" descr="13 Christ en nous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0" name="13 Christ en nous.066.jpeg" descr="13 Christ en nous.0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7" name="13 Christ en nous.071.jpeg" descr="13 Christ en nous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2" name="13 Christ en nous.072.jpeg" descr="13 Christ en nous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7" name="13 Christ en nous.073.jpeg" descr="13 Christ en nous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2" name="13 Christ en nous.070.jpeg" descr="13 Christ en nous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7" name="13 Christ en nous.071.jpeg" descr="13 Christ en nous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2" name="13 Christ en nous.072.jpeg" descr="13 Christ en nous.07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9" name="13 Christ en nous.073.jpeg" descr="13 Christ en nous.0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6" name="13 Christ en nous.074.jpeg" descr="13 Christ en nous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1" name="13 Christ en nous.075.jpeg" descr="13 Christ en nous.07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13 Christ en nous.008.jpeg" descr="13 Christ en nou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8" name="13 Christ en nous.076.jpeg" descr="13 Christ en nous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3" name="13 Christ en nous.077.jpeg" descr="13 Christ en nous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8" name="13 Christ en nous.082.jpeg" descr="13 Christ en nous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3" name="13 Christ en nous.083.jpeg" descr="13 Christ en nous.08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0" name="13 Christ en nous.084.jpeg" descr="13 Christ en nous.08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7" name="13 Christ en nous.085.jpeg" descr="13 Christ en nous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2" name="13 Christ en nous.086.jpeg" descr="13 Christ en nous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7" name="13 Christ en nous.087.jpeg" descr="13 Christ en nous.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2" name="13 Christ en nous.088.jpeg" descr="13 Christ en nous.08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9" name="13 Christ en nous.085.jpeg" descr="13 Christ en nous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13 Christ en nous.009.jpeg" descr="13 Christ en nou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4" name="13 Christ en nous.086.jpeg" descr="13 Christ en nous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9" name="13 Christ en nous.091.jpeg" descr="13 Christ en nous.09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6" name="13 Christ en nous.088.jpeg" descr="13 Christ en nous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1" name="13 Christ en nous.089.jpeg" descr="13 Christ en nous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6" name="13 Christ en nous.094.jpeg" descr="13 Christ en nous.09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3" name="13 Christ en nous.095.jpeg" descr="13 Christ en nous.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8" name="13 Christ en nous.096.jpeg" descr="13 Christ en nous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3" name="13 Christ en nous.093.jpeg" descr="13 Christ en nous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8" name="13 Christ en nous.094.jpeg" descr="13 Christ en nous.09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3" name="13 Christ en nous.095.jpeg" descr="13 Christ en nous.09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