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notesSlides/notesSlide1.xml" ContentType="application/vnd.openxmlformats-officedocument.presentationml.notesSlide+xml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notesSlides/notesSlide2.xml" ContentType="application/vnd.openxmlformats-officedocument.presentationml.notesSlide+xml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notesSlides/notesSlide3.xml" ContentType="application/vnd.openxmlformats-officedocument.presentationml.notesSlide+xml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notesSlides/notesSlide4.xml" ContentType="application/vnd.openxmlformats-officedocument.presentationml.notesSlide+xml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notesSlides/notesSlide5.xml" ContentType="application/vnd.openxmlformats-officedocument.presentationml.notesSlide+xml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notesSlides/notesSlide6.xml" ContentType="application/vnd.openxmlformats-officedocument.presentationml.notesSlide+xml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notesSlides/notesSlide7.xml" ContentType="application/vnd.openxmlformats-officedocument.presentationml.notesSlide+xml"/>
  <Override PartName="/ppt/media/image92.jpeg" ContentType="image/jpeg"/>
  <Override PartName="/ppt/media/image93.jpeg" ContentType="image/jpeg"/>
  <Override PartName="/ppt/media/image94.jpeg" ContentType="image/jpeg"/>
  <Override PartName="/ppt/notesSlides/notesSlide8.xml" ContentType="application/vnd.openxmlformats-officedocument.presentationml.notesSlide+xml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notesSlides/notesSlide9.xml" ContentType="application/vnd.openxmlformats-officedocument.presentationml.notesSlide+xml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notesSlides/notesSlide10.xml" ContentType="application/vnd.openxmlformats-officedocument.presentationml.notesSlide+xml"/>
  <Override PartName="/ppt/media/image103.jpeg" ContentType="image/jpeg"/>
  <Override PartName="/ppt/notesSlides/notesSlide11.xml" ContentType="application/vnd.openxmlformats-officedocument.presentationml.notesSlide+xml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notesSlides/notesSlide12.xml" ContentType="application/vnd.openxmlformats-officedocument.presentationml.notesSlide+xml"/>
  <Override PartName="/ppt/media/image109.jpeg" ContentType="image/jpeg"/>
  <Override PartName="/ppt/media/image110.jpeg" ContentType="image/jpeg"/>
  <Override PartName="/ppt/notesSlides/notesSlide13.xml" ContentType="application/vnd.openxmlformats-officedocument.presentationml.notesSlide+xml"/>
  <Override PartName="/ppt/media/image111.jpeg" ContentType="image/jpeg"/>
  <Override PartName="/ppt/notesSlides/notesSlide14.xml" ContentType="application/vnd.openxmlformats-officedocument.presentationml.notesSlide+xml"/>
  <Override PartName="/ppt/media/image112.jpeg" ContentType="image/jpeg"/>
  <Override PartName="/ppt/media/image113.jpeg" ContentType="image/jpeg"/>
  <Override PartName="/ppt/media/image114.jpeg" ContentType="image/jpeg"/>
  <Override PartName="/ppt/notesSlides/notesSlide15.xml" ContentType="application/vnd.openxmlformats-officedocument.presentationml.notesSlide+xml"/>
  <Override PartName="/ppt/media/image115.jpeg" ContentType="image/jpeg"/>
  <Override PartName="/ppt/notesSlides/notesSlide16.xml" ContentType="application/vnd.openxmlformats-officedocument.presentationml.notesSlide+xml"/>
  <Override PartName="/ppt/media/image116.jpeg" ContentType="image/jpeg"/>
  <Override PartName="/ppt/notesSlides/notesSlide17.xml" ContentType="application/vnd.openxmlformats-officedocument.presentationml.notesSlide+xml"/>
  <Override PartName="/ppt/media/image117.jpeg" ContentType="image/jpeg"/>
  <Override PartName="/ppt/notesSlides/notesSlide18.xml" ContentType="application/vnd.openxmlformats-officedocument.presentationml.notesSlide+xml"/>
  <Override PartName="/ppt/media/image118.jpeg" ContentType="image/jpeg"/>
  <Override PartName="/ppt/media/image119.jpeg" ContentType="image/jpeg"/>
  <Override PartName="/ppt/media/image120.jpeg" ContentType="image/jpeg"/>
  <Override PartName="/ppt/notesSlides/notesSlide19.xml" ContentType="application/vnd.openxmlformats-officedocument.presentationml.notesSlide+xml"/>
  <Override PartName="/ppt/media/image121.jpeg" ContentType="image/jpeg"/>
  <Override PartName="/ppt/notesSlides/notesSlide20.xml" ContentType="application/vnd.openxmlformats-officedocument.presentationml.notesSlide+xml"/>
  <Override PartName="/ppt/media/image122.jpeg" ContentType="image/jpeg"/>
  <Override PartName="/ppt/media/image123.jpeg" ContentType="image/jpeg"/>
  <Override PartName="/ppt/media/image124.jpeg" ContentType="image/jpeg"/>
  <Override PartName="/ppt/notesSlides/notesSlide21.xml" ContentType="application/vnd.openxmlformats-officedocument.presentationml.notesSlide+xml"/>
  <Override PartName="/ppt/media/image125.jpeg" ContentType="image/jpeg"/>
  <Override PartName="/ppt/notesSlides/notesSlide22.xml" ContentType="application/vnd.openxmlformats-officedocument.presentationml.notesSlide+xml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notesSlides/notesSlide23.xml" ContentType="application/vnd.openxmlformats-officedocument.presentationml.notesSlide+xml"/>
  <Override PartName="/ppt/media/image135.jpeg" ContentType="image/jpeg"/>
  <Override PartName="/ppt/notesSlides/notesSlide24.xml" ContentType="application/vnd.openxmlformats-officedocument.presentationml.notesSlide+xml"/>
  <Override PartName="/ppt/media/image136.jpeg" ContentType="image/jpeg"/>
  <Override PartName="/ppt/media/image137.jpeg" ContentType="image/jpeg"/>
  <Override PartName="/ppt/media/image138.jpeg" ContentType="image/jpeg"/>
  <Override PartName="/ppt/notesSlides/notesSlide25.xml" ContentType="application/vnd.openxmlformats-officedocument.presentationml.notesSlide+xml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media/image156.jpeg" ContentType="image/jpeg"/>
  <Override PartName="/ppt/media/image157.jpeg" ContentType="image/jpeg"/>
  <Override PartName="/ppt/media/image158.jpeg" ContentType="image/jpeg"/>
  <Override PartName="/ppt/media/image159.jpeg" ContentType="image/jpeg"/>
  <Override PartName="/ppt/media/image160.jpeg" ContentType="image/jpeg"/>
  <Override PartName="/ppt/media/image161.jpeg" ContentType="image/jpeg"/>
  <Override PartName="/ppt/media/image162.jpeg" ContentType="image/jpeg"/>
  <Override PartName="/ppt/media/image163.jpeg" ContentType="image/jpeg"/>
  <Override PartName="/ppt/notesSlides/notesSlide26.xml" ContentType="application/vnd.openxmlformats-officedocument.presentationml.notesSlide+xml"/>
  <Override PartName="/ppt/media/image164.jpeg" ContentType="image/jpeg"/>
  <Override PartName="/ppt/media/image165.jpeg" ContentType="image/jpeg"/>
  <Override PartName="/ppt/media/image166.jpeg" ContentType="image/jpeg"/>
  <Override PartName="/ppt/media/image167.jpeg" ContentType="image/jpeg"/>
  <Override PartName="/ppt/notesSlides/notesSlide27.xml" ContentType="application/vnd.openxmlformats-officedocument.presentationml.notesSlide+xml"/>
  <Override PartName="/ppt/media/image168.jpeg" ContentType="image/jpeg"/>
  <Override PartName="/ppt/media/image169.jpeg" ContentType="image/jpeg"/>
  <Override PartName="/ppt/notesSlides/notesSlide28.xml" ContentType="application/vnd.openxmlformats-officedocument.presentationml.notesSlide+xml"/>
  <Override PartName="/ppt/media/image170.jpeg" ContentType="image/jpeg"/>
  <Override PartName="/ppt/notesSlides/notesSlide29.xml" ContentType="application/vnd.openxmlformats-officedocument.presentationml.notesSlide+xml"/>
  <Override PartName="/ppt/media/image171.jpeg" ContentType="image/jpeg"/>
  <Override PartName="/ppt/notesSlides/notesSlide30.xml" ContentType="application/vnd.openxmlformats-officedocument.presentationml.notesSlide+xml"/>
  <Override PartName="/ppt/media/image172.jpeg" ContentType="image/jpeg"/>
  <Override PartName="/ppt/media/image173.jpeg" ContentType="image/jpeg"/>
  <Override PartName="/ppt/media/image174.jpeg" ContentType="image/jpeg"/>
  <Override PartName="/ppt/notesSlides/notesSlide31.xml" ContentType="application/vnd.openxmlformats-officedocument.presentationml.notesSlide+xml"/>
  <Override PartName="/ppt/media/image175.jpeg" ContentType="image/jpeg"/>
  <Override PartName="/ppt/media/image176.jpeg" ContentType="image/jpeg"/>
  <Override PartName="/ppt/media/image177.jpeg" ContentType="image/jpeg"/>
  <Override PartName="/ppt/notesSlides/notesSlide32.xml" ContentType="application/vnd.openxmlformats-officedocument.presentationml.notesSlide+xml"/>
  <Override PartName="/ppt/media/image178.jpeg" ContentType="image/jpeg"/>
  <Override PartName="/ppt/media/image179.jpeg" ContentType="image/jpeg"/>
  <Override PartName="/ppt/media/image180.jpeg" ContentType="image/jpeg"/>
  <Override PartName="/ppt/notesSlides/notesSlide33.xml" ContentType="application/vnd.openxmlformats-officedocument.presentationml.notesSlide+xml"/>
  <Override PartName="/ppt/media/image181.jpeg" ContentType="image/jpeg"/>
  <Override PartName="/ppt/media/image182.jpeg" ContentType="image/jpeg"/>
  <Override PartName="/ppt/media/image183.jpeg" ContentType="image/jpeg"/>
  <Override PartName="/ppt/media/image184.jpeg" ContentType="image/jpeg"/>
  <Override PartName="/ppt/notesSlides/notesSlide34.xml" ContentType="application/vnd.openxmlformats-officedocument.presentationml.notesSlide+xml"/>
  <Override PartName="/ppt/media/image185.jpeg" ContentType="image/jpeg"/>
  <Override PartName="/ppt/media/image186.jpeg" ContentType="image/jpeg"/>
  <Override PartName="/ppt/notesSlides/notesSlide35.xml" ContentType="application/vnd.openxmlformats-officedocument.presentationml.notesSlide+xml"/>
  <Override PartName="/ppt/media/image187.jpeg" ContentType="image/jpeg"/>
  <Override PartName="/ppt/media/image188.jpeg" ContentType="image/jpeg"/>
  <Override PartName="/ppt/media/image189.jpeg" ContentType="image/jpeg"/>
  <Override PartName="/ppt/media/image190.jpeg" ContentType="image/jpeg"/>
  <Override PartName="/ppt/media/image191.jpeg" ContentType="image/jpeg"/>
  <Override PartName="/ppt/media/image192.jpeg" ContentType="image/jpeg"/>
  <Override PartName="/ppt/media/image193.jpeg" ContentType="image/jpeg"/>
  <Override PartName="/ppt/media/image194.jpeg" ContentType="image/jpeg"/>
  <Override PartName="/ppt/notesSlides/notesSlide36.xml" ContentType="application/vnd.openxmlformats-officedocument.presentationml.notesSlide+xml"/>
  <Override PartName="/ppt/media/image195.jpeg" ContentType="image/jpeg"/>
  <Override PartName="/ppt/notesSlides/notesSlide37.xml" ContentType="application/vnd.openxmlformats-officedocument.presentationml.notesSlide+xml"/>
  <Override PartName="/ppt/media/image196.jpeg" ContentType="image/jpeg"/>
  <Override PartName="/ppt/media/image197.jpeg" ContentType="image/jpeg"/>
  <Override PartName="/ppt/media/image198.jpeg" ContentType="image/jpeg"/>
  <Override PartName="/ppt/media/image199.jpeg" ContentType="image/jpeg"/>
  <Override PartName="/ppt/notesSlides/notesSlide38.xml" ContentType="application/vnd.openxmlformats-officedocument.presentationml.notesSlide+xml"/>
  <Override PartName="/ppt/media/image200.jpeg" ContentType="image/jpeg"/>
  <Override PartName="/ppt/media/image201.jpeg" ContentType="image/jpeg"/>
  <Override PartName="/ppt/media/image202.jpeg" ContentType="image/jpeg"/>
  <Override PartName="/ppt/media/image203.jpeg" ContentType="image/jpeg"/>
  <Override PartName="/ppt/media/image204.jpeg" ContentType="image/jpeg"/>
  <Override PartName="/ppt/notesSlides/notesSlide39.xml" ContentType="application/vnd.openxmlformats-officedocument.presentationml.notesSlide+xml"/>
  <Override PartName="/ppt/media/image205.jpeg" ContentType="image/jpeg"/>
  <Override PartName="/ppt/notesSlides/notesSlide40.xml" ContentType="application/vnd.openxmlformats-officedocument.presentationml.notesSlide+xml"/>
  <Override PartName="/ppt/media/image206.jpeg" ContentType="image/jpeg"/>
  <Override PartName="/ppt/media/image207.jpeg" ContentType="image/jpeg"/>
  <Override PartName="/ppt/media/image208.jpeg" ContentType="image/jpeg"/>
  <Override PartName="/ppt/media/image209.jpeg" ContentType="image/jpeg"/>
  <Override PartName="/ppt/notesSlides/notesSlide41.xml" ContentType="application/vnd.openxmlformats-officedocument.presentationml.notesSlide+xml"/>
  <Override PartName="/ppt/media/image210.jpeg" ContentType="image/jpeg"/>
  <Override PartName="/ppt/media/image211.jpeg" ContentType="image/jpeg"/>
  <Override PartName="/ppt/media/image212.jpeg" ContentType="image/jpeg"/>
  <Override PartName="/ppt/media/image213.jpeg" ContentType="image/jpeg"/>
  <Override PartName="/ppt/media/image214.jpeg" ContentType="image/jpeg"/>
  <Override PartName="/ppt/media/image215.jpeg" ContentType="image/jpeg"/>
  <Override PartName="/ppt/media/image216.jpeg" ContentType="image/jpeg"/>
  <Override PartName="/ppt/media/image217.jpeg" ContentType="image/jpeg"/>
  <Override PartName="/ppt/media/image218.jpeg" ContentType="image/jpeg"/>
  <Override PartName="/ppt/media/image219.jpeg" ContentType="image/jpeg"/>
  <Override PartName="/ppt/notesSlides/notesSlide42.xml" ContentType="application/vnd.openxmlformats-officedocument.presentationml.notesSlide+xml"/>
  <Override PartName="/ppt/media/image220.jpeg" ContentType="image/jpeg"/>
  <Override PartName="/ppt/media/image221.jpeg" ContentType="image/jpeg"/>
  <Override PartName="/ppt/media/image222.jpeg" ContentType="image/jpeg"/>
  <Override PartName="/ppt/media/image223.jpeg" ContentType="image/jpeg"/>
  <Override PartName="/ppt/media/image224.jpeg" ContentType="image/jpeg"/>
  <Override PartName="/ppt/media/image225.jpeg" ContentType="image/jpeg"/>
  <Override PartName="/ppt/media/image226.jpeg" ContentType="image/jpeg"/>
  <Override PartName="/ppt/media/image227.jpeg" ContentType="image/jpeg"/>
  <Override PartName="/ppt/media/image228.jpeg" ContentType="image/jpeg"/>
  <Override PartName="/ppt/media/image229.jpeg" ContentType="image/jpeg"/>
  <Override PartName="/ppt/media/image230.jpeg" ContentType="image/jpeg"/>
  <Override PartName="/ppt/media/image231.jpeg" ContentType="image/jpeg"/>
  <Override PartName="/ppt/media/image232.jpeg" ContentType="image/jpeg"/>
  <Override PartName="/ppt/media/image233.jpeg" ContentType="image/jpeg"/>
  <Override PartName="/ppt/media/image234.jpeg" ContentType="image/jpeg"/>
  <Override PartName="/ppt/media/image235.jpeg" ContentType="image/jpeg"/>
  <Override PartName="/ppt/media/image236.jpeg" ContentType="image/jpeg"/>
  <Override PartName="/ppt/media/image237.jpeg" ContentType="image/jpeg"/>
  <Override PartName="/ppt/media/image23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  <p:sldId id="456" r:id="rId208"/>
    <p:sldId id="457" r:id="rId209"/>
    <p:sldId id="458" r:id="rId210"/>
    <p:sldId id="459" r:id="rId211"/>
    <p:sldId id="460" r:id="rId212"/>
    <p:sldId id="461" r:id="rId213"/>
    <p:sldId id="462" r:id="rId214"/>
    <p:sldId id="463" r:id="rId215"/>
    <p:sldId id="464" r:id="rId216"/>
    <p:sldId id="465" r:id="rId217"/>
    <p:sldId id="466" r:id="rId218"/>
    <p:sldId id="467" r:id="rId219"/>
    <p:sldId id="468" r:id="rId220"/>
    <p:sldId id="469" r:id="rId221"/>
    <p:sldId id="470" r:id="rId222"/>
    <p:sldId id="471" r:id="rId223"/>
    <p:sldId id="472" r:id="rId224"/>
    <p:sldId id="473" r:id="rId225"/>
    <p:sldId id="474" r:id="rId226"/>
    <p:sldId id="475" r:id="rId227"/>
    <p:sldId id="476" r:id="rId228"/>
    <p:sldId id="477" r:id="rId229"/>
    <p:sldId id="478" r:id="rId230"/>
    <p:sldId id="479" r:id="rId231"/>
    <p:sldId id="480" r:id="rId232"/>
    <p:sldId id="481" r:id="rId233"/>
    <p:sldId id="482" r:id="rId234"/>
    <p:sldId id="483" r:id="rId235"/>
    <p:sldId id="484" r:id="rId236"/>
    <p:sldId id="485" r:id="rId237"/>
    <p:sldId id="486" r:id="rId238"/>
    <p:sldId id="487" r:id="rId239"/>
    <p:sldId id="488" r:id="rId240"/>
    <p:sldId id="489" r:id="rId241"/>
    <p:sldId id="490" r:id="rId242"/>
    <p:sldId id="491" r:id="rId243"/>
    <p:sldId id="492" r:id="rId244"/>
    <p:sldId id="493" r:id="rId245"/>
    <p:sldId id="494" r:id="rId246"/>
    <p:sldId id="495" r:id="rId247"/>
    <p:sldId id="496" r:id="rId248"/>
    <p:sldId id="497" r:id="rId249"/>
    <p:sldId id="498" r:id="rId25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"/>
          <a:ea typeface="Helvetica"/>
          <a:cs typeface="Helvetica"/>
        </a:font>
        <a:srgbClr val="9D196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def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Relationship Id="rId201" Type="http://schemas.openxmlformats.org/officeDocument/2006/relationships/slide" Target="slides/slide194.xml"/><Relationship Id="rId202" Type="http://schemas.openxmlformats.org/officeDocument/2006/relationships/slide" Target="slides/slide195.xml"/><Relationship Id="rId203" Type="http://schemas.openxmlformats.org/officeDocument/2006/relationships/slide" Target="slides/slide196.xml"/><Relationship Id="rId204" Type="http://schemas.openxmlformats.org/officeDocument/2006/relationships/slide" Target="slides/slide197.xml"/><Relationship Id="rId205" Type="http://schemas.openxmlformats.org/officeDocument/2006/relationships/slide" Target="slides/slide198.xml"/><Relationship Id="rId206" Type="http://schemas.openxmlformats.org/officeDocument/2006/relationships/slide" Target="slides/slide199.xml"/><Relationship Id="rId207" Type="http://schemas.openxmlformats.org/officeDocument/2006/relationships/slide" Target="slides/slide200.xml"/><Relationship Id="rId208" Type="http://schemas.openxmlformats.org/officeDocument/2006/relationships/slide" Target="slides/slide201.xml"/><Relationship Id="rId209" Type="http://schemas.openxmlformats.org/officeDocument/2006/relationships/slide" Target="slides/slide202.xml"/><Relationship Id="rId210" Type="http://schemas.openxmlformats.org/officeDocument/2006/relationships/slide" Target="slides/slide203.xml"/><Relationship Id="rId211" Type="http://schemas.openxmlformats.org/officeDocument/2006/relationships/slide" Target="slides/slide204.xml"/><Relationship Id="rId212" Type="http://schemas.openxmlformats.org/officeDocument/2006/relationships/slide" Target="slides/slide205.xml"/><Relationship Id="rId213" Type="http://schemas.openxmlformats.org/officeDocument/2006/relationships/slide" Target="slides/slide206.xml"/><Relationship Id="rId214" Type="http://schemas.openxmlformats.org/officeDocument/2006/relationships/slide" Target="slides/slide207.xml"/><Relationship Id="rId215" Type="http://schemas.openxmlformats.org/officeDocument/2006/relationships/slide" Target="slides/slide208.xml"/><Relationship Id="rId216" Type="http://schemas.openxmlformats.org/officeDocument/2006/relationships/slide" Target="slides/slide209.xml"/><Relationship Id="rId217" Type="http://schemas.openxmlformats.org/officeDocument/2006/relationships/slide" Target="slides/slide210.xml"/><Relationship Id="rId218" Type="http://schemas.openxmlformats.org/officeDocument/2006/relationships/slide" Target="slides/slide211.xml"/><Relationship Id="rId219" Type="http://schemas.openxmlformats.org/officeDocument/2006/relationships/slide" Target="slides/slide212.xml"/><Relationship Id="rId220" Type="http://schemas.openxmlformats.org/officeDocument/2006/relationships/slide" Target="slides/slide213.xml"/><Relationship Id="rId221" Type="http://schemas.openxmlformats.org/officeDocument/2006/relationships/slide" Target="slides/slide214.xml"/><Relationship Id="rId222" Type="http://schemas.openxmlformats.org/officeDocument/2006/relationships/slide" Target="slides/slide215.xml"/><Relationship Id="rId223" Type="http://schemas.openxmlformats.org/officeDocument/2006/relationships/slide" Target="slides/slide216.xml"/><Relationship Id="rId224" Type="http://schemas.openxmlformats.org/officeDocument/2006/relationships/slide" Target="slides/slide217.xml"/><Relationship Id="rId225" Type="http://schemas.openxmlformats.org/officeDocument/2006/relationships/slide" Target="slides/slide218.xml"/><Relationship Id="rId226" Type="http://schemas.openxmlformats.org/officeDocument/2006/relationships/slide" Target="slides/slide219.xml"/><Relationship Id="rId227" Type="http://schemas.openxmlformats.org/officeDocument/2006/relationships/slide" Target="slides/slide220.xml"/><Relationship Id="rId228" Type="http://schemas.openxmlformats.org/officeDocument/2006/relationships/slide" Target="slides/slide221.xml"/><Relationship Id="rId229" Type="http://schemas.openxmlformats.org/officeDocument/2006/relationships/slide" Target="slides/slide222.xml"/><Relationship Id="rId230" Type="http://schemas.openxmlformats.org/officeDocument/2006/relationships/slide" Target="slides/slide223.xml"/><Relationship Id="rId231" Type="http://schemas.openxmlformats.org/officeDocument/2006/relationships/slide" Target="slides/slide224.xml"/><Relationship Id="rId232" Type="http://schemas.openxmlformats.org/officeDocument/2006/relationships/slide" Target="slides/slide225.xml"/><Relationship Id="rId233" Type="http://schemas.openxmlformats.org/officeDocument/2006/relationships/slide" Target="slides/slide226.xml"/><Relationship Id="rId234" Type="http://schemas.openxmlformats.org/officeDocument/2006/relationships/slide" Target="slides/slide227.xml"/><Relationship Id="rId235" Type="http://schemas.openxmlformats.org/officeDocument/2006/relationships/slide" Target="slides/slide228.xml"/><Relationship Id="rId236" Type="http://schemas.openxmlformats.org/officeDocument/2006/relationships/slide" Target="slides/slide229.xml"/><Relationship Id="rId237" Type="http://schemas.openxmlformats.org/officeDocument/2006/relationships/slide" Target="slides/slide230.xml"/><Relationship Id="rId238" Type="http://schemas.openxmlformats.org/officeDocument/2006/relationships/slide" Target="slides/slide231.xml"/><Relationship Id="rId239" Type="http://schemas.openxmlformats.org/officeDocument/2006/relationships/slide" Target="slides/slide232.xml"/><Relationship Id="rId240" Type="http://schemas.openxmlformats.org/officeDocument/2006/relationships/slide" Target="slides/slide233.xml"/><Relationship Id="rId241" Type="http://schemas.openxmlformats.org/officeDocument/2006/relationships/slide" Target="slides/slide234.xml"/><Relationship Id="rId242" Type="http://schemas.openxmlformats.org/officeDocument/2006/relationships/slide" Target="slides/slide235.xml"/><Relationship Id="rId243" Type="http://schemas.openxmlformats.org/officeDocument/2006/relationships/slide" Target="slides/slide236.xml"/><Relationship Id="rId244" Type="http://schemas.openxmlformats.org/officeDocument/2006/relationships/slide" Target="slides/slide237.xml"/><Relationship Id="rId245" Type="http://schemas.openxmlformats.org/officeDocument/2006/relationships/slide" Target="slides/slide238.xml"/><Relationship Id="rId246" Type="http://schemas.openxmlformats.org/officeDocument/2006/relationships/slide" Target="slides/slide239.xml"/><Relationship Id="rId247" Type="http://schemas.openxmlformats.org/officeDocument/2006/relationships/slide" Target="slides/slide240.xml"/><Relationship Id="rId248" Type="http://schemas.openxmlformats.org/officeDocument/2006/relationships/slide" Target="slides/slide241.xml"/><Relationship Id="rId249" Type="http://schemas.openxmlformats.org/officeDocument/2006/relationships/slide" Target="slides/slide242.xml"/><Relationship Id="rId250" Type="http://schemas.openxmlformats.org/officeDocument/2006/relationships/slide" Target="slides/slide2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06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11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1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19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20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21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2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125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128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129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138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139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142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167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171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173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17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175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178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181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184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188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190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198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199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203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20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209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213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223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0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Shape 3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L'iniquité implique que nous avons une nature pécheresse. Le péché est présent en nous.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Shape 7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Quelles deux actions Dieu effectue-t-Il chez la personne qui s’est fait baptiser?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0" name="Shape 8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Quelles deux actions Dieu effectue-t-Il chez la personne qui s’est fait baptiser?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7" name="Shape 8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 se passe-t-il dans nos vies lorsque nous vivons la nouvelle naissance?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9" name="Shape 8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 se passe-t-il dans nos vies lorsque nous vivons la nouvelle naissance?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6" name="Shape 8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 se passe-t-il dans nos vies lorsque nous vivons la nouvelle naissance?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8" name="Shape 8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Quelles sont les œuvres du Saint Esprit dans la vie du croyant?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5" name="Shape 8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Quelles sont les œuvres du Saint Esprit dans la vie du croyant?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2" name="Shape 8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Quelles sont les œuvres du Saint Esprit dans la vie du croyant?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9" name="Shape 8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Quelles sont les œuvres du Saint Esprit dans la vie du croyant?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6" name="Shape 9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Quelles autres œuvres le Saint Esprit fait-Il dans la vie du croyant?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hape 4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lvl1pPr>
          </a:lstStyle>
          <a:p>
            <a:pPr/>
            <a:r>
              <a:t>La loi de Dieu est spirituelle, c'est pourquoi l'homme charnel ne peut plaire à Dieu.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3" name="Shape 9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Quelles autres œuvres le Saint Esprit fait-Il dans la vie du croyant?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0" name="Shape 9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Quelles autres œuvres le Saint Esprit fait-Il dans la vie du croyant?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7" name="Shape 9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Quelles autres œuvres le Saint Esprit fait-Il dans la vie du croyant?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4" name="Shape 9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Quelles autres œuvres le Saint Esprit fait-Il dans la vie du croyant?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Shape 9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Quelles autres œuvres le Saint Esprit fait-Il dans la vie du croyant?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Quelle est la différence entre l’homme naturel et l’homme spirituel?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5" name="Shape 1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Quelle recommandation l'apôtre Paul fait-il à l'église?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Shape 11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7" name="Shape 11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Comment le croyant doit-il  “marcher” dans la vie?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Shape 11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9" name="Shape 11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Comment le croyant doit-il  “marcher” dans la vie?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6" name="Shape 1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/>
            </a:pPr>
            <a:r>
              <a:t>11. Comment le croyant doit-il  “marcher” dans la vie?</a:t>
            </a:r>
          </a:p>
          <a:p>
            <a:pPr>
              <a:lnSpc>
                <a:spcPct val="90000"/>
              </a:lnSpc>
              <a:defRPr b="1" sz="3000"/>
            </a:pPr>
          </a:p>
          <a:p>
            <a:pPr>
              <a:lnSpc>
                <a:spcPct val="90000"/>
              </a:lnSpc>
              <a:defRPr sz="3000"/>
            </a:pPr>
            <a:r>
              <a:t>Comparer avec Ezéchiel 36: 27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9" name="Shape 4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La transgression montre que le péché nous gouverne et nous asservit.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3" name="Shape 11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Comment le croyant doit-il  “marcher” dans la vie?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0" name="Shape 1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Quelle caractéristique significative celui à qui Dieu a donné son Esprit, a-t-il?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7" name="Shape 1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Avec quoi peut-on comparer l’expérience du croyant de “marcher” dans l’Esprit; et quelle est la promesse y attachée?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4" name="Shape 1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Que veut dire être en Christ?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6" name="Shape 1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Comment appelle-t-on l’œuvre spéciale que le Saint Esprit fait en nous?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Shape 12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8" name="Shape 12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Comment appelle-t-on l’œuvre spéciale que le Saint Esprit fait en nous?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Shape 1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0" name="Shape 1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16. Puisque le Saint Esprit a été l’instrument avec lequel Dieu a écrit les 10 commandements, y-a-t-il un commandement spécifique dont l’observance est la marque de l’œuvre de sanctification dans nos vies?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7" name="Shape 13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16. Puisque le Saint Esprit a été l’instrument avec lequel Dieu a écrit les 10 commandements, y-a-t-il un commandement spécifique dont l’observance est la marque de l’œuvre de sanctification dans nos vies?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9" name="Shape 13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17. Quelle action Dieu fait-Il avec ceux en qui demeure le Saint Esprit?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hape 13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6" name="Shape 13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18. L’apôtre Paul à quoi compare-t-il ce sceau apposé en nous?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hape 4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En signalant le péché, la Loi de Dieu me montre ma condition de péché et le besoin d'un Sauveur. La loi de Dieu nous conduit également à Jésus pour être justifiés.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3" name="Shape 13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18. L’apôtre Paul à quoi compare-t-il ce sceau apposé en nous?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Shape 13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5" name="Shape 13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19. Qu’est-ce que nous devrions désirer avec tout notre coeur?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Shape 14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7" name="Shape 14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3000"/>
            </a:pPr>
            <a:r>
              <a:t>Il a raconté, rappelant l'épisode, qu'au moment de la prise du cacao, il avait clairement entendu la voix de sa grand-mère qui disait: - "Christopher ne prend pas le cacao".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Jusqu'au moment où il prit la tasse pleine de savoureuse poudre de chocolat, il entendit les mots de la grand-mère résonner dans sa tête.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Il a finalement dû couper la voix de grand-mère pour aller de l'avant avec sa violation de l'accord.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La vie de Jésus était complètement contraire à ce genre de comportement. Jésus a obéi (hypakoē). Le terme indique de soumettre notre volonté à l'Esprit de Dieu, nous ne sommes toujours pas d'accord. Dans sa prière à Gethsémani, Jésus a crié: "Mon Père, si cette coupe ne peut pas passer de moi sans que je la boive, que ta volonté soit faite."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hape 5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lvl1pPr>
          </a:lstStyle>
          <a:p>
            <a:pPr/>
            <a:r>
              <a:t>Le concept de substitution dans l'Évangile ne permet pas l'idée d'un enfer éternel.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5" name="Shape 7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Quelle est l’oeuvre du Saint-Esprit dans une personne incroyante?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7" name="Shape 7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Pourquoi est-ce impardonnable? Voir fils prodigue. Le Père n'a pas cherché le fils perdu, dans Luc 15, simplement parce que l'action du fils était une attaque directe contre son amour.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4" name="Shape 7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3. Quel est le premier pas dans le processus de la nouvelle naissance?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6" name="Shape 7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Quelle déclaration a fait l’Eunuque Ethiopien à Philippe pour ensuite prendre la décision de se faire baptiser?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9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4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9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1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2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5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7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8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1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2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5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5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9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eg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eg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4.jpeg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8.jpeg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0.jpeg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1.jpeg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2.jpeg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eg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jpeg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5.jpeg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8.jpeg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1.jpeg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eg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5.jpeg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7.jpeg"/></Relationships>

</file>

<file path=ppt/slides/_rels/slide1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
</file>

<file path=ppt/slides/_rels/slide1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eg"/></Relationships>

</file>

<file path=ppt/slides/_rels/slide1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
</file>

<file path=ppt/slides/_rels/slide1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/Relationships>

</file>

<file path=ppt/slides/_rels/slide1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eg"/></Relationships>

</file>

<file path=ppt/slides/_rels/slide1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/Relationships>

</file>

<file path=ppt/slides/_rels/slide1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eg"/></Relationships>

</file>

<file path=ppt/slides/_rels/slide1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5.jpeg"/></Relationships>

</file>

<file path=ppt/slides/_rels/slide1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
</file>

<file path=ppt/slides/_rels/slide2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
</file>

<file path=ppt/slides/_rels/slide2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/Relationships>

</file>

<file path=ppt/slides/_rels/slide2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0.jpeg"/></Relationships>

</file>

<file path=ppt/slides/_rels/slide2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/Relationships>

</file>

<file path=ppt/slides/_rels/slide2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eg"/></Relationships>

</file>

<file path=ppt/slides/_rels/slide2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eg"/></Relationships>

</file>

<file path=ppt/slides/_rels/slide2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eg"/></Relationships>

</file>

<file path=ppt/slides/_rels/slide2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5.jpeg"/></Relationships>

</file>

<file path=ppt/slides/_rels/slide2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eg"/></Relationships>

</file>

<file path=ppt/slides/_rels/slide2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eg"/></Relationships>

</file>

<file path=ppt/slides/_rels/slide2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eg"/></Relationships>

</file>

<file path=ppt/slides/_rels/slide2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/Relationships>

</file>

<file path=ppt/slides/_rels/slide2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0.jpeg"/></Relationships>

</file>

<file path=ppt/slides/_rels/slide2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eg"/></Relationships>

</file>

<file path=ppt/slides/_rels/slide2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eg"/></Relationships>

</file>

<file path=ppt/slides/_rels/slide2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eg"/></Relationships>

</file>

<file path=ppt/slides/_rels/slide2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eg"/></Relationships>

</file>

<file path=ppt/slides/_rels/slide2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eg"/></Relationships>

</file>

<file path=ppt/slides/_rels/slide2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jpeg"/></Relationships>

</file>

<file path=ppt/slides/_rels/slide2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eg"/></Relationships>

</file>

<file path=ppt/slides/_rels/slide2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jpeg"/></Relationships>

</file>

<file path=ppt/slides/_rels/slide2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20.jpeg"/></Relationships>

</file>

<file path=ppt/slides/_rels/slide2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eg"/></Relationships>

</file>

<file path=ppt/slides/_rels/slide2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eg"/></Relationships>

</file>

<file path=ppt/slides/_rels/slide2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jpeg"/></Relationships>

</file>

<file path=ppt/slides/_rels/slide2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eg"/></Relationships>

</file>

<file path=ppt/slides/_rels/slide2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eg"/></Relationships>

</file>

<file path=ppt/slides/_rels/slide2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jpeg"/></Relationships>

</file>

<file path=ppt/slides/_rels/slide2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eg"/></Relationships>

</file>

<file path=ppt/slides/_rels/slide2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
</file>

<file path=ppt/slides/_rels/slide2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jpeg"/></Relationships>

</file>

<file path=ppt/slides/_rels/slide2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jpeg"/></Relationships>

</file>

<file path=ppt/slides/_rels/slide2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jpeg"/></Relationships>

</file>

<file path=ppt/slides/_rels/slide2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eg"/></Relationships>

</file>

<file path=ppt/slides/_rels/slide2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eg"/></Relationships>

</file>

<file path=ppt/slides/_rels/slide2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jpeg"/></Relationships>

</file>

<file path=ppt/slides/_rels/slide2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eg"/></Relationships>

</file>

<file path=ppt/slides/_rels/slide2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/Relationships>

</file>

<file path=ppt/slides/_rels/slide2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jpeg"/></Relationships>

</file>

<file path=ppt/slides/_rels/slide2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2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5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12 Le Saint-Esprit en nous.001.jpeg" descr="12 Le Saint-Esprit en nou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12 Le Saint-Esprit en nous.010.jpeg" descr="12 Le Saint-Esprit en nou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4" name="12 Le Saint-Esprit en nous.100.jpeg" descr="12 Le Saint-Esprit en nous.10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1" name="12 Le Saint-Esprit en nous.101.jpeg" descr="12 Le Saint-Esprit en nous.1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6" name="12 Le Saint-Esprit en nous.103.jpeg" descr="12 Le Saint-Esprit en nous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1" name="12 Le Saint-Esprit en nous.103.jpeg" descr="12 Le Saint-Esprit en nous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6" name="12 Le Saint-Esprit en nous.083.jpeg" descr="12 Le Saint-Esprit en nous.08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3" name="12 Le Saint-Esprit en nous.105.jpeg" descr="12 Le Saint-Esprit en nous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8" name="12 Le Saint-Esprit en nous.106.jpeg" descr="12 Le Saint-Esprit en nous.10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5" name="12 Le Saint-Esprit en nous.107.jpeg" descr="12 Le Saint-Esprit en nous.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0" name="12 Le Saint-Esprit en nous.108.jpeg" descr="12 Le Saint-Esprit en nous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5" name="12 Le Saint-Esprit en nous.109.jpeg" descr="12 Le Saint-Esprit en nous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3" name="12 Le Saint-Esprit en nous.011.jpeg" descr="12 Le Saint-Esprit en nou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0" name="12 Le Saint-Esprit en nous.110.jpeg" descr="12 Le Saint-Esprit en nous.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5" name="12 Le Saint-Esprit en nous.111.jpeg" descr="12 Le Saint-Esprit en nous.1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2" name="12 Le Saint-Esprit en nous.112.jpeg" descr="12 Le Saint-Esprit en nous.1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7" name="12 Le Saint-Esprit en nous.113.jpeg" descr="12 Le Saint-Esprit en nous.1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4" name="12 Le Saint-Esprit en nous.115.jpeg" descr="12 Le Saint-Esprit en nous.1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1" name="12 Le Saint-Esprit en nous.116.jpeg" descr="12 Le Saint-Esprit en nous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6" name="12 Le Saint-Esprit en nous.116.jpeg" descr="12 Le Saint-Esprit en nous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1" name="12 Le Saint-Esprit en nous.117.jpeg" descr="12 Le Saint-Esprit en nous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6" name="12 Le Saint-Esprit en nous.119.jpeg" descr="12 Le Saint-Esprit en nous.1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3" name="12 Le Saint-Esprit en nous.119.jpeg" descr="12 Le Saint-Esprit en nous.1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12 Le Saint-Esprit en nous.012.jpeg" descr="12 Le Saint-Esprit en nou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0" name="12 Le Saint-Esprit en nous.121.jpeg" descr="12 Le Saint-Esprit en nous.1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7" name="12 Le Saint-Esprit en nous.122.jpeg" descr="12 Le Saint-Esprit en nous.1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4" name="12 Le Saint-Esprit en nous.122.jpeg" descr="12 Le Saint-Esprit en nous.1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9" name="12 Le Saint-Esprit en nous.123.jpeg" descr="12 Le Saint-Esprit en nous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4" name="12 Le Saint-Esprit en nous.125.jpeg" descr="12 Le Saint-Esprit en nous.1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1" name="12 Le Saint-Esprit en nous.125.jpeg" descr="12 Le Saint-Esprit en nous.1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8" name="12 Le Saint-Esprit en nous.126.jpeg" descr="12 Le Saint-Esprit en nous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3" name="12 Le Saint-Esprit en nous.127.jpeg" descr="12 Le Saint-Esprit en nous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8" name="12 Le Saint-Esprit en nous.129.jpeg" descr="12 Le Saint-Esprit en nous.12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5" name="12 Le Saint-Esprit en nous.130.jpeg" descr="12 Le Saint-Esprit en nous.13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3" name="12 Le Saint-Esprit en nous.013.jpeg" descr="12 Le Saint-Esprit en nou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2" name="12 Le Saint-Esprit en nous.130.jpeg" descr="12 Le Saint-Esprit en nous.1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7" name="12 Le Saint-Esprit en nous.131.jpeg" descr="12 Le Saint-Esprit en nous.1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2" name="12 Le Saint-Esprit en nous.132.jpeg" descr="12 Le Saint-Esprit en nous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7" name="12 Le Saint-Esprit en nous.133.jpeg" descr="12 Le Saint-Esprit en nous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2" name="12 Le Saint-Esprit en nous.134.jpeg" descr="12 Le Saint-Esprit en nous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7" name="12 Le Saint-Esprit en nous.135.jpeg" descr="12 Le Saint-Esprit en nous.1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2" name="12 Le Saint-Esprit en nous.136.jpeg" descr="12 Le Saint-Esprit en nous.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7" name="12 Le Saint-Esprit en nous.138.jpeg" descr="12 Le Saint-Esprit en nous.1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2" name="12 Le Saint-Esprit en nous.139.jpeg" descr="12 Le Saint-Esprit en nous.1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9" name="12 Le Saint-Esprit en nous.140.jpeg" descr="12 Le Saint-Esprit en nous.14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8" name="12 Le Saint-Esprit en nous.014.jpeg" descr="12 Le Saint-Esprit en nous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6" name="12 Le Saint-Esprit en nous.140.jpeg" descr="12 Le Saint-Esprit en nous.1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1" name="12 Le Saint-Esprit en nous.141.jpeg" descr="12 Le Saint-Esprit en nous.1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6" name="12 Le Saint-Esprit en nous.143.jpeg" descr="12 Le Saint-Esprit en nous.1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3" name="12 Le Saint-Esprit en nous.144.jpeg" descr="12 Le Saint-Esprit en nous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8" name="12 Le Saint-Esprit en nous.144.jpeg" descr="12 Le Saint-Esprit en nous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3" name="12 Le Saint-Esprit en nous.145.jpeg" descr="12 Le Saint-Esprit en nous.1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8" name="12 Le Saint-Esprit en nous.147.jpeg" descr="12 Le Saint-Esprit en nous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3" name="12 Le Saint-Esprit en nous.147.jpeg" descr="12 Le Saint-Esprit en nous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8" name="12 Le Saint-Esprit en nous.149.jpeg" descr="12 Le Saint-Esprit en nous.1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3" name="12 Le Saint-Esprit en nous.150.jpeg" descr="12 Le Saint-Esprit en nous.1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3" name="12 Le Saint-Esprit en nous.015.jpeg" descr="12 Le Saint-Esprit en nou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8" name="12 Le Saint-Esprit en nous.150.jpeg" descr="12 Le Saint-Esprit en nous.1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3" name="12 Le Saint-Esprit en nous.152.jpeg" descr="12 Le Saint-Esprit en nous.1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8" name="12 Le Saint-Esprit en nous.153.jpeg" descr="12 Le Saint-Esprit en nous.1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3" name="12 Le Saint-Esprit en nous.154.jpeg" descr="12 Le Saint-Esprit en nous.1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8" name="12 Le Saint-Esprit en nous.155.jpeg" descr="12 Le Saint-Esprit en nous.1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3" name="12 Le Saint-Esprit en nous.155.jpeg" descr="12 Le Saint-Esprit en nous.1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8" name="12 Le Saint-Esprit en nous.156.jpeg" descr="12 Le Saint-Esprit en nous.1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3" name="12 Le Saint-Esprit en nous.157.jpeg" descr="12 Le Saint-Esprit en nous.1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8" name="12 Le Saint-Esprit en nous.158.jpeg" descr="12 Le Saint-Esprit en nous.1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3" name="12 Le Saint-Esprit en nous.159.jpeg" descr="12 Le Saint-Esprit en nous.1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8" name="12 Le Saint-Esprit en nous.016.jpeg" descr="12 Le Saint-Esprit en nou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8" name="12 Le Saint-Esprit en nous.160.jpeg" descr="12 Le Saint-Esprit en nous.1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3" name="12 Le Saint-Esprit en nous.158.jpeg" descr="12 Le Saint-Esprit en nous.1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8" name="12 Le Saint-Esprit en nous.162.jpeg" descr="12 Le Saint-Esprit en nous.1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3" name="12 Le Saint-Esprit en nous.163.jpeg" descr="12 Le Saint-Esprit en nous.1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8" name="12 Le Saint-Esprit en nous.164.jpeg" descr="12 Le Saint-Esprit en nous.1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3" name="12 Le Saint-Esprit en nous.165.jpeg" descr="12 Le Saint-Esprit en nous.1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8" name="12 Le Saint-Esprit en nous.166.jpeg" descr="12 Le Saint-Esprit en nous.1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3" name="12 Le Saint-Esprit en nous.167.jpeg" descr="12 Le Saint-Esprit en nous.1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0" name="12 Le Saint-Esprit en nous.168.jpeg" descr="12 Le Saint-Esprit en nous.1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5" name="12 Le Saint-Esprit en nous.169.jpeg" descr="12 Le Saint-Esprit en nous.1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3" name="12 Le Saint-Esprit en nous.017.jpeg" descr="12 Le Saint-Esprit en nous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0" name="12 Le Saint-Esprit en nous.167.jpeg" descr="12 Le Saint-Esprit en nous.1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5" name="12 Le Saint-Esprit en nous.168.jpeg" descr="12 Le Saint-Esprit en nous.16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2" name="12 Le Saint-Esprit en nous.172.jpeg" descr="12 Le Saint-Esprit en nous.1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7" name="12 Le Saint-Esprit en nous.170.jpeg" descr="12 Le Saint-Esprit en nous.17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4" name="12 Le Saint-Esprit en nous.171.jpeg" descr="12 Le Saint-Esprit en nous.17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1" name="12 Le Saint-Esprit en nous.172.jpeg" descr="12 Le Saint-Esprit en nous.17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8" name="12 Le Saint-Esprit en nous.176.jpeg" descr="12 Le Saint-Esprit en nous.1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3" name="12 Le Saint-Esprit en nous.177.jpeg" descr="12 Le Saint-Esprit en nous.1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8" name="12 Le Saint-Esprit en nous.175.jpeg" descr="12 Le Saint-Esprit en nous.17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5" name="12 Le Saint-Esprit en nous.179.jpeg" descr="12 Le Saint-Esprit en nous.1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8" name="12 Le Saint-Esprit en nous.018.jpeg" descr="12 Le Saint-Esprit en nou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0" name="12 Le Saint-Esprit en nous.180.jpeg" descr="12 Le Saint-Esprit en nous.1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5" name="12 Le Saint-Esprit en nous.181.jpeg" descr="12 Le Saint-Esprit en nous.1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2" name="12 Le Saint-Esprit en nous.182.jpeg" descr="12 Le Saint-Esprit en nous.1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7" name="12 Le Saint-Esprit en nous.180.jpeg" descr="12 Le Saint-Esprit en nous.1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2" name="12 Le Saint-Esprit en nous.181.jpeg" descr="12 Le Saint-Esprit en nous.1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9" name="12 Le Saint-Esprit en nous.185.jpeg" descr="12 Le Saint-Esprit en nous.1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4" name="12 Le Saint-Esprit en nous.186.jpeg" descr="12 Le Saint-Esprit en nous.1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9" name="12 Le Saint-Esprit en nous.184.jpeg" descr="12 Le Saint-Esprit en nous.1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4" name="12 Le Saint-Esprit en nous.185.jpeg" descr="12 Le Saint-Esprit en nous.18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1" name="12 Le Saint-Esprit en nous.189.jpeg" descr="12 Le Saint-Esprit en nous.1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3" name="12 Le Saint-Esprit en nous.019.jpeg" descr="12 Le Saint-Esprit en nous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6" name="12 Le Saint-Esprit en nous.190.jpeg" descr="12 Le Saint-Esprit en nous.19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3" name="12 Le Saint-Esprit en nous.191.jpeg" descr="12 Le Saint-Esprit en nous.1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8" name="12 Le Saint-Esprit en nous.192.jpeg" descr="12 Le Saint-Esprit en nous.1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3" name="12 Le Saint-Esprit en nous.193.jpeg" descr="12 Le Saint-Esprit en nous.1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8" name="12 Le Saint-Esprit en nous.190.jpeg" descr="12 Le Saint-Esprit en nous.1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3" name="12 Le Saint-Esprit en nous.195.jpeg" descr="12 Le Saint-Esprit en nous.1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8" name="12 Le Saint-Esprit en nous.241.jpeg" descr="12 Le Saint-Esprit en nous.2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3" name="12 Le Saint-Esprit en nous.197.jpeg" descr="12 Le Saint-Esprit en nous.1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8" name="12 Le Saint-Esprit en nous.194.jpeg" descr="12 Le Saint-Esprit en nous.19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5" name="12 Le Saint-Esprit en nous.199.jpeg" descr="12 Le Saint-Esprit en nous.19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12 Le Saint-Esprit en nous.002.jpeg" descr="12 Le Saint-Esprit en nou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8" name="12 Le Saint-Esprit en nous.020.jpeg" descr="12 Le Saint-Esprit en nous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2" name="12 Le Saint-Esprit en nous.200.jpeg" descr="12 Le Saint-Esprit en nous.2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7" name="12 Le Saint-Esprit en nous.201.jpeg" descr="12 Le Saint-Esprit en nous.2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2" name="12 Le Saint-Esprit en nous.198.jpeg" descr="12 Le Saint-Esprit en nous.1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7" name="12 Le Saint-Esprit en nous.203.jpeg" descr="12 Le Saint-Esprit en nous.2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4" name="12 Le Saint-Esprit en nous.204.jpeg" descr="12 Le Saint-Esprit en nous.2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9" name="12 Le Saint-Esprit en nous.205.jpeg" descr="12 Le Saint-Esprit en nous.2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54" name="12 Le Saint-Esprit en nous.206.jpeg" descr="12 Le Saint-Esprit en nous.2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59" name="12 Le Saint-Esprit en nous.207.jpeg" descr="12 Le Saint-Esprit en nous.2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4" name="12 Le Saint-Esprit en nous.204.jpeg" descr="12 Le Saint-Esprit en nous.20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71" name="12 Le Saint-Esprit en nous.209.jpeg" descr="12 Le Saint-Esprit en nous.2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3" name="12 Le Saint-Esprit en nous.021.jpeg" descr="12 Le Saint-Esprit en nous.0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78" name="12 Le Saint-Esprit en nous.210.jpeg" descr="12 Le Saint-Esprit en nous.2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3" name="12 Le Saint-Esprit en nous.211.jpeg" descr="12 Le Saint-Esprit en nous.2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8" name="12 Le Saint-Esprit en nous.212.jpeg" descr="12 Le Saint-Esprit en nous.2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3" name="12 Le Saint-Esprit en nous.213.jpeg" descr="12 Le Saint-Esprit en nous.2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0" name="12 Le Saint-Esprit en nous.214.jpeg" descr="12 Le Saint-Esprit en nous.2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5" name="12 Le Saint-Esprit en nous.215.jpeg" descr="12 Le Saint-Esprit en nous.2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0" name="12 Le Saint-Esprit en nous.212.jpeg" descr="12 Le Saint-Esprit en nous.2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5" name="12 Le Saint-Esprit en nous.217.jpeg" descr="12 Le Saint-Esprit en nous.2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0" name="12 Le Saint-Esprit en nous.214.jpeg" descr="12 Le Saint-Esprit en nous.2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5" name="12 Le Saint-Esprit en nous.219.jpeg" descr="12 Le Saint-Esprit en nous.2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0" name="12 Le Saint-Esprit en nous.022.jpeg" descr="12 Le Saint-Esprit en nous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0" name="12 Le Saint-Esprit en nous.220.jpeg" descr="12 Le Saint-Esprit en nous.2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5" name="12 Le Saint-Esprit en nous.221.jpeg" descr="12 Le Saint-Esprit en nous.2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0" name="12 Le Saint-Esprit en nous.218.jpeg" descr="12 Le Saint-Esprit en nous.2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5" name="12 Le Saint-Esprit en nous.223.jpeg" descr="12 Le Saint-Esprit en nous.2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2" name="12 Le Saint-Esprit en nous.219.jpeg" descr="12 Le Saint-Esprit en nous.2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7" name="12 Le Saint-Esprit en nous.220.jpeg" descr="12 Le Saint-Esprit en nous.2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2" name="12 Le Saint-Esprit en nous.221.jpeg" descr="12 Le Saint-Esprit en nous.2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7" name="12 Le Saint-Esprit en nous.222.jpeg" descr="12 Le Saint-Esprit en nous.2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2" name="12 Le Saint-Esprit en nous.228.jpeg" descr="12 Le Saint-Esprit en nous.2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7" name="12 Le Saint-Esprit en nous.224.jpeg" descr="12 Le Saint-Esprit en nous.2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12 Le Saint-Esprit en nous.023.jpeg" descr="12 Le Saint-Esprit en nous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82" name="12 Le Saint-Esprit en nous.230.jpeg" descr="12 Le Saint-Esprit en nous.2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87" name="12 Le Saint-Esprit en nous.231.jpeg" descr="12 Le Saint-Esprit en nous.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2" name="12 Le Saint-Esprit en nous.232.jpeg" descr="12 Le Saint-Esprit en nous.2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7" name="12 Le Saint-Esprit en nous.228.jpeg" descr="12 Le Saint-Esprit en nous.2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2" name="12 Le Saint-Esprit en nous.229.jpeg" descr="12 Le Saint-Esprit en nous.2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7" name="12 Le Saint-Esprit en nous.230.jpeg" descr="12 Le Saint-Esprit en nous.2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2" name="12 Le Saint-Esprit en nous.231.jpeg" descr="12 Le Saint-Esprit en nous.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7" name="12 Le Saint-Esprit en nous.232.jpeg" descr="12 Le Saint-Esprit en nous.2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2" name="12 Le Saint-Esprit en nous.233.jpeg" descr="12 Le Saint-Esprit en nous.2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7" name="12 Le Saint-Esprit en nous.234.jpeg" descr="12 Le Saint-Esprit en nous.2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0" name="12 Le Saint-Esprit en nous.024.jpeg" descr="12 Le Saint-Esprit en nous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32" name="12 Le Saint-Esprit en nous.235.jpeg" descr="12 Le Saint-Esprit en nous.2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37" name="12 Le Saint-Esprit en nous.241.jpeg" descr="12 Le Saint-Esprit en nous.2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42" name="12 Le Saint-Esprit en nous.237.jpeg" descr="12 Le Saint-Esprit en nous.2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47" name="12 Le Saint-Esprit en nous.001.jpeg" descr="12 Le Saint-Esprit en nou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5" name="12 Le Saint-Esprit en nous.025.jpeg" descr="12 Le Saint-Esprit en nous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12 Le Saint-Esprit en nous.026.jpeg" descr="12 Le Saint-Esprit en nous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5" name="12 Le Saint-Esprit en nous.027.jpeg" descr="12 Le Saint-Esprit en nous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0" name="12 Le Saint-Esprit en nous.028.jpeg" descr="12 Le Saint-Esprit en nous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5" name="12 Le Saint-Esprit en nous.029.jpeg" descr="12 Le Saint-Esprit en nous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12 Le Saint-Esprit en nous.003.jpeg" descr="12 Le Saint-Esprit en nou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12 Le Saint-Esprit en nous.030.jpeg" descr="12 Le Saint-Esprit en nous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5" name="12 Le Saint-Esprit en nous.031.jpeg" descr="12 Le Saint-Esprit en nous.03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2" name="12 Le Saint-Esprit en nous.032.jpeg" descr="12 Le Saint-Esprit en nous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7" name="12 Le Saint-Esprit en nous.033.jpeg" descr="12 Le Saint-Esprit en nous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2" name="12 Le Saint-Esprit en nous.034.jpeg" descr="12 Le Saint-Esprit en nous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7" name="12 Le Saint-Esprit en nous.035.jpeg" descr="12 Le Saint-Esprit en nous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2" name="12 Le Saint-Esprit en nous.036.jpeg" descr="12 Le Saint-Esprit en nous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7" name="12 Le Saint-Esprit en nous.037.jpeg" descr="12 Le Saint-Esprit en nous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2" name="12 Le Saint-Esprit en nous.038.jpeg" descr="12 Le Saint-Esprit en nous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7" name="12 Le Saint-Esprit en nous.039.jpeg" descr="12 Le Saint-Esprit en nous.0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12 Le Saint-Esprit en nous.004.jpeg" descr="12 Le Saint-Esprit en nou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4" name="12 Le Saint-Esprit en nous.040.jpeg" descr="12 Le Saint-Esprit en nous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9" name="12 Le Saint-Esprit en nous.041.jpeg" descr="12 Le Saint-Esprit en nous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12 Le Saint-Esprit en nous.042.jpeg" descr="12 Le Saint-Esprit en nous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9" name="12 Le Saint-Esprit en nous.043.jpeg" descr="12 Le Saint-Esprit en nous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4" name="12 Le Saint-Esprit en nous.044.jpeg" descr="12 Le Saint-Esprit en nous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9" name="12 Le Saint-Esprit en nous.045.jpeg" descr="12 Le Saint-Esprit en nous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4" name="12 Le Saint-Esprit en nous.046.jpeg" descr="12 Le Saint-Esprit en nous.0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1" name="12 Le Saint-Esprit en nous.047.jpeg" descr="12 Le Saint-Esprit en nous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6" name="12 Le Saint-Esprit en nous.048.jpeg" descr="12 Le Saint-Esprit en nous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1" name="12 Le Saint-Esprit en nous.049.jpeg" descr="12 Le Saint-Esprit en nous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12 Le Saint-Esprit en nous.005.jpeg" descr="12 Le Saint-Esprit en nou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6" name="12 Le Saint-Esprit en nous.050.jpeg" descr="12 Le Saint-Esprit en nous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1" name="12 Le Saint-Esprit en nous.051.jpeg" descr="12 Le Saint-Esprit en nous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6" name="12 Le Saint-Esprit en nous.052.jpeg" descr="12 Le Saint-Esprit en nous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1" name="12 Le Saint-Esprit en nous.053.jpeg" descr="12 Le Saint-Esprit en nous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6" name="12 Le Saint-Esprit en nous.054.jpeg" descr="12 Le Saint-Esprit en nous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1" name="12 Le Saint-Esprit en nous.055.jpeg" descr="12 Le Saint-Esprit en nous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6" name="12 Le Saint-Esprit en nous.056.jpeg" descr="12 Le Saint-Esprit en nous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1" name="12 Le Saint-Esprit en nous.057.jpeg" descr="12 Le Saint-Esprit en nous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6" name="12 Le Saint-Esprit en nous.058.jpeg" descr="12 Le Saint-Esprit en nous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1" name="12 Le Saint-Esprit en nous.059.jpeg" descr="12 Le Saint-Esprit en nous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12 Le Saint-Esprit en nous.006.jpeg" descr="12 Le Saint-Esprit en nou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6" name="12 Le Saint-Esprit en nous.060.jpeg" descr="12 Le Saint-Esprit en nous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1" name="12 Le Saint-Esprit en nous.061.jpeg" descr="12 Le Saint-Esprit en nous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6" name="12 Le Saint-Esprit en nous.062.jpeg" descr="12 Le Saint-Esprit en nous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1" name="12 Le Saint-Esprit en nous.063.jpeg" descr="12 Le Saint-Esprit en nous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6" name="12 Le Saint-Esprit en nous.064.jpeg" descr="12 Le Saint-Esprit en nous.06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3" name="12 Le Saint-Esprit en nous.065.jpeg" descr="12 Le Saint-Esprit en nous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8" name="12 Le Saint-Esprit en nous.066.jpeg" descr="12 Le Saint-Esprit en nous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3" name="12 Le Saint-Esprit en nous.067.jpeg" descr="12 Le Saint-Esprit en nous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8" name="12 Le Saint-Esprit en nous.068.jpeg" descr="12 Le Saint-Esprit en nous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3" name="12 Le Saint-Esprit en nous.069.jpeg" descr="12 Le Saint-Esprit en nous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3" name="12 Le Saint-Esprit en nous.007.jpeg" descr="12 Le Saint-Esprit en nous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8" name="12 Le Saint-Esprit en nous.070.jpeg" descr="12 Le Saint-Esprit en nous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3" name="12 Le Saint-Esprit en nous.071.jpeg" descr="12 Le Saint-Esprit en nous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8" name="12 Le Saint-Esprit en nous.072.jpeg" descr="12 Le Saint-Esprit en nous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3" name="12 Le Saint-Esprit en nous.073.jpeg" descr="12 Le Saint-Esprit en nous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8" name="12 Le Saint-Esprit en nous.074.jpeg" descr="12 Le Saint-Esprit en nous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3" name="12 Le Saint-Esprit en nous.075.jpeg" descr="12 Le Saint-Esprit en nous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8" name="12 Le Saint-Esprit en nous.076.jpeg" descr="12 Le Saint-Esprit en nous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3" name="12 Le Saint-Esprit en nous.077.jpeg" descr="12 Le Saint-Esprit en nous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8" name="12 Le Saint-Esprit en nous.078.jpeg" descr="12 Le Saint-Esprit en nous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3" name="12 Le Saint-Esprit en nous.079.jpeg" descr="12 Le Saint-Esprit en nous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12 Le Saint-Esprit en nous.008.jpeg" descr="12 Le Saint-Esprit en nou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8" name="12 Le Saint-Esprit en nous.080.jpeg" descr="12 Le Saint-Esprit en nous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3" name="12 Le Saint-Esprit en nous.081.jpeg" descr="12 Le Saint-Esprit en nous.0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8" name="12 Le Saint-Esprit en nous.116.jpeg" descr="12 Le Saint-Esprit en nous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3" name="12 Le Saint-Esprit en nous.083.jpeg" descr="12 Le Saint-Esprit en nous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8" name="12 Le Saint-Esprit en nous.084.jpeg" descr="12 Le Saint-Esprit en nous.0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3" name="12 Le Saint-Esprit en nous.085.jpeg" descr="12 Le Saint-Esprit en nous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8" name="12 Le Saint-Esprit en nous.001.jpeg" descr="12 Le Saint-Esprit en nou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3" name="12 Le Saint-Esprit en nous.087.jpeg" descr="12 Le Saint-Esprit en nous.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8" name="12 Le Saint-Esprit en nous.089.jpeg" descr="12 Le Saint-Esprit en nous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3" name="12 Le Saint-Esprit en nous.090.jpeg" descr="12 Le Saint-Esprit en nous.09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12 Le Saint-Esprit en nous.009.jpeg" descr="12 Le Saint-Esprit en nou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0" name="12 Le Saint-Esprit en nous.090.jpeg" descr="12 Le Saint-Esprit en nous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5" name="12 Le Saint-Esprit en nous.092.jpeg" descr="12 Le Saint-Esprit en nous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0" name="12 Le Saint-Esprit en nous.093.jpeg" descr="12 Le Saint-Esprit en nous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5" name="12 Le Saint-Esprit en nous.093.jpeg" descr="12 Le Saint-Esprit en nous.09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2" name="12 Le Saint-Esprit en nous.094.jpeg" descr="12 Le Saint-Esprit en nous.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7" name="12 Le Saint-Esprit en nous.096.jpeg" descr="12 Le Saint-Esprit en nous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2" name="12 Le Saint-Esprit en nous.097.jpeg" descr="12 Le Saint-Esprit en nous.09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9" name="12 Le Saint-Esprit en nous.097.jpeg" descr="12 Le Saint-Esprit en nous.0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4" name="12 Le Saint-Esprit en nous.098.jpeg" descr="12 Le Saint-Esprit en nous.0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9" name="12 Le Saint-Esprit en nous.100.jpeg" descr="12 Le Saint-Esprit en nous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