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1.xml" ContentType="application/vnd.openxmlformats-officedocument.presentationml.notesSlide+xml"/>
  <Override PartName="/ppt/media/image15.jpeg" ContentType="image/jpeg"/>
  <Override PartName="/ppt/media/image16.jpeg" ContentType="image/jpeg"/>
  <Override PartName="/ppt/notesSlides/notesSlide2.xml" ContentType="application/vnd.openxmlformats-officedocument.presentationml.notesSlide+xml"/>
  <Override PartName="/ppt/media/image17.jpeg" ContentType="image/jpeg"/>
  <Override PartName="/ppt/media/image18.jpeg" ContentType="image/jpeg"/>
  <Override PartName="/ppt/media/image19.jpeg" ContentType="image/jpeg"/>
  <Override PartName="/ppt/media/image20.jpeg" ContentType="image/jpeg"/>
  <Override PartName="/ppt/notesSlides/notesSlide3.xml" ContentType="application/vnd.openxmlformats-officedocument.presentationml.notesSlide+xml"/>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notesSlides/notesSlide4.xml" ContentType="application/vnd.openxmlformats-officedocument.presentationml.notesSlide+xml"/>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3.jpeg" ContentType="image/jpeg"/>
  <Override PartName="/ppt/notesSlides/notesSlide7.xml" ContentType="application/vnd.openxmlformats-officedocument.presentationml.notesSlide+xml"/>
  <Override PartName="/ppt/media/image44.jpeg" ContentType="image/jpeg"/>
  <Override PartName="/ppt/media/image45.jpeg" ContentType="image/jpeg"/>
  <Override PartName="/ppt/media/image46.jpeg" ContentType="image/jpeg"/>
  <Override PartName="/ppt/notesSlides/notesSlide8.xml" ContentType="application/vnd.openxmlformats-officedocument.presentationml.notesSlide+xml"/>
  <Override PartName="/ppt/media/image47.jpeg" ContentType="image/jpeg"/>
  <Override PartName="/ppt/notesSlides/notesSlide9.xml" ContentType="application/vnd.openxmlformats-officedocument.presentationml.notesSlide+xml"/>
  <Override PartName="/ppt/media/image48.jpeg" ContentType="image/jpeg"/>
  <Override PartName="/ppt/notesSlides/notesSlide10.xml" ContentType="application/vnd.openxmlformats-officedocument.presentationml.notesSlide+xml"/>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notesSlides/notesSlide11.xml" ContentType="application/vnd.openxmlformats-officedocument.presentationml.notesSlide+xml"/>
  <Override PartName="/ppt/media/image65.jpeg" ContentType="image/jpeg"/>
  <Override PartName="/ppt/media/image66.jpeg" ContentType="image/jpeg"/>
  <Override PartName="/ppt/notesSlides/notesSlide12.xml" ContentType="application/vnd.openxmlformats-officedocument.presentationml.notesSlide+xml"/>
  <Override PartName="/ppt/media/image67.jpeg" ContentType="image/jpeg"/>
  <Override PartName="/ppt/media/image68.jpeg" ContentType="image/jpeg"/>
  <Override PartName="/ppt/media/image69.jpeg" ContentType="image/jpeg"/>
  <Override PartName="/ppt/notesSlides/notesSlide13.xml" ContentType="application/vnd.openxmlformats-officedocument.presentationml.notesSlide+xml"/>
  <Override PartName="/ppt/media/image70.jpeg" ContentType="image/jpeg"/>
  <Override PartName="/ppt/notesSlides/notesSlide14.xml" ContentType="application/vnd.openxmlformats-officedocument.presentationml.notesSlide+xml"/>
  <Override PartName="/ppt/media/image71.jpeg" ContentType="image/jpeg"/>
  <Override PartName="/ppt/media/image72.jpeg" ContentType="image/jpeg"/>
  <Override PartName="/ppt/media/image73.jpeg" ContentType="image/jpeg"/>
  <Override PartName="/ppt/notesSlides/notesSlide15.xml" ContentType="application/vnd.openxmlformats-officedocument.presentationml.notesSlide+xml"/>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notesSlides/notesSlide16.xml" ContentType="application/vnd.openxmlformats-officedocument.presentationml.notesSlide+xml"/>
  <Override PartName="/ppt/media/image79.jpeg" ContentType="image/jpeg"/>
  <Override PartName="/ppt/media/image80.jpeg" ContentType="image/jpeg"/>
  <Override PartName="/ppt/notesSlides/notesSlide17.xml" ContentType="application/vnd.openxmlformats-officedocument.presentationml.notesSlide+xml"/>
  <Override PartName="/ppt/media/image81.jpeg" ContentType="image/jpeg"/>
  <Override PartName="/ppt/media/image82.jpeg" ContentType="image/jpeg"/>
  <Override PartName="/ppt/notesSlides/notesSlide18.xml" ContentType="application/vnd.openxmlformats-officedocument.presentationml.notesSlide+xml"/>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notesSlides/notesSlide19.xml" ContentType="application/vnd.openxmlformats-officedocument.presentationml.notesSlide+xml"/>
  <Override PartName="/ppt/media/image91.jpeg" ContentType="image/jpeg"/>
  <Override PartName="/ppt/notesSlides/notesSlide20.xml" ContentType="application/vnd.openxmlformats-officedocument.presentationml.notesSlide+xml"/>
  <Override PartName="/ppt/media/image92.jpeg" ContentType="image/jpeg"/>
  <Override PartName="/ppt/media/image93.jpeg" ContentType="image/jpeg"/>
  <Override PartName="/ppt/notesSlides/notesSlide21.xml" ContentType="application/vnd.openxmlformats-officedocument.presentationml.notesSlide+xml"/>
  <Override PartName="/ppt/media/image94.jpeg" ContentType="image/jpeg"/>
  <Override PartName="/ppt/notesSlides/notesSlide22.xml" ContentType="application/vnd.openxmlformats-officedocument.presentationml.notesSlide+xml"/>
  <Override PartName="/ppt/media/image95.jpeg" ContentType="image/jpeg"/>
  <Override PartName="/ppt/notesSlides/notesSlide23.xml" ContentType="application/vnd.openxmlformats-officedocument.presentationml.notesSlide+xml"/>
  <Override PartName="/ppt/media/image96.jpeg" ContentType="image/jpeg"/>
  <Override PartName="/ppt/notesSlides/notesSlide24.xml" ContentType="application/vnd.openxmlformats-officedocument.presentationml.notesSlide+xml"/>
  <Override PartName="/ppt/media/image97.jpeg" ContentType="image/jpeg"/>
  <Override PartName="/ppt/notesSlides/notesSlide25.xml" ContentType="application/vnd.openxmlformats-officedocument.presentationml.notesSlide+xml"/>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notesSlides/notesSlide26.xml" ContentType="application/vnd.openxmlformats-officedocument.presentationml.notesSlide+xml"/>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notesSlides/notesSlide27.xml" ContentType="application/vnd.openxmlformats-officedocument.presentationml.notesSlide+xml"/>
  <Override PartName="/ppt/media/image116.jpeg" ContentType="image/jpeg"/>
  <Override PartName="/ppt/notesSlides/notesSlide28.xml" ContentType="application/vnd.openxmlformats-officedocument.presentationml.notesSlide+xml"/>
  <Override PartName="/ppt/media/image117.jpeg" ContentType="image/jpeg"/>
  <Override PartName="/ppt/media/image118.jpeg" ContentType="image/jpeg"/>
  <Override PartName="/ppt/notesSlides/notesSlide29.xml" ContentType="application/vnd.openxmlformats-officedocument.presentationml.notesSlide+xml"/>
  <Override PartName="/ppt/media/image119.jpeg" ContentType="image/jpeg"/>
  <Override PartName="/ppt/notesSlides/notesSlide30.xml" ContentType="application/vnd.openxmlformats-officedocument.presentationml.notesSlide+xml"/>
  <Override PartName="/ppt/media/image120.jpeg" ContentType="image/jpeg"/>
  <Override PartName="/ppt/notesSlides/notesSlide31.xml" ContentType="application/vnd.openxmlformats-officedocument.presentationml.notesSlide+xml"/>
  <Override PartName="/ppt/media/image121.jpeg" ContentType="image/jpeg"/>
  <Override PartName="/ppt/media/image122.jpeg" ContentType="image/jpeg"/>
  <Override PartName="/ppt/notesSlides/notesSlide32.xml" ContentType="application/vnd.openxmlformats-officedocument.presentationml.notesSlide+xml"/>
  <Override PartName="/ppt/media/image123.jpeg" ContentType="image/jpeg"/>
  <Override PartName="/ppt/notesSlides/notesSlide33.xml" ContentType="application/vnd.openxmlformats-officedocument.presentationml.notesSlide+xml"/>
  <Override PartName="/ppt/media/image124.jpeg" ContentType="image/jpeg"/>
  <Override PartName="/ppt/notesSlides/notesSlide34.xml" ContentType="application/vnd.openxmlformats-officedocument.presentationml.notesSlide+xml"/>
  <Override PartName="/ppt/media/image125.jpeg" ContentType="image/jpeg"/>
  <Override PartName="/ppt/notesSlides/notesSlide35.xml" ContentType="application/vnd.openxmlformats-officedocument.presentationml.notesSlide+xml"/>
  <Override PartName="/ppt/media/image126.jpeg" ContentType="image/jpeg"/>
  <Override PartName="/ppt/notesSlides/notesSlide36.xml" ContentType="application/vnd.openxmlformats-officedocument.presentationml.notesSlide+xml"/>
  <Override PartName="/ppt/media/image127.jpeg" ContentType="image/jpeg"/>
  <Override PartName="/ppt/media/image128.jpeg" ContentType="image/jpeg"/>
  <Override PartName="/ppt/notesSlides/notesSlide37.xml" ContentType="application/vnd.openxmlformats-officedocument.presentationml.notesSlide+xml"/>
  <Override PartName="/ppt/media/image129.jpeg" ContentType="image/jpeg"/>
  <Override PartName="/ppt/notesSlides/notesSlide38.xml" ContentType="application/vnd.openxmlformats-officedocument.presentationml.notesSlide+xml"/>
  <Override PartName="/ppt/media/image130.jpeg" ContentType="image/jpeg"/>
  <Override PartName="/ppt/notesSlides/notesSlide39.xml" ContentType="application/vnd.openxmlformats-officedocument.presentationml.notesSlide+xml"/>
  <Override PartName="/ppt/media/image131.jpeg" ContentType="image/jpeg"/>
  <Override PartName="/ppt/media/image132.jpeg" ContentType="image/jpeg"/>
  <Override PartName="/ppt/media/image133.jpeg" ContentType="image/jpeg"/>
  <Override PartName="/ppt/media/image134.jpeg" ContentType="image/jpeg"/>
  <Override PartName="/ppt/notesSlides/notesSlide40.xml" ContentType="application/vnd.openxmlformats-officedocument.presentationml.notesSlide+xml"/>
  <Override PartName="/ppt/media/image135.jpeg" ContentType="image/jpeg"/>
  <Override PartName="/ppt/media/image136.jpeg" ContentType="image/jpeg"/>
  <Override PartName="/ppt/media/image137.jpeg" ContentType="image/jpeg"/>
  <Override PartName="/ppt/media/image138.jpeg" ContentType="image/jpeg"/>
  <Override PartName="/ppt/notesSlides/notesSlide41.xml" ContentType="application/vnd.openxmlformats-officedocument.presentationml.notesSlide+xml"/>
  <Override PartName="/ppt/media/image139.jpeg" ContentType="image/jpeg"/>
  <Override PartName="/ppt/notesSlides/notesSlide42.xml" ContentType="application/vnd.openxmlformats-officedocument.presentationml.notesSlide+xml"/>
  <Override PartName="/ppt/media/image140.jpeg" ContentType="image/jpeg"/>
  <Override PartName="/ppt/notesSlides/notesSlide43.xml" ContentType="application/vnd.openxmlformats-officedocument.presentationml.notesSlide+xml"/>
  <Override PartName="/ppt/media/image141.jpeg" ContentType="image/jpeg"/>
  <Override PartName="/ppt/media/image142.jpeg" ContentType="image/jpeg"/>
  <Override PartName="/ppt/media/image143.jpeg" ContentType="image/jpeg"/>
  <Override PartName="/ppt/media/image144.jpeg" ContentType="image/jpeg"/>
  <Override PartName="/ppt/media/image145.jpeg" ContentType="image/jpeg"/>
  <Override PartName="/ppt/notesSlides/notesSlide44.xml" ContentType="application/vnd.openxmlformats-officedocument.presentationml.notesSlide+xml"/>
  <Override PartName="/ppt/media/image146.jpeg" ContentType="image/jpeg"/>
  <Override PartName="/ppt/media/image147.jpeg" ContentType="image/jpeg"/>
  <Override PartName="/ppt/notesSlides/notesSlide45.xml" ContentType="application/vnd.openxmlformats-officedocument.presentationml.notesSlide+xml"/>
  <Override PartName="/ppt/media/image148.jpeg" ContentType="image/jpeg"/>
  <Override PartName="/ppt/notesSlides/notesSlide46.xml" ContentType="application/vnd.openxmlformats-officedocument.presentationml.notesSlide+xml"/>
  <Override PartName="/ppt/media/image149.jpeg" ContentType="image/jpeg"/>
  <Override PartName="/ppt/media/image150.jpeg" ContentType="image/jpeg"/>
  <Override PartName="/ppt/notesSlides/notesSlide47.xml" ContentType="application/vnd.openxmlformats-officedocument.presentationml.notesSlide+xml"/>
  <Override PartName="/ppt/media/image151.jpeg" ContentType="image/jpeg"/>
  <Override PartName="/ppt/media/image152.jpeg" ContentType="image/jpeg"/>
  <Override PartName="/ppt/notesSlides/notesSlide48.xml" ContentType="application/vnd.openxmlformats-officedocument.presentationml.notesSlide+xml"/>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media/image160.jpeg" ContentType="image/jpeg"/>
  <Override PartName="/ppt/media/image161.jpeg" ContentType="image/jpeg"/>
  <Override PartName="/ppt/media/image162.jpeg" ContentType="image/jpeg"/>
  <Override PartName="/ppt/media/image163.jpeg" ContentType="image/jpeg"/>
  <Override PartName="/ppt/media/image164.jpeg" ContentType="image/jpeg"/>
  <Override PartName="/ppt/media/image165.jpeg" ContentType="image/jpeg"/>
  <Override PartName="/ppt/media/image166.jpeg" ContentType="image/jpeg"/>
  <Override PartName="/ppt/media/image167.jpeg" ContentType="image/jpeg"/>
  <Override PartName="/ppt/media/image168.jpeg" ContentType="image/jpeg"/>
  <Override PartName="/ppt/media/image16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14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149.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150.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15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15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lvl1pPr>
              <a:lnSpc>
                <a:spcPct val="90000"/>
              </a:lnSpc>
              <a:defRPr sz="3000"/>
            </a:lvl1pPr>
          </a:lstStyle>
          <a:p>
            <a:pPr/>
            <a:r>
              <a:t>En signalant le péché, la loi de Dieu me montre ma condition de péché et le besoin d'un Sauveur. La loi de Dieu nous conduit également à Jésus pour être justifiés.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hape 517"/>
          <p:cNvSpPr/>
          <p:nvPr>
            <p:ph type="sldImg"/>
          </p:nvPr>
        </p:nvSpPr>
        <p:spPr>
          <a:prstGeom prst="rect">
            <a:avLst/>
          </a:prstGeom>
        </p:spPr>
        <p:txBody>
          <a:bodyPr/>
          <a:lstStyle/>
          <a:p>
            <a:pPr/>
          </a:p>
        </p:txBody>
      </p:sp>
      <p:sp>
        <p:nvSpPr>
          <p:cNvPr id="518" name="Shape 518"/>
          <p:cNvSpPr/>
          <p:nvPr>
            <p:ph type="body" sz="quarter" idx="1"/>
          </p:nvPr>
        </p:nvSpPr>
        <p:spPr>
          <a:prstGeom prst="rect">
            <a:avLst/>
          </a:prstGeom>
        </p:spPr>
        <p:txBody>
          <a:bodyPr/>
          <a:lstStyle/>
          <a:p>
            <a:pPr>
              <a:lnSpc>
                <a:spcPct val="90000"/>
              </a:lnSpc>
              <a:defRPr sz="3000"/>
            </a:pPr>
            <a:r>
              <a:t>À la fin de la journée, la pneumatologie est la théologie. Essayer de classer l'Esprit de Dieu est exactement la même chose que d'essayer de classer Dieu dans nos pensées limitées.</a:t>
            </a:r>
          </a:p>
          <a:p>
            <a:pPr>
              <a:lnSpc>
                <a:spcPct val="90000"/>
              </a:lnSpc>
              <a:defRPr sz="3000"/>
            </a:pPr>
          </a:p>
          <a:p>
            <a:pPr>
              <a:lnSpc>
                <a:spcPct val="90000"/>
              </a:lnSpc>
              <a:defRPr sz="3000"/>
            </a:pPr>
            <a:r>
              <a:t>Et c'est là que la connaissance obscurcit la raison du théologien d'aujourd'hui, à la fois à l'extérieur et à l'intérieur de notre église ...</a:t>
            </a:r>
          </a:p>
          <a:p>
            <a:pPr>
              <a:lnSpc>
                <a:spcPct val="90000"/>
              </a:lnSpc>
              <a:defRPr sz="3000"/>
            </a:pPr>
          </a:p>
          <a:p>
            <a:pPr>
              <a:lnSpc>
                <a:spcPct val="90000"/>
              </a:lnSpc>
              <a:defRPr sz="3000"/>
            </a:pPr>
            <a:r>
              <a:t>J'avais l'habitude de dire au pasteur concerné, si un théologien doit savoir quelque chose, c'est que Dieu est Dieu.</a:t>
            </a:r>
          </a:p>
          <a:p>
            <a:pPr>
              <a:lnSpc>
                <a:spcPct val="90000"/>
              </a:lnSpc>
              <a:defRPr sz="3000"/>
            </a:pPr>
          </a:p>
          <a:p>
            <a:pPr>
              <a:lnSpc>
                <a:spcPct val="90000"/>
              </a:lnSpc>
              <a:defRPr sz="3000"/>
            </a:pPr>
            <a:r>
              <a:t>D'Augustin d'Hippone, en passant par les grands théologiens de l'Église chrétienne, dont beaucoup sont des Ariens, aux théologiens catholiques et évangéliques d'aujourd'hui, tous peuvent présenter des titres académiques mais ne peuvent pas expliquer comment Dieu sauve le pécheur, le remplit de sa présence et le guide par les principes de son caractère exprimés dans sa loi sainte et l'assied avec lui sur son trône.</a:t>
            </a:r>
          </a:p>
          <a:p>
            <a:pPr>
              <a:lnSpc>
                <a:spcPct val="90000"/>
              </a:lnSpc>
              <a:defRPr sz="3000"/>
            </a:pPr>
          </a:p>
          <a:p>
            <a:pPr>
              <a:lnSpc>
                <a:spcPct val="90000"/>
              </a:lnSpc>
              <a:defRPr sz="3000"/>
            </a:pPr>
            <a:r>
              <a:t>Un titre ne peut pas enseigner les éléments essentiels du caractère de Dieu; parce que l'amour ne peut pas être expliqué, il se manifeste dans une vie simple et humble, sans égoïsme, sans leadership, pleine de foi, de douceur, de tempérance.</a:t>
            </a:r>
          </a:p>
          <a:p>
            <a:pPr>
              <a:lnSpc>
                <a:spcPct val="90000"/>
              </a:lnSpc>
              <a:defRPr sz="3000"/>
            </a:pPr>
          </a:p>
          <a:p>
            <a:pPr>
              <a:lnSpc>
                <a:spcPct val="90000"/>
              </a:lnSpc>
              <a:defRPr sz="3000"/>
            </a:pPr>
            <a:r>
              <a:t>La Parole de Dieu est catégorique en déclarant: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hape 599"/>
          <p:cNvSpPr/>
          <p:nvPr>
            <p:ph type="sldImg"/>
          </p:nvPr>
        </p:nvSpPr>
        <p:spPr>
          <a:prstGeom prst="rect">
            <a:avLst/>
          </a:prstGeom>
        </p:spPr>
        <p:txBody>
          <a:bodyPr/>
          <a:lstStyle/>
          <a:p>
            <a:pPr/>
          </a:p>
        </p:txBody>
      </p:sp>
      <p:sp>
        <p:nvSpPr>
          <p:cNvPr id="600" name="Shape 600"/>
          <p:cNvSpPr/>
          <p:nvPr>
            <p:ph type="body" sz="quarter" idx="1"/>
          </p:nvPr>
        </p:nvSpPr>
        <p:spPr>
          <a:prstGeom prst="rect">
            <a:avLst/>
          </a:prstGeom>
        </p:spPr>
        <p:txBody>
          <a:bodyPr/>
          <a:lstStyle>
            <a:lvl1pPr>
              <a:lnSpc>
                <a:spcPct val="90000"/>
              </a:lnSpc>
              <a:defRPr b="1" sz="3000"/>
            </a:lvl1pPr>
          </a:lstStyle>
          <a:p>
            <a:pPr/>
            <a:r>
              <a:t>2. Comment s'appelle le Saint-Esprit?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611"/>
          <p:cNvSpPr/>
          <p:nvPr>
            <p:ph type="sldImg"/>
          </p:nvPr>
        </p:nvSpPr>
        <p:spPr>
          <a:prstGeom prst="rect">
            <a:avLst/>
          </a:prstGeom>
        </p:spPr>
        <p:txBody>
          <a:bodyPr/>
          <a:lstStyle/>
          <a:p>
            <a:pPr/>
          </a:p>
        </p:txBody>
      </p:sp>
      <p:sp>
        <p:nvSpPr>
          <p:cNvPr id="612" name="Shape 612"/>
          <p:cNvSpPr/>
          <p:nvPr>
            <p:ph type="body" sz="quarter" idx="1"/>
          </p:nvPr>
        </p:nvSpPr>
        <p:spPr>
          <a:prstGeom prst="rect">
            <a:avLst/>
          </a:prstGeom>
        </p:spPr>
        <p:txBody>
          <a:bodyPr/>
          <a:lstStyle>
            <a:lvl1pPr>
              <a:lnSpc>
                <a:spcPct val="90000"/>
              </a:lnSpc>
              <a:defRPr b="1" sz="3000"/>
            </a:lvl1pPr>
          </a:lstStyle>
          <a:p>
            <a:pPr/>
            <a:r>
              <a:t>2. Comment s'appelle le Saint-Esprit?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lvl1pPr>
              <a:lnSpc>
                <a:spcPct val="90000"/>
              </a:lnSpc>
              <a:defRPr b="1" sz="3000"/>
            </a:lvl1pPr>
          </a:lstStyle>
          <a:p>
            <a:pPr/>
            <a:r>
              <a:t>3. Avec quelles personnes de la Déité le Saint-Esprit est-il uni?</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lvl1pPr>
              <a:lnSpc>
                <a:spcPct val="90000"/>
              </a:lnSpc>
              <a:defRPr b="1" sz="3000"/>
            </a:lvl1pPr>
          </a:lstStyle>
          <a:p>
            <a:pPr/>
            <a:r>
              <a:t>3. Avec quelles personnes de la Déité le Saint-Esprit est-il uni?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lvl1pPr>
              <a:lnSpc>
                <a:spcPct val="90000"/>
              </a:lnSpc>
              <a:defRPr b="1" sz="3000"/>
            </a:lvl1pPr>
          </a:lstStyle>
          <a:p>
            <a:pPr/>
            <a:r>
              <a:t>4. Que nous dit Paul si nous n'avons pas connu la nouvelle naissance?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hape 679"/>
          <p:cNvSpPr/>
          <p:nvPr>
            <p:ph type="sldImg"/>
          </p:nvPr>
        </p:nvSpPr>
        <p:spPr>
          <a:prstGeom prst="rect">
            <a:avLst/>
          </a:prstGeom>
        </p:spPr>
        <p:txBody>
          <a:bodyPr/>
          <a:lstStyle/>
          <a:p>
            <a:pPr/>
          </a:p>
        </p:txBody>
      </p:sp>
      <p:sp>
        <p:nvSpPr>
          <p:cNvPr id="680" name="Shape 680"/>
          <p:cNvSpPr/>
          <p:nvPr>
            <p:ph type="body" sz="quarter" idx="1"/>
          </p:nvPr>
        </p:nvSpPr>
        <p:spPr>
          <a:prstGeom prst="rect">
            <a:avLst/>
          </a:prstGeom>
        </p:spPr>
        <p:txBody>
          <a:bodyPr/>
          <a:lstStyle>
            <a:lvl1pPr>
              <a:defRPr b="1" sz="3000"/>
            </a:lvl1pPr>
          </a:lstStyle>
          <a:p>
            <a:pPr/>
            <a:r>
              <a:t>5. Quels attributs de Dieu possède le Saint-Esprit? C'est éternel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lvl1pPr>
              <a:defRPr b="1" sz="3000"/>
            </a:lvl1pPr>
          </a:lstStyle>
          <a:p>
            <a:pPr/>
            <a:r>
              <a:t>5. Quels attributs de Dieu possède le Saint-Esprit? C'est éternel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lvl1pPr>
              <a:defRPr b="1" sz="3000"/>
            </a:lvl1pPr>
          </a:lstStyle>
          <a:p>
            <a:pPr/>
            <a:r>
              <a:t>5. Quels attributs de Dieu possède le Saint-Esprit? C'est éternel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Shape 745"/>
          <p:cNvSpPr/>
          <p:nvPr>
            <p:ph type="sldImg"/>
          </p:nvPr>
        </p:nvSpPr>
        <p:spPr>
          <a:prstGeom prst="rect">
            <a:avLst/>
          </a:prstGeom>
        </p:spPr>
        <p:txBody>
          <a:bodyPr/>
          <a:lstStyle/>
          <a:p>
            <a:pPr/>
          </a:p>
        </p:txBody>
      </p:sp>
      <p:sp>
        <p:nvSpPr>
          <p:cNvPr id="746" name="Shape 746"/>
          <p:cNvSpPr/>
          <p:nvPr>
            <p:ph type="body" sz="quarter" idx="1"/>
          </p:nvPr>
        </p:nvSpPr>
        <p:spPr>
          <a:prstGeom prst="rect">
            <a:avLst/>
          </a:prstGeom>
        </p:spPr>
        <p:txBody>
          <a:bodyPr/>
          <a:lstStyle>
            <a:lvl1pPr>
              <a:lnSpc>
                <a:spcPct val="90000"/>
              </a:lnSpc>
              <a:defRPr sz="3000"/>
            </a:lvl1pPr>
          </a:lstStyle>
          <a:p>
            <a:pPr/>
            <a:r>
              <a:t>Avez-vous essayé de parler à une ampoule et lui demander quel est son nom? Un ouragan a-t-il déjà parlé dans votre oreille?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lvl1pPr>
              <a:lnSpc>
                <a:spcPct val="90000"/>
              </a:lnSpc>
              <a:buClr>
                <a:srgbClr val="000000"/>
              </a:buClr>
              <a:buFont typeface="Arial"/>
              <a:defRPr sz="3000"/>
            </a:lvl1pPr>
          </a:lstStyle>
          <a:p>
            <a:pPr/>
            <a:r>
              <a:t>Le concept de substitution dans l'Évangile ne permet pas l'idée d'un enfer éternel.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Shape 752"/>
          <p:cNvSpPr/>
          <p:nvPr>
            <p:ph type="sldImg"/>
          </p:nvPr>
        </p:nvSpPr>
        <p:spPr>
          <a:prstGeom prst="rect">
            <a:avLst/>
          </a:prstGeom>
        </p:spPr>
        <p:txBody>
          <a:bodyPr/>
          <a:lstStyle/>
          <a:p>
            <a:pPr/>
          </a:p>
        </p:txBody>
      </p:sp>
      <p:sp>
        <p:nvSpPr>
          <p:cNvPr id="753" name="Shape 753"/>
          <p:cNvSpPr/>
          <p:nvPr>
            <p:ph type="body" sz="quarter" idx="1"/>
          </p:nvPr>
        </p:nvSpPr>
        <p:spPr>
          <a:prstGeom prst="rect">
            <a:avLst/>
          </a:prstGeom>
        </p:spPr>
        <p:txBody>
          <a:bodyPr/>
          <a:lstStyle>
            <a:lvl1pPr>
              <a:lnSpc>
                <a:spcPct val="90000"/>
              </a:lnSpc>
              <a:defRPr sz="3000"/>
            </a:lvl1pPr>
          </a:lstStyle>
          <a:p>
            <a:pPr/>
            <a:r>
              <a:t>Je crois qu'il faut apprendre à ne pas penser au-delà de ce qui est écrit. Un de nos professeurs de médecine générale a demandé à un frère à quel point il était pertinent de retirer la qualité de Dieu et de la personne de l'ES. Comment cela améliore votre croissance spirituelle et vous garantit le salut. Il ne pouvait pas répondre.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hape 764"/>
          <p:cNvSpPr/>
          <p:nvPr>
            <p:ph type="sldImg"/>
          </p:nvPr>
        </p:nvSpPr>
        <p:spPr>
          <a:prstGeom prst="rect">
            <a:avLst/>
          </a:prstGeom>
        </p:spPr>
        <p:txBody>
          <a:bodyPr/>
          <a:lstStyle/>
          <a:p>
            <a:pPr/>
          </a:p>
        </p:txBody>
      </p:sp>
      <p:sp>
        <p:nvSpPr>
          <p:cNvPr id="765" name="Shape 765"/>
          <p:cNvSpPr/>
          <p:nvPr>
            <p:ph type="body" sz="quarter" idx="1"/>
          </p:nvPr>
        </p:nvSpPr>
        <p:spPr>
          <a:prstGeom prst="rect">
            <a:avLst/>
          </a:prstGeom>
        </p:spPr>
        <p:txBody>
          <a:bodyPr/>
          <a:lstStyle>
            <a:lvl1pPr>
              <a:lnSpc>
                <a:spcPct val="90000"/>
              </a:lnSpc>
              <a:defRPr b="1" sz="3000"/>
            </a:lvl1pPr>
          </a:lstStyle>
          <a:p>
            <a:pPr/>
            <a:r>
              <a:t>6. Quelles caractéristiques d’une personne le Saint Esprit a-t-Il?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hape 771"/>
          <p:cNvSpPr/>
          <p:nvPr>
            <p:ph type="sldImg"/>
          </p:nvPr>
        </p:nvSpPr>
        <p:spPr>
          <a:prstGeom prst="rect">
            <a:avLst/>
          </a:prstGeom>
        </p:spPr>
        <p:txBody>
          <a:bodyPr/>
          <a:lstStyle/>
          <a:p>
            <a:pPr/>
          </a:p>
        </p:txBody>
      </p:sp>
      <p:sp>
        <p:nvSpPr>
          <p:cNvPr id="772" name="Shape 772"/>
          <p:cNvSpPr/>
          <p:nvPr>
            <p:ph type="body" sz="quarter" idx="1"/>
          </p:nvPr>
        </p:nvSpPr>
        <p:spPr>
          <a:prstGeom prst="rect">
            <a:avLst/>
          </a:prstGeom>
        </p:spPr>
        <p:txBody>
          <a:bodyPr/>
          <a:lstStyle>
            <a:lvl1pPr>
              <a:lnSpc>
                <a:spcPct val="90000"/>
              </a:lnSpc>
              <a:defRPr b="1" sz="3000"/>
            </a:lvl1pPr>
          </a:lstStyle>
          <a:p>
            <a:pPr/>
            <a:r>
              <a:t>6. Quelles caractéristiques d’une personne le Saint Esprit a-t-Il?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lvl1pPr>
              <a:lnSpc>
                <a:spcPct val="90000"/>
              </a:lnSpc>
              <a:defRPr b="1" sz="3000"/>
            </a:lvl1pPr>
          </a:lstStyle>
          <a:p>
            <a:pPr/>
            <a:r>
              <a:t>6. Quelles caractéristiques d’une personne le Saint Esprit a-t-Il?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hape 785"/>
          <p:cNvSpPr/>
          <p:nvPr>
            <p:ph type="sldImg"/>
          </p:nvPr>
        </p:nvSpPr>
        <p:spPr>
          <a:prstGeom prst="rect">
            <a:avLst/>
          </a:prstGeom>
        </p:spPr>
        <p:txBody>
          <a:bodyPr/>
          <a:lstStyle/>
          <a:p>
            <a:pPr/>
          </a:p>
        </p:txBody>
      </p:sp>
      <p:sp>
        <p:nvSpPr>
          <p:cNvPr id="786" name="Shape 786"/>
          <p:cNvSpPr/>
          <p:nvPr>
            <p:ph type="body" sz="quarter" idx="1"/>
          </p:nvPr>
        </p:nvSpPr>
        <p:spPr>
          <a:prstGeom prst="rect">
            <a:avLst/>
          </a:prstGeom>
        </p:spPr>
        <p:txBody>
          <a:bodyPr/>
          <a:lstStyle>
            <a:lvl1pPr>
              <a:lnSpc>
                <a:spcPct val="90000"/>
              </a:lnSpc>
              <a:defRPr b="1" sz="3000"/>
            </a:lvl1pPr>
          </a:lstStyle>
          <a:p>
            <a:pPr/>
            <a:r>
              <a:t>6. Quelles caractéristiques d’une personne le Saint Esprit a-t-Il?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lvl1pPr>
              <a:lnSpc>
                <a:spcPct val="90000"/>
              </a:lnSpc>
              <a:defRPr b="1" sz="3000"/>
            </a:lvl1pPr>
          </a:lstStyle>
          <a:p>
            <a:pPr/>
            <a:r>
              <a:t>6. Quelles caractéristiques d’une personne le Saint Esprit a-t-Il?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Shape 849"/>
          <p:cNvSpPr/>
          <p:nvPr>
            <p:ph type="sldImg"/>
          </p:nvPr>
        </p:nvSpPr>
        <p:spPr>
          <a:prstGeom prst="rect">
            <a:avLst/>
          </a:prstGeom>
        </p:spPr>
        <p:txBody>
          <a:bodyPr/>
          <a:lstStyle/>
          <a:p>
            <a:pPr/>
          </a:p>
        </p:txBody>
      </p:sp>
      <p:sp>
        <p:nvSpPr>
          <p:cNvPr id="850" name="Shape 850"/>
          <p:cNvSpPr/>
          <p:nvPr>
            <p:ph type="body" sz="quarter" idx="1"/>
          </p:nvPr>
        </p:nvSpPr>
        <p:spPr>
          <a:prstGeom prst="rect">
            <a:avLst/>
          </a:prstGeom>
        </p:spPr>
        <p:txBody>
          <a:bodyPr/>
          <a:lstStyle>
            <a:lvl1pPr>
              <a:lnSpc>
                <a:spcPct val="90000"/>
              </a:lnSpc>
              <a:defRPr b="1" sz="3000"/>
            </a:lvl1pPr>
          </a:lstStyle>
          <a:p>
            <a:pPr/>
            <a:r>
              <a:t>6. Quelles caractéristiques d’une personne le Saint Esprit a-t-Il?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Shape 886"/>
          <p:cNvSpPr/>
          <p:nvPr>
            <p:ph type="sldImg"/>
          </p:nvPr>
        </p:nvSpPr>
        <p:spPr>
          <a:prstGeom prst="rect">
            <a:avLst/>
          </a:prstGeom>
        </p:spPr>
        <p:txBody>
          <a:bodyPr/>
          <a:lstStyle/>
          <a:p>
            <a:pPr/>
          </a:p>
        </p:txBody>
      </p:sp>
      <p:sp>
        <p:nvSpPr>
          <p:cNvPr id="887" name="Shape 887"/>
          <p:cNvSpPr/>
          <p:nvPr>
            <p:ph type="body" sz="quarter" idx="1"/>
          </p:nvPr>
        </p:nvSpPr>
        <p:spPr>
          <a:prstGeom prst="rect">
            <a:avLst/>
          </a:prstGeom>
        </p:spPr>
        <p:txBody>
          <a:bodyPr/>
          <a:lstStyle>
            <a:lvl1pPr>
              <a:lnSpc>
                <a:spcPct val="90000"/>
              </a:lnSpc>
              <a:defRPr b="1" sz="3000"/>
            </a:lvl1pPr>
          </a:lstStyle>
          <a:p>
            <a:pPr/>
            <a:r>
              <a:t>7. Quelles actions l’Ecriture attribue-t-elle au Saint Esprit dans l’Ancien Testament?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Shape 893"/>
          <p:cNvSpPr/>
          <p:nvPr>
            <p:ph type="sldImg"/>
          </p:nvPr>
        </p:nvSpPr>
        <p:spPr>
          <a:prstGeom prst="rect">
            <a:avLst/>
          </a:prstGeom>
        </p:spPr>
        <p:txBody>
          <a:bodyPr/>
          <a:lstStyle/>
          <a:p>
            <a:pPr/>
          </a:p>
        </p:txBody>
      </p:sp>
      <p:sp>
        <p:nvSpPr>
          <p:cNvPr id="894" name="Shape 894"/>
          <p:cNvSpPr/>
          <p:nvPr>
            <p:ph type="body" sz="quarter" idx="1"/>
          </p:nvPr>
        </p:nvSpPr>
        <p:spPr>
          <a:prstGeom prst="rect">
            <a:avLst/>
          </a:prstGeom>
        </p:spPr>
        <p:txBody>
          <a:bodyPr/>
          <a:lstStyle>
            <a:lvl1pPr>
              <a:lnSpc>
                <a:spcPct val="90000"/>
              </a:lnSpc>
              <a:defRPr b="1" sz="3000"/>
            </a:lvl1pPr>
          </a:lstStyle>
          <a:p>
            <a:pPr/>
            <a:r>
              <a:t>7. Quelles actions l’Ecriture attribue-t-elle au Saint Esprit dans l’Ancien Testament?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Shape 905"/>
          <p:cNvSpPr/>
          <p:nvPr>
            <p:ph type="sldImg"/>
          </p:nvPr>
        </p:nvSpPr>
        <p:spPr>
          <a:prstGeom prst="rect">
            <a:avLst/>
          </a:prstGeom>
        </p:spPr>
        <p:txBody>
          <a:bodyPr/>
          <a:lstStyle/>
          <a:p>
            <a:pPr/>
          </a:p>
        </p:txBody>
      </p:sp>
      <p:sp>
        <p:nvSpPr>
          <p:cNvPr id="906" name="Shape 906"/>
          <p:cNvSpPr/>
          <p:nvPr>
            <p:ph type="body" sz="quarter" idx="1"/>
          </p:nvPr>
        </p:nvSpPr>
        <p:spPr>
          <a:prstGeom prst="rect">
            <a:avLst/>
          </a:prstGeom>
        </p:spPr>
        <p:txBody>
          <a:bodyPr/>
          <a:lstStyle>
            <a:lvl1pPr>
              <a:lnSpc>
                <a:spcPct val="90000"/>
              </a:lnSpc>
              <a:defRPr b="1" sz="3000"/>
            </a:lvl1pPr>
          </a:lstStyle>
          <a:p>
            <a:pPr/>
            <a:r>
              <a:t>7. Quelles actions l’Ecriture attribue-t-elle au Saint Esprit dans l’Ancien Testament?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lvl1pPr>
              <a:lnSpc>
                <a:spcPct val="90000"/>
              </a:lnSpc>
              <a:buClr>
                <a:srgbClr val="000000"/>
              </a:buClr>
              <a:buFont typeface="Arial"/>
              <a:defRPr sz="3000"/>
            </a:lvl1pPr>
          </a:lstStyle>
          <a:p>
            <a:pPr/>
            <a:r>
              <a:t>Le concept de substitution dans l'Évangile ne permet pas l'idée d'un enfer éternel.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Shape 912"/>
          <p:cNvSpPr/>
          <p:nvPr>
            <p:ph type="sldImg"/>
          </p:nvPr>
        </p:nvSpPr>
        <p:spPr>
          <a:prstGeom prst="rect">
            <a:avLst/>
          </a:prstGeom>
        </p:spPr>
        <p:txBody>
          <a:bodyPr/>
          <a:lstStyle/>
          <a:p>
            <a:pPr/>
          </a:p>
        </p:txBody>
      </p:sp>
      <p:sp>
        <p:nvSpPr>
          <p:cNvPr id="913" name="Shape 913"/>
          <p:cNvSpPr/>
          <p:nvPr>
            <p:ph type="body" sz="quarter" idx="1"/>
          </p:nvPr>
        </p:nvSpPr>
        <p:spPr>
          <a:prstGeom prst="rect">
            <a:avLst/>
          </a:prstGeom>
        </p:spPr>
        <p:txBody>
          <a:bodyPr/>
          <a:lstStyle>
            <a:lvl1pPr>
              <a:lnSpc>
                <a:spcPct val="90000"/>
              </a:lnSpc>
              <a:defRPr b="1" sz="3000"/>
            </a:lvl1pPr>
          </a:lstStyle>
          <a:p>
            <a:pPr/>
            <a:r>
              <a:t>7. Quelles actions l’Ecriture attribue-t-elle au Saint Esprit dans l’Ancien Testament?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Shape 919"/>
          <p:cNvSpPr/>
          <p:nvPr>
            <p:ph type="sldImg"/>
          </p:nvPr>
        </p:nvSpPr>
        <p:spPr>
          <a:prstGeom prst="rect">
            <a:avLst/>
          </a:prstGeom>
        </p:spPr>
        <p:txBody>
          <a:bodyPr/>
          <a:lstStyle/>
          <a:p>
            <a:pPr/>
          </a:p>
        </p:txBody>
      </p:sp>
      <p:sp>
        <p:nvSpPr>
          <p:cNvPr id="920" name="Shape 920"/>
          <p:cNvSpPr/>
          <p:nvPr>
            <p:ph type="body" sz="quarter" idx="1"/>
          </p:nvPr>
        </p:nvSpPr>
        <p:spPr>
          <a:prstGeom prst="rect">
            <a:avLst/>
          </a:prstGeom>
        </p:spPr>
        <p:txBody>
          <a:bodyPr/>
          <a:lstStyle>
            <a:lvl1pPr>
              <a:lnSpc>
                <a:spcPct val="90000"/>
              </a:lnSpc>
              <a:defRPr b="1" sz="3000"/>
            </a:lvl1pPr>
          </a:lstStyle>
          <a:p>
            <a:pPr/>
            <a:r>
              <a:t>7. Quelles actions l’Ecriture attribue-t-elle au Saint Esprit dans l’Ancien Testament?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1" name="Shape 931"/>
          <p:cNvSpPr/>
          <p:nvPr>
            <p:ph type="sldImg"/>
          </p:nvPr>
        </p:nvSpPr>
        <p:spPr>
          <a:prstGeom prst="rect">
            <a:avLst/>
          </a:prstGeom>
        </p:spPr>
        <p:txBody>
          <a:bodyPr/>
          <a:lstStyle/>
          <a:p>
            <a:pPr/>
          </a:p>
        </p:txBody>
      </p:sp>
      <p:sp>
        <p:nvSpPr>
          <p:cNvPr id="932" name="Shape 932"/>
          <p:cNvSpPr/>
          <p:nvPr>
            <p:ph type="body" sz="quarter" idx="1"/>
          </p:nvPr>
        </p:nvSpPr>
        <p:spPr>
          <a:prstGeom prst="rect">
            <a:avLst/>
          </a:prstGeom>
        </p:spPr>
        <p:txBody>
          <a:bodyPr/>
          <a:lstStyle>
            <a:lvl1pPr>
              <a:defRPr b="1" sz="3000"/>
            </a:lvl1pPr>
          </a:lstStyle>
          <a:p>
            <a:pPr/>
            <a:r>
              <a:t>Donne la vie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Shape 938"/>
          <p:cNvSpPr/>
          <p:nvPr>
            <p:ph type="sldImg"/>
          </p:nvPr>
        </p:nvSpPr>
        <p:spPr>
          <a:prstGeom prst="rect">
            <a:avLst/>
          </a:prstGeom>
        </p:spPr>
        <p:txBody>
          <a:bodyPr/>
          <a:lstStyle/>
          <a:p>
            <a:pPr/>
          </a:p>
        </p:txBody>
      </p:sp>
      <p:sp>
        <p:nvSpPr>
          <p:cNvPr id="939" name="Shape 939"/>
          <p:cNvSpPr/>
          <p:nvPr>
            <p:ph type="body" sz="quarter" idx="1"/>
          </p:nvPr>
        </p:nvSpPr>
        <p:spPr>
          <a:prstGeom prst="rect">
            <a:avLst/>
          </a:prstGeom>
        </p:spPr>
        <p:txBody>
          <a:bodyPr/>
          <a:lstStyle>
            <a:lvl1pPr>
              <a:lnSpc>
                <a:spcPct val="90000"/>
              </a:lnSpc>
              <a:defRPr b="1" sz="3000"/>
            </a:lvl1pPr>
          </a:lstStyle>
          <a:p>
            <a:pPr/>
            <a:r>
              <a:t>Il nous enseigne la voie de l'obéissance et aide à obéir.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Shape 945"/>
          <p:cNvSpPr/>
          <p:nvPr>
            <p:ph type="sldImg"/>
          </p:nvPr>
        </p:nvSpPr>
        <p:spPr>
          <a:prstGeom prst="rect">
            <a:avLst/>
          </a:prstGeom>
        </p:spPr>
        <p:txBody>
          <a:bodyPr/>
          <a:lstStyle/>
          <a:p>
            <a:pPr/>
          </a:p>
        </p:txBody>
      </p:sp>
      <p:sp>
        <p:nvSpPr>
          <p:cNvPr id="946" name="Shape 946"/>
          <p:cNvSpPr/>
          <p:nvPr>
            <p:ph type="body" sz="quarter" idx="1"/>
          </p:nvPr>
        </p:nvSpPr>
        <p:spPr>
          <a:prstGeom prst="rect">
            <a:avLst/>
          </a:prstGeom>
        </p:spPr>
        <p:txBody>
          <a:bodyPr/>
          <a:lstStyle>
            <a:lvl1pPr>
              <a:defRPr b="1" sz="3000"/>
            </a:lvl1pPr>
          </a:lstStyle>
          <a:p>
            <a:pPr/>
            <a:r>
              <a:t>Il nous réprimande.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Shape 952"/>
          <p:cNvSpPr/>
          <p:nvPr>
            <p:ph type="sldImg"/>
          </p:nvPr>
        </p:nvSpPr>
        <p:spPr>
          <a:prstGeom prst="rect">
            <a:avLst/>
          </a:prstGeom>
        </p:spPr>
        <p:txBody>
          <a:bodyPr/>
          <a:lstStyle/>
          <a:p>
            <a:pPr/>
          </a:p>
        </p:txBody>
      </p:sp>
      <p:sp>
        <p:nvSpPr>
          <p:cNvPr id="953" name="Shape 953"/>
          <p:cNvSpPr/>
          <p:nvPr>
            <p:ph type="body" sz="quarter" idx="1"/>
          </p:nvPr>
        </p:nvSpPr>
        <p:spPr>
          <a:prstGeom prst="rect">
            <a:avLst/>
          </a:prstGeom>
        </p:spPr>
        <p:txBody>
          <a:bodyPr/>
          <a:lstStyle>
            <a:lvl1pPr>
              <a:defRPr b="1" sz="3000"/>
            </a:lvl1pPr>
          </a:lstStyle>
          <a:p>
            <a:pPr/>
            <a:r>
              <a:t>Cela nous donne des dons.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Shape 959"/>
          <p:cNvSpPr/>
          <p:nvPr>
            <p:ph type="sldImg"/>
          </p:nvPr>
        </p:nvSpPr>
        <p:spPr>
          <a:prstGeom prst="rect">
            <a:avLst/>
          </a:prstGeom>
        </p:spPr>
        <p:txBody>
          <a:bodyPr/>
          <a:lstStyle/>
          <a:p>
            <a:pPr/>
          </a:p>
        </p:txBody>
      </p:sp>
      <p:sp>
        <p:nvSpPr>
          <p:cNvPr id="960" name="Shape 960"/>
          <p:cNvSpPr/>
          <p:nvPr>
            <p:ph type="body" sz="quarter" idx="1"/>
          </p:nvPr>
        </p:nvSpPr>
        <p:spPr>
          <a:prstGeom prst="rect">
            <a:avLst/>
          </a:prstGeom>
        </p:spPr>
        <p:txBody>
          <a:bodyPr/>
          <a:lstStyle>
            <a:lvl1pPr>
              <a:defRPr b="1" sz="3000"/>
            </a:lvl1pPr>
          </a:lstStyle>
          <a:p>
            <a:pPr/>
            <a:r>
              <a:t>Habite en nous.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1" name="Shape 971"/>
          <p:cNvSpPr/>
          <p:nvPr>
            <p:ph type="sldImg"/>
          </p:nvPr>
        </p:nvSpPr>
        <p:spPr>
          <a:prstGeom prst="rect">
            <a:avLst/>
          </a:prstGeom>
        </p:spPr>
        <p:txBody>
          <a:bodyPr/>
          <a:lstStyle/>
          <a:p>
            <a:pPr/>
          </a:p>
        </p:txBody>
      </p:sp>
      <p:sp>
        <p:nvSpPr>
          <p:cNvPr id="972" name="Shape 972"/>
          <p:cNvSpPr/>
          <p:nvPr>
            <p:ph type="body" sz="quarter" idx="1"/>
          </p:nvPr>
        </p:nvSpPr>
        <p:spPr>
          <a:prstGeom prst="rect">
            <a:avLst/>
          </a:prstGeom>
        </p:spPr>
        <p:txBody>
          <a:bodyPr/>
          <a:lstStyle>
            <a:lvl1pPr>
              <a:lnSpc>
                <a:spcPct val="90000"/>
              </a:lnSpc>
              <a:defRPr b="1" sz="3000"/>
            </a:lvl1pPr>
          </a:lstStyle>
          <a:p>
            <a:pPr/>
            <a:r>
              <a:t>Promouvoir la loi de Dieu</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Shape 978"/>
          <p:cNvSpPr/>
          <p:nvPr>
            <p:ph type="sldImg"/>
          </p:nvPr>
        </p:nvSpPr>
        <p:spPr>
          <a:prstGeom prst="rect">
            <a:avLst/>
          </a:prstGeom>
        </p:spPr>
        <p:txBody>
          <a:bodyPr/>
          <a:lstStyle/>
          <a:p>
            <a:pPr/>
          </a:p>
        </p:txBody>
      </p:sp>
      <p:sp>
        <p:nvSpPr>
          <p:cNvPr id="979" name="Shape 979"/>
          <p:cNvSpPr/>
          <p:nvPr>
            <p:ph type="body" sz="quarter" idx="1"/>
          </p:nvPr>
        </p:nvSpPr>
        <p:spPr>
          <a:prstGeom prst="rect">
            <a:avLst/>
          </a:prstGeom>
        </p:spPr>
        <p:txBody>
          <a:bodyPr/>
          <a:lstStyle>
            <a:lvl1pPr>
              <a:lnSpc>
                <a:spcPct val="90000"/>
              </a:lnSpc>
              <a:defRPr b="1" sz="3000"/>
            </a:lvl1pPr>
          </a:lstStyle>
          <a:p>
            <a:pPr/>
            <a:r>
              <a:t>Participe à notre création.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Shape 985"/>
          <p:cNvSpPr/>
          <p:nvPr>
            <p:ph type="sldImg"/>
          </p:nvPr>
        </p:nvSpPr>
        <p:spPr>
          <a:prstGeom prst="rect">
            <a:avLst/>
          </a:prstGeom>
        </p:spPr>
        <p:txBody>
          <a:bodyPr/>
          <a:lstStyle/>
          <a:p>
            <a:pPr/>
          </a:p>
        </p:txBody>
      </p:sp>
      <p:sp>
        <p:nvSpPr>
          <p:cNvPr id="986" name="Shape 986"/>
          <p:cNvSpPr/>
          <p:nvPr>
            <p:ph type="body" sz="quarter" idx="1"/>
          </p:nvPr>
        </p:nvSpPr>
        <p:spPr>
          <a:prstGeom prst="rect">
            <a:avLst/>
          </a:prstGeom>
        </p:spPr>
        <p:txBody>
          <a:bodyPr/>
          <a:lstStyle>
            <a:lvl1pPr>
              <a:defRPr b="1" sz="3000"/>
            </a:lvl1pPr>
          </a:lstStyle>
          <a:p>
            <a:pPr/>
            <a:r>
              <a:t>Habite le fidèle croyant.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2 Rois 5: 1-17</a:t>
            </a:r>
          </a:p>
          <a:p>
            <a:pPr>
              <a:lnSpc>
                <a:spcPct val="90000"/>
              </a:lnSpc>
              <a:defRPr sz="3000"/>
            </a:pPr>
            <a:r>
              <a:t>Le principal problème auquel est confronté un être humain est la fierté.</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Shape 1007"/>
          <p:cNvSpPr/>
          <p:nvPr>
            <p:ph type="sldImg"/>
          </p:nvPr>
        </p:nvSpPr>
        <p:spPr>
          <a:prstGeom prst="rect">
            <a:avLst/>
          </a:prstGeom>
        </p:spPr>
        <p:txBody>
          <a:bodyPr/>
          <a:lstStyle/>
          <a:p>
            <a:pPr/>
          </a:p>
        </p:txBody>
      </p:sp>
      <p:sp>
        <p:nvSpPr>
          <p:cNvPr id="1008" name="Shape 1008"/>
          <p:cNvSpPr/>
          <p:nvPr>
            <p:ph type="body" sz="quarter" idx="1"/>
          </p:nvPr>
        </p:nvSpPr>
        <p:spPr>
          <a:prstGeom prst="rect">
            <a:avLst/>
          </a:prstGeom>
        </p:spPr>
        <p:txBody>
          <a:bodyPr/>
          <a:lstStyle/>
          <a:p>
            <a:pPr>
              <a:lnSpc>
                <a:spcPct val="90000"/>
              </a:lnSpc>
              <a:defRPr sz="3000"/>
            </a:pPr>
            <a:r>
              <a:t>D'autres textes indiquent qu'il a réprimandé le peuple de Dieu, </a:t>
            </a:r>
            <a:r>
              <a:rPr b="1"/>
              <a:t>Néhémie 9:30</a:t>
            </a:r>
            <a:r>
              <a:t>; réagi au mal humain, </a:t>
            </a:r>
            <a:r>
              <a:rPr b="1"/>
              <a:t>Genèse 6: 3</a:t>
            </a:r>
            <a:r>
              <a:t>; Il a donné des capacités et des dons aux êtres humains, </a:t>
            </a:r>
            <a:r>
              <a:rPr b="1"/>
              <a:t>Exode 31: 2,3</a:t>
            </a:r>
            <a:r>
              <a:t>; Il a inspiré les prophètes, </a:t>
            </a:r>
            <a:r>
              <a:rPr b="1"/>
              <a:t>Michée 3: 8</a:t>
            </a:r>
            <a:r>
              <a:t>; Il a parlé à travers les Psalmistes, </a:t>
            </a:r>
            <a:r>
              <a:rPr b="1"/>
              <a:t>Hébreux 3: 7-11</a:t>
            </a:r>
            <a: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9" name="Shape 1029"/>
          <p:cNvSpPr/>
          <p:nvPr>
            <p:ph type="sldImg"/>
          </p:nvPr>
        </p:nvSpPr>
        <p:spPr>
          <a:prstGeom prst="rect">
            <a:avLst/>
          </a:prstGeom>
        </p:spPr>
        <p:txBody>
          <a:bodyPr/>
          <a:lstStyle/>
          <a:p>
            <a:pPr/>
          </a:p>
        </p:txBody>
      </p:sp>
      <p:sp>
        <p:nvSpPr>
          <p:cNvPr id="1030" name="Shape 1030"/>
          <p:cNvSpPr/>
          <p:nvPr>
            <p:ph type="body" sz="quarter" idx="1"/>
          </p:nvPr>
        </p:nvSpPr>
        <p:spPr>
          <a:prstGeom prst="rect">
            <a:avLst/>
          </a:prstGeom>
        </p:spPr>
        <p:txBody>
          <a:bodyPr/>
          <a:lstStyle>
            <a:lvl1pPr>
              <a:lnSpc>
                <a:spcPct val="90000"/>
              </a:lnSpc>
              <a:defRPr b="1" sz="3000"/>
            </a:lvl1pPr>
          </a:lstStyle>
          <a:p>
            <a:pPr/>
            <a:r>
              <a:t>8. Quelle importante action à charge du Saint Esprit découvre-t-on dans l’Ancien Testament?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Shape 1036"/>
          <p:cNvSpPr/>
          <p:nvPr>
            <p:ph type="sldImg"/>
          </p:nvPr>
        </p:nvSpPr>
        <p:spPr>
          <a:prstGeom prst="rect">
            <a:avLst/>
          </a:prstGeom>
        </p:spPr>
        <p:txBody>
          <a:bodyPr/>
          <a:lstStyle/>
          <a:p>
            <a:pPr/>
          </a:p>
        </p:txBody>
      </p:sp>
      <p:sp>
        <p:nvSpPr>
          <p:cNvPr id="1037" name="Shape 1037"/>
          <p:cNvSpPr/>
          <p:nvPr>
            <p:ph type="body" sz="quarter" idx="1"/>
          </p:nvPr>
        </p:nvSpPr>
        <p:spPr>
          <a:prstGeom prst="rect">
            <a:avLst/>
          </a:prstGeom>
        </p:spPr>
        <p:txBody>
          <a:bodyPr/>
          <a:lstStyle>
            <a:lvl1pPr>
              <a:lnSpc>
                <a:spcPct val="90000"/>
              </a:lnSpc>
              <a:defRPr b="1" sz="3000"/>
            </a:lvl1pPr>
          </a:lstStyle>
          <a:p>
            <a:pPr/>
            <a:r>
              <a:t>8. Quelle importante action à charge du Saint Esprit découvre-t-on dans l’Ancien Testament?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Shape 1043"/>
          <p:cNvSpPr/>
          <p:nvPr>
            <p:ph type="sldImg"/>
          </p:nvPr>
        </p:nvSpPr>
        <p:spPr>
          <a:prstGeom prst="rect">
            <a:avLst/>
          </a:prstGeom>
        </p:spPr>
        <p:txBody>
          <a:bodyPr/>
          <a:lstStyle/>
          <a:p>
            <a:pPr/>
          </a:p>
        </p:txBody>
      </p:sp>
      <p:sp>
        <p:nvSpPr>
          <p:cNvPr id="1044" name="Shape 1044"/>
          <p:cNvSpPr/>
          <p:nvPr>
            <p:ph type="body" sz="quarter" idx="1"/>
          </p:nvPr>
        </p:nvSpPr>
        <p:spPr>
          <a:prstGeom prst="rect">
            <a:avLst/>
          </a:prstGeom>
        </p:spPr>
        <p:txBody>
          <a:bodyPr/>
          <a:lstStyle>
            <a:lvl1pPr>
              <a:lnSpc>
                <a:spcPct val="90000"/>
              </a:lnSpc>
              <a:defRPr b="1" sz="3000"/>
            </a:lvl1pPr>
          </a:lstStyle>
          <a:p>
            <a:pPr/>
            <a:r>
              <a:t>8. Quelle importante action à charge du Saint Esprit découvre-t-on dans l’Ancien Testament?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Shape 1070"/>
          <p:cNvSpPr/>
          <p:nvPr>
            <p:ph type="sldImg"/>
          </p:nvPr>
        </p:nvSpPr>
        <p:spPr>
          <a:prstGeom prst="rect">
            <a:avLst/>
          </a:prstGeom>
        </p:spPr>
        <p:txBody>
          <a:bodyPr/>
          <a:lstStyle/>
          <a:p>
            <a:pPr/>
          </a:p>
        </p:txBody>
      </p:sp>
      <p:sp>
        <p:nvSpPr>
          <p:cNvPr id="1071" name="Shape 1071"/>
          <p:cNvSpPr/>
          <p:nvPr>
            <p:ph type="body" sz="quarter" idx="1"/>
          </p:nvPr>
        </p:nvSpPr>
        <p:spPr>
          <a:prstGeom prst="rect">
            <a:avLst/>
          </a:prstGeom>
        </p:spPr>
        <p:txBody>
          <a:bodyPr/>
          <a:lstStyle>
            <a:lvl1pPr>
              <a:lnSpc>
                <a:spcPct val="90000"/>
              </a:lnSpc>
              <a:defRPr b="1" sz="3000"/>
            </a:lvl1pPr>
          </a:lstStyle>
          <a:p>
            <a:pPr/>
            <a:r>
              <a:t>9. Quel rôle a joué le Saint Esprit dans la vie du Christ?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Shape 1082"/>
          <p:cNvSpPr/>
          <p:nvPr>
            <p:ph type="sldImg"/>
          </p:nvPr>
        </p:nvSpPr>
        <p:spPr>
          <a:prstGeom prst="rect">
            <a:avLst/>
          </a:prstGeom>
        </p:spPr>
        <p:txBody>
          <a:bodyPr/>
          <a:lstStyle/>
          <a:p>
            <a:pPr/>
          </a:p>
        </p:txBody>
      </p:sp>
      <p:sp>
        <p:nvSpPr>
          <p:cNvPr id="1083" name="Shape 1083"/>
          <p:cNvSpPr/>
          <p:nvPr>
            <p:ph type="body" sz="quarter" idx="1"/>
          </p:nvPr>
        </p:nvSpPr>
        <p:spPr>
          <a:prstGeom prst="rect">
            <a:avLst/>
          </a:prstGeom>
        </p:spPr>
        <p:txBody>
          <a:bodyPr/>
          <a:lstStyle>
            <a:lvl1pPr>
              <a:lnSpc>
                <a:spcPct val="90000"/>
              </a:lnSpc>
              <a:defRPr b="1" sz="3000"/>
            </a:lvl1pPr>
          </a:lstStyle>
          <a:p>
            <a:pPr/>
            <a:r>
              <a:t>9. Quel rôle a joué le Saint Esprit dans la vie du Christ?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Shape 1089"/>
          <p:cNvSpPr/>
          <p:nvPr>
            <p:ph type="sldImg"/>
          </p:nvPr>
        </p:nvSpPr>
        <p:spPr>
          <a:prstGeom prst="rect">
            <a:avLst/>
          </a:prstGeom>
        </p:spPr>
        <p:txBody>
          <a:bodyPr/>
          <a:lstStyle/>
          <a:p>
            <a:pPr/>
          </a:p>
        </p:txBody>
      </p:sp>
      <p:sp>
        <p:nvSpPr>
          <p:cNvPr id="1090" name="Shape 1090"/>
          <p:cNvSpPr/>
          <p:nvPr>
            <p:ph type="body" sz="quarter" idx="1"/>
          </p:nvPr>
        </p:nvSpPr>
        <p:spPr>
          <a:prstGeom prst="rect">
            <a:avLst/>
          </a:prstGeom>
        </p:spPr>
        <p:txBody>
          <a:bodyPr/>
          <a:lstStyle>
            <a:lvl1pPr>
              <a:lnSpc>
                <a:spcPct val="90000"/>
              </a:lnSpc>
              <a:defRPr b="1" sz="3000"/>
            </a:lvl1pPr>
          </a:lstStyle>
          <a:p>
            <a:pPr/>
            <a:r>
              <a:t>9. Quel rôle a joué le Saint Esprit dans la vie du Christ?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Shape 1101"/>
          <p:cNvSpPr/>
          <p:nvPr>
            <p:ph type="sldImg"/>
          </p:nvPr>
        </p:nvSpPr>
        <p:spPr>
          <a:prstGeom prst="rect">
            <a:avLst/>
          </a:prstGeom>
        </p:spPr>
        <p:txBody>
          <a:bodyPr/>
          <a:lstStyle/>
          <a:p>
            <a:pPr/>
          </a:p>
        </p:txBody>
      </p:sp>
      <p:sp>
        <p:nvSpPr>
          <p:cNvPr id="1102" name="Shape 1102"/>
          <p:cNvSpPr/>
          <p:nvPr>
            <p:ph type="body" sz="quarter" idx="1"/>
          </p:nvPr>
        </p:nvSpPr>
        <p:spPr>
          <a:prstGeom prst="rect">
            <a:avLst/>
          </a:prstGeom>
        </p:spPr>
        <p:txBody>
          <a:bodyPr/>
          <a:lstStyle>
            <a:lvl1pPr>
              <a:lnSpc>
                <a:spcPct val="90000"/>
              </a:lnSpc>
              <a:defRPr b="1" sz="3000"/>
            </a:lvl1pPr>
          </a:lstStyle>
          <a:p>
            <a:pPr/>
            <a:r>
              <a:t>9. Quel rôle a joué le Saint Esprit dans la vie du Christ?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3" name="Shape 1113"/>
          <p:cNvSpPr/>
          <p:nvPr>
            <p:ph type="sldImg"/>
          </p:nvPr>
        </p:nvSpPr>
        <p:spPr>
          <a:prstGeom prst="rect">
            <a:avLst/>
          </a:prstGeom>
        </p:spPr>
        <p:txBody>
          <a:bodyPr/>
          <a:lstStyle/>
          <a:p>
            <a:pPr/>
          </a:p>
        </p:txBody>
      </p:sp>
      <p:sp>
        <p:nvSpPr>
          <p:cNvPr id="1114" name="Shape 1114"/>
          <p:cNvSpPr/>
          <p:nvPr>
            <p:ph type="body" sz="quarter" idx="1"/>
          </p:nvPr>
        </p:nvSpPr>
        <p:spPr>
          <a:prstGeom prst="rect">
            <a:avLst/>
          </a:prstGeom>
        </p:spPr>
        <p:txBody>
          <a:bodyPr/>
          <a:lstStyle/>
          <a:p>
            <a:pPr>
              <a:lnSpc>
                <a:spcPct val="90000"/>
              </a:lnSpc>
              <a:defRPr sz="3000"/>
            </a:pPr>
            <a:r>
              <a:t>Un véritable événement qui explique, en parabole, l'œuvre de l'Esprit de Dieu dans nos esprits et nos consciences, s'est produit en 1984. Un avion de la compagnie aérienne Avianca s'est écrasé sur un versant de montagne en Espagne. Tous les passagers et l'équipage ont péri. Les chercheurs, après avoir trouvé la "boîte noire" de l'avion, ont découvert quelque chose d'inouï. L'enregistrement a révélé que plusieurs minutes avant l'accident, une voix du système d'avertissement automatique de l'avion a averti l'équipage à plusieurs reprises en anglais: "Pull up, Pull up", ce qui signifie: Allez-y! Allez-y!</a:t>
            </a:r>
          </a:p>
          <a:p>
            <a:pPr>
              <a:lnSpc>
                <a:spcPct val="90000"/>
              </a:lnSpc>
              <a:defRPr sz="3000"/>
            </a:pPr>
          </a:p>
          <a:p>
            <a:pPr>
              <a:lnSpc>
                <a:spcPct val="90000"/>
              </a:lnSpc>
              <a:defRPr sz="3000"/>
            </a:pPr>
            <a:r>
              <a:t>Le pilote doit avoir supposé que le système d'avertissement fonctionnait mal. La recherche dans la boîte noire a révélé que le pilote a répondu: "Tais-toi, gringo!" Et a apparemment immédiatement déconnecté le système. Quelques minutes plus tard, l'avion s'est écrasé dans la montagne.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lnSpc>
                <a:spcPct val="90000"/>
              </a:lnSpc>
              <a:defRPr sz="3000"/>
            </a:pPr>
            <a:r>
              <a:t>Le christianisme n'est pas une modification ou une amélioration de la vie pécheresse avec laquelle nous sommes nés. C'est le résultat de l'échange de la vie juste du Christ contre notre vie pécheresse qui a été exécutée sur la croix du Christ et reçue par la foi à travers l'expérience du baptême. C'est l'expérience de la nouvelle naissance, qui a été discutée dans le thème de la nouvelle naissance.</a:t>
            </a:r>
          </a:p>
          <a:p>
            <a:pPr>
              <a:lnSpc>
                <a:spcPct val="90000"/>
              </a:lnSpc>
              <a:defRPr sz="3000"/>
            </a:pPr>
          </a:p>
          <a:p>
            <a:pPr>
              <a:lnSpc>
                <a:spcPct val="90000"/>
              </a:lnSpc>
              <a:defRPr sz="3000"/>
            </a:pPr>
            <a:r>
              <a:t>Au moment où vous vivez cette nouvelle naissance, vous êtes passé de la mort à la vie, de la condamnation de la loi à la justification de la vie. C'est le début de la vie chrétienne. Le travail de soumettre les désirs de la chair et de reproduire la vie sainte et juste du Christ chez les croyants est l'œuvre du Saint-Esprit. Ce travail est le processus de sanctification.</a:t>
            </a:r>
          </a:p>
          <a:p>
            <a:pPr>
              <a:lnSpc>
                <a:spcPct val="90000"/>
              </a:lnSpc>
              <a:defRPr sz="3000"/>
            </a:pPr>
            <a:r>
              <a:t> </a:t>
            </a:r>
          </a:p>
          <a:p>
            <a:pPr>
              <a:lnSpc>
                <a:spcPct val="90000"/>
              </a:lnSpc>
              <a:defRPr sz="3000"/>
            </a:pPr>
            <a:r>
              <a:t>Bien que cette expérience de sanctification ne contribue pas un iota à garantir son titre au ciel, elle témoigne du salut que vous avez déjà en Christ, à travers la justification par la foi. Par conséquent, la sanctification, fruit de l'Esprit, témoigne de la puissance de l'Évangile.</a:t>
            </a:r>
          </a:p>
          <a:p>
            <a:pPr>
              <a:lnSpc>
                <a:spcPct val="90000"/>
              </a:lnSpc>
              <a:defRPr sz="3000"/>
            </a:pPr>
          </a:p>
          <a:p>
            <a:pPr>
              <a:lnSpc>
                <a:spcPct val="90000"/>
              </a:lnSpc>
              <a:defRPr sz="3000"/>
            </a:pPr>
            <a:r>
              <a:t>Pour que cela se produise, vous devez apprendre à marcher dans l'Esprit.</a:t>
            </a:r>
          </a:p>
          <a:p>
            <a:pPr>
              <a:lnSpc>
                <a:spcPct val="90000"/>
              </a:lnSpc>
              <a:defRPr sz="3000"/>
            </a:pPr>
          </a:p>
          <a:p>
            <a:pPr>
              <a:lnSpc>
                <a:spcPct val="90000"/>
              </a:lnSpc>
              <a:defRPr sz="3000"/>
            </a:pPr>
            <a:r>
              <a:t>Dans cette première leçon Marcher dans l'Esprit 1, nous saurons ce que la Bible dit sur la nature du Saint-Esprit et dans la deuxième leçon Marcher dans l'Esprit 2, son travail en nous.</a:t>
            </a:r>
          </a:p>
          <a:p>
            <a:pPr>
              <a:lnSpc>
                <a:spcPct val="90000"/>
              </a:lnSpc>
              <a:defRPr sz="3000"/>
            </a:pPr>
          </a:p>
          <a:p>
            <a:pPr>
              <a:lnSpc>
                <a:spcPct val="90000"/>
              </a:lnSpc>
              <a:defRPr sz="3000"/>
            </a:pP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lvl1pPr>
              <a:lnSpc>
                <a:spcPct val="90000"/>
              </a:lnSpc>
              <a:defRPr sz="3000"/>
            </a:lvl1pPr>
          </a:lstStyle>
          <a:p>
            <a:pPr/>
            <a:r>
              <a:t>En dégradant la personne de l'EI, l'ennemi sait bien qu'il laisse le croyant sans les ressources que lui fournit l'évangile pour le garder libre du péché.</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lvl1pPr>
              <a:lnSpc>
                <a:spcPct val="90000"/>
              </a:lnSpc>
              <a:defRPr sz="3000"/>
            </a:lvl1pPr>
          </a:lstStyle>
          <a:p>
            <a:pPr/>
            <a:r>
              <a:t>Il y a au moins 4 courants sur la nature de Dieu dans les cercles chrétiens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p>
            <a:pPr>
              <a:lnSpc>
                <a:spcPct val="90000"/>
              </a:lnSpc>
              <a:defRPr sz="3000"/>
            </a:pPr>
            <a:r>
              <a:t>Comme la psychologie, la cardiologie, la zoologie, la cytologie, la biologie, la minéralogie même l'astrologie, la pneumatologie est un mot composé:</a:t>
            </a:r>
          </a:p>
          <a:p>
            <a:pPr>
              <a:lnSpc>
                <a:spcPct val="90000"/>
              </a:lnSpc>
              <a:defRPr sz="3000"/>
            </a:pPr>
          </a:p>
          <a:p>
            <a:pPr>
              <a:lnSpc>
                <a:spcPct val="90000"/>
              </a:lnSpc>
              <a:defRPr sz="3000"/>
            </a:pPr>
            <a:r>
              <a:t>Alors que LOGOS pointe dans la pensée gr. à l'ORDRE, L'ENSEIGNEMENT, LA RAISON, LA LOGIQUE UNIVERSELLE, dans la pensée des premiers disciples, LOGOS relie cet ORDRE, CAUSE, VERBE à l'incarnation du Christ.</a:t>
            </a:r>
          </a:p>
          <a:p>
            <a:pPr>
              <a:lnSpc>
                <a:spcPct val="90000"/>
              </a:lnSpc>
              <a:defRPr sz="3000"/>
            </a:pPr>
          </a:p>
          <a:p>
            <a:pPr>
              <a:lnSpc>
                <a:spcPct val="90000"/>
              </a:lnSpc>
              <a:defRPr sz="3000"/>
            </a:pPr>
            <a:r>
              <a:t>PNEUMA, d'autre part, signifie VENT, SOUFFLE, ESPRIT. Il a semblé bon à Dieu d'associer l'œuvre de son Saint-Esprit avec le vent.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hape 510"/>
          <p:cNvSpPr/>
          <p:nvPr>
            <p:ph type="sldImg"/>
          </p:nvPr>
        </p:nvSpPr>
        <p:spPr>
          <a:prstGeom prst="rect">
            <a:avLst/>
          </a:prstGeom>
        </p:spPr>
        <p:txBody>
          <a:bodyPr/>
          <a:lstStyle/>
          <a:p>
            <a:pPr/>
          </a:p>
        </p:txBody>
      </p:sp>
      <p:sp>
        <p:nvSpPr>
          <p:cNvPr id="511" name="Shape 511"/>
          <p:cNvSpPr/>
          <p:nvPr>
            <p:ph type="body" sz="quarter" idx="1"/>
          </p:nvPr>
        </p:nvSpPr>
        <p:spPr>
          <a:prstGeom prst="rect">
            <a:avLst/>
          </a:prstGeom>
        </p:spPr>
        <p:txBody>
          <a:bodyPr/>
          <a:lstStyle/>
          <a:p>
            <a:pPr>
              <a:lnSpc>
                <a:spcPct val="90000"/>
              </a:lnSpc>
              <a:defRPr sz="3000"/>
            </a:pPr>
            <a:r>
              <a:t>Nous Adventistes 7e Jour, en particulier les théologiens de notre église, à de nombreuses occasions, nous essayons de donner une raison, ou une explication logique, ordonnée à la nature du Saint-Esprit. Dans notre doctrine de Dieu, nous avons la croyance # 5, où nous citons une série de versets bibliques pour expliquer la personne du Saint-Esprit et son œuvre.</a:t>
            </a:r>
          </a:p>
          <a:p>
            <a:pPr>
              <a:lnSpc>
                <a:spcPct val="90000"/>
              </a:lnSpc>
              <a:defRPr sz="3000"/>
            </a:pPr>
          </a:p>
          <a:p>
            <a:pPr>
              <a:lnSpc>
                <a:spcPct val="90000"/>
              </a:lnSpc>
              <a:defRPr sz="3000"/>
            </a:pPr>
            <a:r>
              <a:t>Cependant, beaucoup de connaissances (logos) peuvent provoquer dans la plupart des cas, que nous commettons la grave erreur de croire que nous pouvons enfermer ou enfermer le Saint-Esprit dans une certaine structure.</a:t>
            </a:r>
          </a:p>
          <a:p>
            <a:pPr>
              <a:lnSpc>
                <a:spcPct val="90000"/>
              </a:lnSpc>
              <a:defRPr sz="3000"/>
            </a:pPr>
          </a:p>
          <a:p>
            <a:pPr>
              <a:lnSpc>
                <a:spcPct val="90000"/>
              </a:lnSpc>
              <a:defRPr sz="3000"/>
            </a:pPr>
            <a:r>
              <a:t>La vérité est que je ne peux pas boxer dans le vent; boxer dans le vent signifie rester avec l'air, pas le vent.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6.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7.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0.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3.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24.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5.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26.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29.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30.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31.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35.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39.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4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41.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46.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4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4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51.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53.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4.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7.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9.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5.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prstGeom prst="rect">
            <a:avLst/>
          </a:prstGeom>
        </p:spPr>
        <p:txBody>
          <a:bodyPr/>
          <a:lstStyle/>
          <a:p>
            <a:pPr/>
          </a:p>
        </p:txBody>
      </p:sp>
      <p:sp>
        <p:nvSpPr>
          <p:cNvPr id="251" name="Double-click to edit"/>
          <p:cNvSpPr txBox="1"/>
          <p:nvPr>
            <p:ph type="body" idx="1"/>
          </p:nvPr>
        </p:nvSpPr>
        <p:spPr>
          <a:prstGeom prst="rect">
            <a:avLst/>
          </a:prstGeom>
        </p:spPr>
        <p:txBody>
          <a:bodyPr/>
          <a:lstStyle/>
          <a:p>
            <a:pPr/>
          </a:p>
        </p:txBody>
      </p:sp>
      <p:sp>
        <p:nvSpPr>
          <p:cNvPr id="25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11 Le Saint-Esprit dans la Bible.001.jpeg" descr="11 Le Saint-Esprit dans la Bibl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11 Le Saint-Esprit dans la Bible.010.jpeg" descr="11 Le Saint-Esprit dans la Bible.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Double-click to edit"/>
          <p:cNvSpPr txBox="1"/>
          <p:nvPr>
            <p:ph type="title"/>
          </p:nvPr>
        </p:nvSpPr>
        <p:spPr>
          <a:prstGeom prst="rect">
            <a:avLst/>
          </a:prstGeom>
        </p:spPr>
        <p:txBody>
          <a:bodyPr/>
          <a:lstStyle/>
          <a:p>
            <a:pPr/>
          </a:p>
        </p:txBody>
      </p:sp>
      <p:sp>
        <p:nvSpPr>
          <p:cNvPr id="796" name="Double-click to edit"/>
          <p:cNvSpPr txBox="1"/>
          <p:nvPr>
            <p:ph type="body" idx="1"/>
          </p:nvPr>
        </p:nvSpPr>
        <p:spPr>
          <a:prstGeom prst="rect">
            <a:avLst/>
          </a:prstGeom>
        </p:spPr>
        <p:txBody>
          <a:bodyPr/>
          <a:lstStyle/>
          <a:p>
            <a:pPr/>
          </a:p>
        </p:txBody>
      </p:sp>
      <p:sp>
        <p:nvSpPr>
          <p:cNvPr id="7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8" name="11 Le Saint-Esprit dans la Bible.100.jpeg" descr="11 Le Saint-Esprit dans la Bible.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Double-click to edit"/>
          <p:cNvSpPr txBox="1"/>
          <p:nvPr>
            <p:ph type="title"/>
          </p:nvPr>
        </p:nvSpPr>
        <p:spPr>
          <a:prstGeom prst="rect">
            <a:avLst/>
          </a:prstGeom>
        </p:spPr>
        <p:txBody>
          <a:bodyPr/>
          <a:lstStyle/>
          <a:p>
            <a:pPr/>
          </a:p>
        </p:txBody>
      </p:sp>
      <p:sp>
        <p:nvSpPr>
          <p:cNvPr id="801" name="Double-click to edit"/>
          <p:cNvSpPr txBox="1"/>
          <p:nvPr>
            <p:ph type="body" idx="1"/>
          </p:nvPr>
        </p:nvSpPr>
        <p:spPr>
          <a:prstGeom prst="rect">
            <a:avLst/>
          </a:prstGeom>
        </p:spPr>
        <p:txBody>
          <a:bodyPr/>
          <a:lstStyle/>
          <a:p>
            <a:pPr/>
          </a:p>
        </p:txBody>
      </p:sp>
      <p:sp>
        <p:nvSpPr>
          <p:cNvPr id="8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3" name="11 Le Saint-Esprit dans la Bible.080.jpeg" descr="11 Le Saint-Esprit dans la Bible.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Double-click to edit"/>
          <p:cNvSpPr txBox="1"/>
          <p:nvPr>
            <p:ph type="title"/>
          </p:nvPr>
        </p:nvSpPr>
        <p:spPr>
          <a:prstGeom prst="rect">
            <a:avLst/>
          </a:prstGeom>
        </p:spPr>
        <p:txBody>
          <a:bodyPr/>
          <a:lstStyle/>
          <a:p>
            <a:pPr/>
          </a:p>
        </p:txBody>
      </p:sp>
      <p:sp>
        <p:nvSpPr>
          <p:cNvPr id="806" name="Double-click to edit"/>
          <p:cNvSpPr txBox="1"/>
          <p:nvPr>
            <p:ph type="body" idx="1"/>
          </p:nvPr>
        </p:nvSpPr>
        <p:spPr>
          <a:prstGeom prst="rect">
            <a:avLst/>
          </a:prstGeom>
        </p:spPr>
        <p:txBody>
          <a:bodyPr/>
          <a:lstStyle/>
          <a:p>
            <a:pPr/>
          </a:p>
        </p:txBody>
      </p:sp>
      <p:sp>
        <p:nvSpPr>
          <p:cNvPr id="8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8" name="11 Le Saint-Esprit dans la Bible.102.jpeg" descr="11 Le Saint-Esprit dans la Bible.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Double-click to edit"/>
          <p:cNvSpPr txBox="1"/>
          <p:nvPr>
            <p:ph type="title"/>
          </p:nvPr>
        </p:nvSpPr>
        <p:spPr>
          <a:prstGeom prst="rect">
            <a:avLst/>
          </a:prstGeom>
        </p:spPr>
        <p:txBody>
          <a:bodyPr/>
          <a:lstStyle/>
          <a:p>
            <a:pPr/>
          </a:p>
        </p:txBody>
      </p:sp>
      <p:sp>
        <p:nvSpPr>
          <p:cNvPr id="811" name="Double-click to edit"/>
          <p:cNvSpPr txBox="1"/>
          <p:nvPr>
            <p:ph type="body" idx="1"/>
          </p:nvPr>
        </p:nvSpPr>
        <p:spPr>
          <a:prstGeom prst="rect">
            <a:avLst/>
          </a:prstGeom>
        </p:spPr>
        <p:txBody>
          <a:bodyPr/>
          <a:lstStyle/>
          <a:p>
            <a:pPr/>
          </a:p>
        </p:txBody>
      </p:sp>
      <p:sp>
        <p:nvSpPr>
          <p:cNvPr id="8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3" name="11 Le Saint-Esprit dans la Bible.103.jpeg" descr="11 Le Saint-Esprit dans la Bible.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Double-click to edit"/>
          <p:cNvSpPr txBox="1"/>
          <p:nvPr>
            <p:ph type="title"/>
          </p:nvPr>
        </p:nvSpPr>
        <p:spPr>
          <a:prstGeom prst="rect">
            <a:avLst/>
          </a:prstGeom>
        </p:spPr>
        <p:txBody>
          <a:bodyPr/>
          <a:lstStyle/>
          <a:p>
            <a:pPr/>
          </a:p>
        </p:txBody>
      </p:sp>
      <p:sp>
        <p:nvSpPr>
          <p:cNvPr id="816" name="Double-click to edit"/>
          <p:cNvSpPr txBox="1"/>
          <p:nvPr>
            <p:ph type="body" idx="1"/>
          </p:nvPr>
        </p:nvSpPr>
        <p:spPr>
          <a:prstGeom prst="rect">
            <a:avLst/>
          </a:prstGeom>
        </p:spPr>
        <p:txBody>
          <a:bodyPr/>
          <a:lstStyle/>
          <a:p>
            <a:pPr/>
          </a:p>
        </p:txBody>
      </p:sp>
      <p:sp>
        <p:nvSpPr>
          <p:cNvPr id="8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8" name="11 Le Saint-Esprit dans la Bible.104.jpeg" descr="11 Le Saint-Esprit dans la Bible.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Double-click to edit"/>
          <p:cNvSpPr txBox="1"/>
          <p:nvPr>
            <p:ph type="title"/>
          </p:nvPr>
        </p:nvSpPr>
        <p:spPr>
          <a:prstGeom prst="rect">
            <a:avLst/>
          </a:prstGeom>
        </p:spPr>
        <p:txBody>
          <a:bodyPr/>
          <a:lstStyle/>
          <a:p>
            <a:pPr/>
          </a:p>
        </p:txBody>
      </p:sp>
      <p:sp>
        <p:nvSpPr>
          <p:cNvPr id="821" name="Double-click to edit"/>
          <p:cNvSpPr txBox="1"/>
          <p:nvPr>
            <p:ph type="body" idx="1"/>
          </p:nvPr>
        </p:nvSpPr>
        <p:spPr>
          <a:prstGeom prst="rect">
            <a:avLst/>
          </a:prstGeom>
        </p:spPr>
        <p:txBody>
          <a:bodyPr/>
          <a:lstStyle/>
          <a:p>
            <a:pPr/>
          </a:p>
        </p:txBody>
      </p:sp>
      <p:sp>
        <p:nvSpPr>
          <p:cNvPr id="8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3" name="11 Le Saint-Esprit dans la Bible.105.jpeg" descr="11 Le Saint-Esprit dans la Bible.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Double-click to edit"/>
          <p:cNvSpPr txBox="1"/>
          <p:nvPr>
            <p:ph type="title"/>
          </p:nvPr>
        </p:nvSpPr>
        <p:spPr>
          <a:prstGeom prst="rect">
            <a:avLst/>
          </a:prstGeom>
        </p:spPr>
        <p:txBody>
          <a:bodyPr/>
          <a:lstStyle/>
          <a:p>
            <a:pPr/>
          </a:p>
        </p:txBody>
      </p:sp>
      <p:sp>
        <p:nvSpPr>
          <p:cNvPr id="826" name="Double-click to edit"/>
          <p:cNvSpPr txBox="1"/>
          <p:nvPr>
            <p:ph type="body" idx="1"/>
          </p:nvPr>
        </p:nvSpPr>
        <p:spPr>
          <a:prstGeom prst="rect">
            <a:avLst/>
          </a:prstGeom>
        </p:spPr>
        <p:txBody>
          <a:bodyPr/>
          <a:lstStyle/>
          <a:p>
            <a:pPr/>
          </a:p>
        </p:txBody>
      </p:sp>
      <p:sp>
        <p:nvSpPr>
          <p:cNvPr id="8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8" name="11 Le Saint-Esprit dans la Bible.106.jpeg" descr="11 Le Saint-Esprit dans la Bible.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Double-click to edit"/>
          <p:cNvSpPr txBox="1"/>
          <p:nvPr>
            <p:ph type="title"/>
          </p:nvPr>
        </p:nvSpPr>
        <p:spPr>
          <a:prstGeom prst="rect">
            <a:avLst/>
          </a:prstGeom>
        </p:spPr>
        <p:txBody>
          <a:bodyPr/>
          <a:lstStyle/>
          <a:p>
            <a:pPr/>
          </a:p>
        </p:txBody>
      </p:sp>
      <p:sp>
        <p:nvSpPr>
          <p:cNvPr id="831" name="Double-click to edit"/>
          <p:cNvSpPr txBox="1"/>
          <p:nvPr>
            <p:ph type="body" idx="1"/>
          </p:nvPr>
        </p:nvSpPr>
        <p:spPr>
          <a:prstGeom prst="rect">
            <a:avLst/>
          </a:prstGeom>
        </p:spPr>
        <p:txBody>
          <a:bodyPr/>
          <a:lstStyle/>
          <a:p>
            <a:pPr/>
          </a:p>
        </p:txBody>
      </p:sp>
      <p:sp>
        <p:nvSpPr>
          <p:cNvPr id="8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3" name="11 Le Saint-Esprit dans la Bible.107.jpeg" descr="11 Le Saint-Esprit dans la Bible.1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Double-click to edit"/>
          <p:cNvSpPr txBox="1"/>
          <p:nvPr>
            <p:ph type="title"/>
          </p:nvPr>
        </p:nvSpPr>
        <p:spPr>
          <a:prstGeom prst="rect">
            <a:avLst/>
          </a:prstGeom>
        </p:spPr>
        <p:txBody>
          <a:bodyPr/>
          <a:lstStyle/>
          <a:p>
            <a:pPr/>
          </a:p>
        </p:txBody>
      </p:sp>
      <p:sp>
        <p:nvSpPr>
          <p:cNvPr id="836" name="Double-click to edit"/>
          <p:cNvSpPr txBox="1"/>
          <p:nvPr>
            <p:ph type="body" idx="1"/>
          </p:nvPr>
        </p:nvSpPr>
        <p:spPr>
          <a:prstGeom prst="rect">
            <a:avLst/>
          </a:prstGeom>
        </p:spPr>
        <p:txBody>
          <a:bodyPr/>
          <a:lstStyle/>
          <a:p>
            <a:pPr/>
          </a:p>
        </p:txBody>
      </p:sp>
      <p:sp>
        <p:nvSpPr>
          <p:cNvPr id="8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8" name="11 Le Saint-Esprit dans la Bible.108.jpeg" descr="11 Le Saint-Esprit dans la Bible.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Double-click to edit"/>
          <p:cNvSpPr txBox="1"/>
          <p:nvPr>
            <p:ph type="title"/>
          </p:nvPr>
        </p:nvSpPr>
        <p:spPr>
          <a:prstGeom prst="rect">
            <a:avLst/>
          </a:prstGeom>
        </p:spPr>
        <p:txBody>
          <a:bodyPr/>
          <a:lstStyle/>
          <a:p>
            <a:pPr/>
          </a:p>
        </p:txBody>
      </p:sp>
      <p:sp>
        <p:nvSpPr>
          <p:cNvPr id="841" name="Double-click to edit"/>
          <p:cNvSpPr txBox="1"/>
          <p:nvPr>
            <p:ph type="body" idx="1"/>
          </p:nvPr>
        </p:nvSpPr>
        <p:spPr>
          <a:prstGeom prst="rect">
            <a:avLst/>
          </a:prstGeom>
        </p:spPr>
        <p:txBody>
          <a:bodyPr/>
          <a:lstStyle/>
          <a:p>
            <a:pPr/>
          </a:p>
        </p:txBody>
      </p:sp>
      <p:sp>
        <p:nvSpPr>
          <p:cNvPr id="8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3" name="11 Le Saint-Esprit dans la Bible.086.jpeg" descr="11 Le Saint-Esprit dans la Bible.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Double-click to edit"/>
          <p:cNvSpPr txBox="1"/>
          <p:nvPr>
            <p:ph type="title"/>
          </p:nvPr>
        </p:nvSpPr>
        <p:spPr>
          <a:prstGeom prst="rect">
            <a:avLst/>
          </a:prstGeom>
        </p:spPr>
        <p:txBody>
          <a:bodyPr/>
          <a:lstStyle/>
          <a:p>
            <a:pPr/>
          </a:p>
        </p:txBody>
      </p:sp>
      <p:sp>
        <p:nvSpPr>
          <p:cNvPr id="301" name="Double-click to edit"/>
          <p:cNvSpPr txBox="1"/>
          <p:nvPr>
            <p:ph type="body" idx="1"/>
          </p:nvPr>
        </p:nvSpPr>
        <p:spPr>
          <a:prstGeom prst="rect">
            <a:avLst/>
          </a:prstGeom>
        </p:spPr>
        <p:txBody>
          <a:bodyPr/>
          <a:lstStyle/>
          <a:p>
            <a:pP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11 Le Saint-Esprit dans la Bible.011.jpeg" descr="11 Le Saint-Esprit dans la Bible.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Double-click to edit"/>
          <p:cNvSpPr txBox="1"/>
          <p:nvPr>
            <p:ph type="title"/>
          </p:nvPr>
        </p:nvSpPr>
        <p:spPr>
          <a:prstGeom prst="rect">
            <a:avLst/>
          </a:prstGeom>
        </p:spPr>
        <p:txBody>
          <a:bodyPr/>
          <a:lstStyle/>
          <a:p>
            <a:pPr/>
          </a:p>
        </p:txBody>
      </p:sp>
      <p:sp>
        <p:nvSpPr>
          <p:cNvPr id="846" name="Double-click to edit"/>
          <p:cNvSpPr txBox="1"/>
          <p:nvPr>
            <p:ph type="body" idx="1"/>
          </p:nvPr>
        </p:nvSpPr>
        <p:spPr>
          <a:prstGeom prst="rect">
            <a:avLst/>
          </a:prstGeom>
        </p:spPr>
        <p:txBody>
          <a:bodyPr/>
          <a:lstStyle/>
          <a:p>
            <a:pPr/>
          </a:p>
        </p:txBody>
      </p:sp>
      <p:sp>
        <p:nvSpPr>
          <p:cNvPr id="8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8" name="11 Le Saint-Esprit dans la Bible.110.jpeg" descr="11 Le Saint-Esprit dans la Bible.11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Double-click to edit"/>
          <p:cNvSpPr txBox="1"/>
          <p:nvPr>
            <p:ph type="title"/>
          </p:nvPr>
        </p:nvSpPr>
        <p:spPr>
          <a:prstGeom prst="rect">
            <a:avLst/>
          </a:prstGeom>
        </p:spPr>
        <p:txBody>
          <a:bodyPr/>
          <a:lstStyle/>
          <a:p>
            <a:pPr/>
          </a:p>
        </p:txBody>
      </p:sp>
      <p:sp>
        <p:nvSpPr>
          <p:cNvPr id="853" name="Double-click to edit"/>
          <p:cNvSpPr txBox="1"/>
          <p:nvPr>
            <p:ph type="body" idx="1"/>
          </p:nvPr>
        </p:nvSpPr>
        <p:spPr>
          <a:prstGeom prst="rect">
            <a:avLst/>
          </a:prstGeom>
        </p:spPr>
        <p:txBody>
          <a:bodyPr/>
          <a:lstStyle/>
          <a:p>
            <a:pPr/>
          </a:p>
        </p:txBody>
      </p:sp>
      <p:sp>
        <p:nvSpPr>
          <p:cNvPr id="8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5" name="11 Le Saint-Esprit dans la Bible.111.jpeg" descr="11 Le Saint-Esprit dans la Bible.1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Double-click to edit"/>
          <p:cNvSpPr txBox="1"/>
          <p:nvPr>
            <p:ph type="title"/>
          </p:nvPr>
        </p:nvSpPr>
        <p:spPr>
          <a:prstGeom prst="rect">
            <a:avLst/>
          </a:prstGeom>
        </p:spPr>
        <p:txBody>
          <a:bodyPr/>
          <a:lstStyle/>
          <a:p>
            <a:pPr/>
          </a:p>
        </p:txBody>
      </p:sp>
      <p:sp>
        <p:nvSpPr>
          <p:cNvPr id="858" name="Double-click to edit"/>
          <p:cNvSpPr txBox="1"/>
          <p:nvPr>
            <p:ph type="body" idx="1"/>
          </p:nvPr>
        </p:nvSpPr>
        <p:spPr>
          <a:prstGeom prst="rect">
            <a:avLst/>
          </a:prstGeom>
        </p:spPr>
        <p:txBody>
          <a:bodyPr/>
          <a:lstStyle/>
          <a:p>
            <a:pPr/>
          </a:p>
        </p:txBody>
      </p:sp>
      <p:sp>
        <p:nvSpPr>
          <p:cNvPr id="8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0" name="11 Le Saint-Esprit dans la Bible.112.jpeg" descr="11 Le Saint-Esprit dans la Bible.1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Double-click to edit"/>
          <p:cNvSpPr txBox="1"/>
          <p:nvPr>
            <p:ph type="title"/>
          </p:nvPr>
        </p:nvSpPr>
        <p:spPr>
          <a:prstGeom prst="rect">
            <a:avLst/>
          </a:prstGeom>
        </p:spPr>
        <p:txBody>
          <a:bodyPr/>
          <a:lstStyle/>
          <a:p>
            <a:pPr/>
          </a:p>
        </p:txBody>
      </p:sp>
      <p:sp>
        <p:nvSpPr>
          <p:cNvPr id="863" name="Double-click to edit"/>
          <p:cNvSpPr txBox="1"/>
          <p:nvPr>
            <p:ph type="body" idx="1"/>
          </p:nvPr>
        </p:nvSpPr>
        <p:spPr>
          <a:prstGeom prst="rect">
            <a:avLst/>
          </a:prstGeom>
        </p:spPr>
        <p:txBody>
          <a:bodyPr/>
          <a:lstStyle/>
          <a:p>
            <a:pPr/>
          </a:p>
        </p:txBody>
      </p:sp>
      <p:sp>
        <p:nvSpPr>
          <p:cNvPr id="8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5" name="11 Le Saint-Esprit dans la Bible.113.jpeg" descr="11 Le Saint-Esprit dans la Bible.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Double-click to edit"/>
          <p:cNvSpPr txBox="1"/>
          <p:nvPr>
            <p:ph type="title"/>
          </p:nvPr>
        </p:nvSpPr>
        <p:spPr>
          <a:prstGeom prst="rect">
            <a:avLst/>
          </a:prstGeom>
        </p:spPr>
        <p:txBody>
          <a:bodyPr/>
          <a:lstStyle/>
          <a:p>
            <a:pPr/>
          </a:p>
        </p:txBody>
      </p:sp>
      <p:sp>
        <p:nvSpPr>
          <p:cNvPr id="868" name="Double-click to edit"/>
          <p:cNvSpPr txBox="1"/>
          <p:nvPr>
            <p:ph type="body" idx="1"/>
          </p:nvPr>
        </p:nvSpPr>
        <p:spPr>
          <a:prstGeom prst="rect">
            <a:avLst/>
          </a:prstGeom>
        </p:spPr>
        <p:txBody>
          <a:bodyPr/>
          <a:lstStyle/>
          <a:p>
            <a:pPr/>
          </a:p>
        </p:txBody>
      </p:sp>
      <p:sp>
        <p:nvSpPr>
          <p:cNvPr id="8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0" name="11 Le Saint-Esprit dans la Bible.114.jpeg" descr="11 Le Saint-Esprit dans la Bible.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Double-click to edit"/>
          <p:cNvSpPr txBox="1"/>
          <p:nvPr>
            <p:ph type="title"/>
          </p:nvPr>
        </p:nvSpPr>
        <p:spPr>
          <a:prstGeom prst="rect">
            <a:avLst/>
          </a:prstGeom>
        </p:spPr>
        <p:txBody>
          <a:bodyPr/>
          <a:lstStyle/>
          <a:p>
            <a:pPr/>
          </a:p>
        </p:txBody>
      </p:sp>
      <p:sp>
        <p:nvSpPr>
          <p:cNvPr id="873" name="Double-click to edit"/>
          <p:cNvSpPr txBox="1"/>
          <p:nvPr>
            <p:ph type="body" idx="1"/>
          </p:nvPr>
        </p:nvSpPr>
        <p:spPr>
          <a:prstGeom prst="rect">
            <a:avLst/>
          </a:prstGeom>
        </p:spPr>
        <p:txBody>
          <a:bodyPr/>
          <a:lstStyle/>
          <a:p>
            <a:pPr/>
          </a:p>
        </p:txBody>
      </p:sp>
      <p:sp>
        <p:nvSpPr>
          <p:cNvPr id="8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5" name="11 Le Saint-Esprit dans la Bible.115.jpeg" descr="11 Le Saint-Esprit dans la Bible.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Double-click to edit"/>
          <p:cNvSpPr txBox="1"/>
          <p:nvPr>
            <p:ph type="title"/>
          </p:nvPr>
        </p:nvSpPr>
        <p:spPr>
          <a:prstGeom prst="rect">
            <a:avLst/>
          </a:prstGeom>
        </p:spPr>
        <p:txBody>
          <a:bodyPr/>
          <a:lstStyle/>
          <a:p>
            <a:pPr/>
          </a:p>
        </p:txBody>
      </p:sp>
      <p:sp>
        <p:nvSpPr>
          <p:cNvPr id="878" name="Double-click to edit"/>
          <p:cNvSpPr txBox="1"/>
          <p:nvPr>
            <p:ph type="body" idx="1"/>
          </p:nvPr>
        </p:nvSpPr>
        <p:spPr>
          <a:prstGeom prst="rect">
            <a:avLst/>
          </a:prstGeom>
        </p:spPr>
        <p:txBody>
          <a:bodyPr/>
          <a:lstStyle/>
          <a:p>
            <a:pPr/>
          </a:p>
        </p:txBody>
      </p:sp>
      <p:sp>
        <p:nvSpPr>
          <p:cNvPr id="8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0" name="11 Le Saint-Esprit dans la Bible.089.jpeg" descr="11 Le Saint-Esprit dans la Bible.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Double-click to edit"/>
          <p:cNvSpPr txBox="1"/>
          <p:nvPr>
            <p:ph type="title"/>
          </p:nvPr>
        </p:nvSpPr>
        <p:spPr>
          <a:prstGeom prst="rect">
            <a:avLst/>
          </a:prstGeom>
        </p:spPr>
        <p:txBody>
          <a:bodyPr/>
          <a:lstStyle/>
          <a:p>
            <a:pPr/>
          </a:p>
        </p:txBody>
      </p:sp>
      <p:sp>
        <p:nvSpPr>
          <p:cNvPr id="883" name="Double-click to edit"/>
          <p:cNvSpPr txBox="1"/>
          <p:nvPr>
            <p:ph type="body" idx="1"/>
          </p:nvPr>
        </p:nvSpPr>
        <p:spPr>
          <a:prstGeom prst="rect">
            <a:avLst/>
          </a:prstGeom>
        </p:spPr>
        <p:txBody>
          <a:bodyPr/>
          <a:lstStyle/>
          <a:p>
            <a:pPr/>
          </a:p>
        </p:txBody>
      </p:sp>
      <p:sp>
        <p:nvSpPr>
          <p:cNvPr id="8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5" name="11 Le Saint-Esprit dans la Bible.117.jpeg" descr="11 Le Saint-Esprit dans la Bible.1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Double-click to edit"/>
          <p:cNvSpPr txBox="1"/>
          <p:nvPr>
            <p:ph type="title"/>
          </p:nvPr>
        </p:nvSpPr>
        <p:spPr>
          <a:prstGeom prst="rect">
            <a:avLst/>
          </a:prstGeom>
        </p:spPr>
        <p:txBody>
          <a:bodyPr/>
          <a:lstStyle/>
          <a:p>
            <a:pPr/>
          </a:p>
        </p:txBody>
      </p:sp>
      <p:sp>
        <p:nvSpPr>
          <p:cNvPr id="890" name="Double-click to edit"/>
          <p:cNvSpPr txBox="1"/>
          <p:nvPr>
            <p:ph type="body" idx="1"/>
          </p:nvPr>
        </p:nvSpPr>
        <p:spPr>
          <a:prstGeom prst="rect">
            <a:avLst/>
          </a:prstGeom>
        </p:spPr>
        <p:txBody>
          <a:bodyPr/>
          <a:lstStyle/>
          <a:p>
            <a:pPr/>
          </a:p>
        </p:txBody>
      </p:sp>
      <p:sp>
        <p:nvSpPr>
          <p:cNvPr id="8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2" name="11 Le Saint-Esprit dans la Bible.118.jpeg" descr="11 Le Saint-Esprit dans la Bible.1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Double-click to edit"/>
          <p:cNvSpPr txBox="1"/>
          <p:nvPr>
            <p:ph type="title"/>
          </p:nvPr>
        </p:nvSpPr>
        <p:spPr>
          <a:prstGeom prst="rect">
            <a:avLst/>
          </a:prstGeom>
        </p:spPr>
        <p:txBody>
          <a:bodyPr/>
          <a:lstStyle/>
          <a:p>
            <a:pPr/>
          </a:p>
        </p:txBody>
      </p:sp>
      <p:sp>
        <p:nvSpPr>
          <p:cNvPr id="897" name="Double-click to edit"/>
          <p:cNvSpPr txBox="1"/>
          <p:nvPr>
            <p:ph type="body" idx="1"/>
          </p:nvPr>
        </p:nvSpPr>
        <p:spPr>
          <a:prstGeom prst="rect">
            <a:avLst/>
          </a:prstGeom>
        </p:spPr>
        <p:txBody>
          <a:bodyPr/>
          <a:lstStyle/>
          <a:p>
            <a:pPr/>
          </a:p>
        </p:txBody>
      </p:sp>
      <p:sp>
        <p:nvSpPr>
          <p:cNvPr id="8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9" name="11 Le Saint-Esprit dans la Bible.119.jpeg" descr="11 Le Saint-Esprit dans la Bible.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ouble-click to edit"/>
          <p:cNvSpPr txBox="1"/>
          <p:nvPr>
            <p:ph type="title"/>
          </p:nvPr>
        </p:nvSpPr>
        <p:spPr>
          <a:prstGeom prst="rect">
            <a:avLst/>
          </a:prstGeom>
        </p:spPr>
        <p:txBody>
          <a:bodyPr/>
          <a:lstStyle/>
          <a:p>
            <a:pPr/>
          </a:p>
        </p:txBody>
      </p:sp>
      <p:sp>
        <p:nvSpPr>
          <p:cNvPr id="306" name="Double-click to edit"/>
          <p:cNvSpPr txBox="1"/>
          <p:nvPr>
            <p:ph type="body" idx="1"/>
          </p:nvPr>
        </p:nvSpPr>
        <p:spPr>
          <a:prstGeom prst="rect">
            <a:avLst/>
          </a:prstGeom>
        </p:spPr>
        <p:txBody>
          <a:bodyPr/>
          <a:lstStyle/>
          <a:p>
            <a:pP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11 Le Saint-Esprit dans la Bible.012.jpeg" descr="11 Le Saint-Esprit dans la Bible.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Double-click to edit"/>
          <p:cNvSpPr txBox="1"/>
          <p:nvPr>
            <p:ph type="title"/>
          </p:nvPr>
        </p:nvSpPr>
        <p:spPr>
          <a:prstGeom prst="rect">
            <a:avLst/>
          </a:prstGeom>
        </p:spPr>
        <p:txBody>
          <a:bodyPr/>
          <a:lstStyle/>
          <a:p>
            <a:pPr/>
          </a:p>
        </p:txBody>
      </p:sp>
      <p:sp>
        <p:nvSpPr>
          <p:cNvPr id="902" name="Double-click to edit"/>
          <p:cNvSpPr txBox="1"/>
          <p:nvPr>
            <p:ph type="body" idx="1"/>
          </p:nvPr>
        </p:nvSpPr>
        <p:spPr>
          <a:prstGeom prst="rect">
            <a:avLst/>
          </a:prstGeom>
        </p:spPr>
        <p:txBody>
          <a:bodyPr/>
          <a:lstStyle/>
          <a:p>
            <a:pPr/>
          </a:p>
        </p:txBody>
      </p:sp>
      <p:sp>
        <p:nvSpPr>
          <p:cNvPr id="9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4" name="11 Le Saint-Esprit dans la Bible.120.jpeg" descr="11 Le Saint-Esprit dans la Bible.1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Double-click to edit"/>
          <p:cNvSpPr txBox="1"/>
          <p:nvPr>
            <p:ph type="title"/>
          </p:nvPr>
        </p:nvSpPr>
        <p:spPr>
          <a:prstGeom prst="rect">
            <a:avLst/>
          </a:prstGeom>
        </p:spPr>
        <p:txBody>
          <a:bodyPr/>
          <a:lstStyle/>
          <a:p>
            <a:pPr/>
          </a:p>
        </p:txBody>
      </p:sp>
      <p:sp>
        <p:nvSpPr>
          <p:cNvPr id="909" name="Double-click to edit"/>
          <p:cNvSpPr txBox="1"/>
          <p:nvPr>
            <p:ph type="body" idx="1"/>
          </p:nvPr>
        </p:nvSpPr>
        <p:spPr>
          <a:prstGeom prst="rect">
            <a:avLst/>
          </a:prstGeom>
        </p:spPr>
        <p:txBody>
          <a:bodyPr/>
          <a:lstStyle/>
          <a:p>
            <a:pPr/>
          </a:p>
        </p:txBody>
      </p:sp>
      <p:sp>
        <p:nvSpPr>
          <p:cNvPr id="9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1" name="11 Le Saint-Esprit dans la Bible.121.jpeg" descr="11 Le Saint-Esprit dans la Bible.1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Double-click to edit"/>
          <p:cNvSpPr txBox="1"/>
          <p:nvPr>
            <p:ph type="title"/>
          </p:nvPr>
        </p:nvSpPr>
        <p:spPr>
          <a:prstGeom prst="rect">
            <a:avLst/>
          </a:prstGeom>
        </p:spPr>
        <p:txBody>
          <a:bodyPr/>
          <a:lstStyle/>
          <a:p>
            <a:pPr/>
          </a:p>
        </p:txBody>
      </p:sp>
      <p:sp>
        <p:nvSpPr>
          <p:cNvPr id="916" name="Double-click to edit"/>
          <p:cNvSpPr txBox="1"/>
          <p:nvPr>
            <p:ph type="body" idx="1"/>
          </p:nvPr>
        </p:nvSpPr>
        <p:spPr>
          <a:prstGeom prst="rect">
            <a:avLst/>
          </a:prstGeom>
        </p:spPr>
        <p:txBody>
          <a:bodyPr/>
          <a:lstStyle/>
          <a:p>
            <a:pPr/>
          </a:p>
        </p:txBody>
      </p:sp>
      <p:sp>
        <p:nvSpPr>
          <p:cNvPr id="9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8" name="11 Le Saint-Esprit dans la Bible.122.jpeg" descr="11 Le Saint-Esprit dans la Bible.12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Double-click to edit"/>
          <p:cNvSpPr txBox="1"/>
          <p:nvPr>
            <p:ph type="title"/>
          </p:nvPr>
        </p:nvSpPr>
        <p:spPr>
          <a:prstGeom prst="rect">
            <a:avLst/>
          </a:prstGeom>
        </p:spPr>
        <p:txBody>
          <a:bodyPr/>
          <a:lstStyle/>
          <a:p>
            <a:pPr/>
          </a:p>
        </p:txBody>
      </p:sp>
      <p:sp>
        <p:nvSpPr>
          <p:cNvPr id="923" name="Double-click to edit"/>
          <p:cNvSpPr txBox="1"/>
          <p:nvPr>
            <p:ph type="body" idx="1"/>
          </p:nvPr>
        </p:nvSpPr>
        <p:spPr>
          <a:prstGeom prst="rect">
            <a:avLst/>
          </a:prstGeom>
        </p:spPr>
        <p:txBody>
          <a:bodyPr/>
          <a:lstStyle/>
          <a:p>
            <a:pPr/>
          </a:p>
        </p:txBody>
      </p:sp>
      <p:sp>
        <p:nvSpPr>
          <p:cNvPr id="9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5" name="11 Le Saint-Esprit dans la Bible.123.jpeg" descr="11 Le Saint-Esprit dans la Bible.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Double-click to edit"/>
          <p:cNvSpPr txBox="1"/>
          <p:nvPr>
            <p:ph type="title"/>
          </p:nvPr>
        </p:nvSpPr>
        <p:spPr>
          <a:prstGeom prst="rect">
            <a:avLst/>
          </a:prstGeom>
        </p:spPr>
        <p:txBody>
          <a:bodyPr/>
          <a:lstStyle/>
          <a:p>
            <a:pPr/>
          </a:p>
        </p:txBody>
      </p:sp>
      <p:sp>
        <p:nvSpPr>
          <p:cNvPr id="928" name="Double-click to edit"/>
          <p:cNvSpPr txBox="1"/>
          <p:nvPr>
            <p:ph type="body" idx="1"/>
          </p:nvPr>
        </p:nvSpPr>
        <p:spPr>
          <a:prstGeom prst="rect">
            <a:avLst/>
          </a:prstGeom>
        </p:spPr>
        <p:txBody>
          <a:bodyPr/>
          <a:lstStyle/>
          <a:p>
            <a:pPr/>
          </a:p>
        </p:txBody>
      </p:sp>
      <p:sp>
        <p:nvSpPr>
          <p:cNvPr id="9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0" name="11 Le Saint-Esprit dans la Bible.124.jpeg" descr="11 Le Saint-Esprit dans la Bible.12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4" name="Double-click to edit"/>
          <p:cNvSpPr txBox="1"/>
          <p:nvPr>
            <p:ph type="title"/>
          </p:nvPr>
        </p:nvSpPr>
        <p:spPr>
          <a:prstGeom prst="rect">
            <a:avLst/>
          </a:prstGeom>
        </p:spPr>
        <p:txBody>
          <a:bodyPr/>
          <a:lstStyle/>
          <a:p>
            <a:pPr/>
          </a:p>
        </p:txBody>
      </p:sp>
      <p:sp>
        <p:nvSpPr>
          <p:cNvPr id="935" name="Double-click to edit"/>
          <p:cNvSpPr txBox="1"/>
          <p:nvPr>
            <p:ph type="body" idx="1"/>
          </p:nvPr>
        </p:nvSpPr>
        <p:spPr>
          <a:prstGeom prst="rect">
            <a:avLst/>
          </a:prstGeom>
        </p:spPr>
        <p:txBody>
          <a:bodyPr/>
          <a:lstStyle/>
          <a:p>
            <a:pPr/>
          </a:p>
        </p:txBody>
      </p:sp>
      <p:sp>
        <p:nvSpPr>
          <p:cNvPr id="9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7" name="11 Le Saint-Esprit dans la Bible.125.jpeg" descr="11 Le Saint-Esprit dans la Bible.12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Double-click to edit"/>
          <p:cNvSpPr txBox="1"/>
          <p:nvPr>
            <p:ph type="title"/>
          </p:nvPr>
        </p:nvSpPr>
        <p:spPr>
          <a:prstGeom prst="rect">
            <a:avLst/>
          </a:prstGeom>
        </p:spPr>
        <p:txBody>
          <a:bodyPr/>
          <a:lstStyle/>
          <a:p>
            <a:pPr/>
          </a:p>
        </p:txBody>
      </p:sp>
      <p:sp>
        <p:nvSpPr>
          <p:cNvPr id="942" name="Double-click to edit"/>
          <p:cNvSpPr txBox="1"/>
          <p:nvPr>
            <p:ph type="body" idx="1"/>
          </p:nvPr>
        </p:nvSpPr>
        <p:spPr>
          <a:prstGeom prst="rect">
            <a:avLst/>
          </a:prstGeom>
        </p:spPr>
        <p:txBody>
          <a:bodyPr/>
          <a:lstStyle/>
          <a:p>
            <a:pPr/>
          </a:p>
        </p:txBody>
      </p:sp>
      <p:sp>
        <p:nvSpPr>
          <p:cNvPr id="9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4" name="11 Le Saint-Esprit dans la Bible.126.jpeg" descr="11 Le Saint-Esprit dans la Bible.12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8" name="Double-click to edit"/>
          <p:cNvSpPr txBox="1"/>
          <p:nvPr>
            <p:ph type="title"/>
          </p:nvPr>
        </p:nvSpPr>
        <p:spPr>
          <a:prstGeom prst="rect">
            <a:avLst/>
          </a:prstGeom>
        </p:spPr>
        <p:txBody>
          <a:bodyPr/>
          <a:lstStyle/>
          <a:p>
            <a:pPr/>
          </a:p>
        </p:txBody>
      </p:sp>
      <p:sp>
        <p:nvSpPr>
          <p:cNvPr id="949" name="Double-click to edit"/>
          <p:cNvSpPr txBox="1"/>
          <p:nvPr>
            <p:ph type="body" idx="1"/>
          </p:nvPr>
        </p:nvSpPr>
        <p:spPr>
          <a:prstGeom prst="rect">
            <a:avLst/>
          </a:prstGeom>
        </p:spPr>
        <p:txBody>
          <a:bodyPr/>
          <a:lstStyle/>
          <a:p>
            <a:pPr/>
          </a:p>
        </p:txBody>
      </p:sp>
      <p:sp>
        <p:nvSpPr>
          <p:cNvPr id="9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1" name="11 Le Saint-Esprit dans la Bible.127.jpeg" descr="11 Le Saint-Esprit dans la Bible.12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Double-click to edit"/>
          <p:cNvSpPr txBox="1"/>
          <p:nvPr>
            <p:ph type="title"/>
          </p:nvPr>
        </p:nvSpPr>
        <p:spPr>
          <a:prstGeom prst="rect">
            <a:avLst/>
          </a:prstGeom>
        </p:spPr>
        <p:txBody>
          <a:bodyPr/>
          <a:lstStyle/>
          <a:p>
            <a:pPr/>
          </a:p>
        </p:txBody>
      </p:sp>
      <p:sp>
        <p:nvSpPr>
          <p:cNvPr id="956" name="Double-click to edit"/>
          <p:cNvSpPr txBox="1"/>
          <p:nvPr>
            <p:ph type="body" idx="1"/>
          </p:nvPr>
        </p:nvSpPr>
        <p:spPr>
          <a:prstGeom prst="rect">
            <a:avLst/>
          </a:prstGeom>
        </p:spPr>
        <p:txBody>
          <a:bodyPr/>
          <a:lstStyle/>
          <a:p>
            <a:pPr/>
          </a:p>
        </p:txBody>
      </p:sp>
      <p:sp>
        <p:nvSpPr>
          <p:cNvPr id="9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8" name="11 Le Saint-Esprit dans la Bible.128.jpeg" descr="11 Le Saint-Esprit dans la Bible.12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Double-click to edit"/>
          <p:cNvSpPr txBox="1"/>
          <p:nvPr>
            <p:ph type="title"/>
          </p:nvPr>
        </p:nvSpPr>
        <p:spPr>
          <a:prstGeom prst="rect">
            <a:avLst/>
          </a:prstGeom>
        </p:spPr>
        <p:txBody>
          <a:bodyPr/>
          <a:lstStyle/>
          <a:p>
            <a:pPr/>
          </a:p>
        </p:txBody>
      </p:sp>
      <p:sp>
        <p:nvSpPr>
          <p:cNvPr id="963" name="Double-click to edit"/>
          <p:cNvSpPr txBox="1"/>
          <p:nvPr>
            <p:ph type="body" idx="1"/>
          </p:nvPr>
        </p:nvSpPr>
        <p:spPr>
          <a:prstGeom prst="rect">
            <a:avLst/>
          </a:prstGeom>
        </p:spPr>
        <p:txBody>
          <a:bodyPr/>
          <a:lstStyle/>
          <a:p>
            <a:pPr/>
          </a:p>
        </p:txBody>
      </p:sp>
      <p:sp>
        <p:nvSpPr>
          <p:cNvPr id="9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5" name="11 Le Saint-Esprit dans la Bible.129.jpeg" descr="11 Le Saint-Esprit dans la Bible.1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prstGeom prst="rect">
            <a:avLst/>
          </a:prstGeom>
        </p:spPr>
        <p:txBody>
          <a:bodyPr/>
          <a:lstStyle/>
          <a:p>
            <a:pPr/>
          </a:p>
        </p:txBody>
      </p:sp>
      <p:sp>
        <p:nvSpPr>
          <p:cNvPr id="311" name="Double-click to edit"/>
          <p:cNvSpPr txBox="1"/>
          <p:nvPr>
            <p:ph type="body" idx="1"/>
          </p:nvPr>
        </p:nvSpPr>
        <p:spPr>
          <a:prstGeom prst="rect">
            <a:avLst/>
          </a:prstGeom>
        </p:spPr>
        <p:txBody>
          <a:bodyPr/>
          <a:lstStyle/>
          <a:p>
            <a:pP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11 Le Saint-Esprit dans la Bible.013.jpeg" descr="11 Le Saint-Esprit dans la Bible.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Double-click to edit"/>
          <p:cNvSpPr txBox="1"/>
          <p:nvPr>
            <p:ph type="title"/>
          </p:nvPr>
        </p:nvSpPr>
        <p:spPr>
          <a:prstGeom prst="rect">
            <a:avLst/>
          </a:prstGeom>
        </p:spPr>
        <p:txBody>
          <a:bodyPr/>
          <a:lstStyle/>
          <a:p>
            <a:pPr/>
          </a:p>
        </p:txBody>
      </p:sp>
      <p:sp>
        <p:nvSpPr>
          <p:cNvPr id="968" name="Double-click to edit"/>
          <p:cNvSpPr txBox="1"/>
          <p:nvPr>
            <p:ph type="body" idx="1"/>
          </p:nvPr>
        </p:nvSpPr>
        <p:spPr>
          <a:prstGeom prst="rect">
            <a:avLst/>
          </a:prstGeom>
        </p:spPr>
        <p:txBody>
          <a:bodyPr/>
          <a:lstStyle/>
          <a:p>
            <a:pPr/>
          </a:p>
        </p:txBody>
      </p:sp>
      <p:sp>
        <p:nvSpPr>
          <p:cNvPr id="9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0" name="11 Le Saint-Esprit dans la Bible.130.jpeg" descr="11 Le Saint-Esprit dans la Bible.13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Double-click to edit"/>
          <p:cNvSpPr txBox="1"/>
          <p:nvPr>
            <p:ph type="title"/>
          </p:nvPr>
        </p:nvSpPr>
        <p:spPr>
          <a:prstGeom prst="rect">
            <a:avLst/>
          </a:prstGeom>
        </p:spPr>
        <p:txBody>
          <a:bodyPr/>
          <a:lstStyle/>
          <a:p>
            <a:pPr/>
          </a:p>
        </p:txBody>
      </p:sp>
      <p:sp>
        <p:nvSpPr>
          <p:cNvPr id="975" name="Double-click to edit"/>
          <p:cNvSpPr txBox="1"/>
          <p:nvPr>
            <p:ph type="body" idx="1"/>
          </p:nvPr>
        </p:nvSpPr>
        <p:spPr>
          <a:prstGeom prst="rect">
            <a:avLst/>
          </a:prstGeom>
        </p:spPr>
        <p:txBody>
          <a:bodyPr/>
          <a:lstStyle/>
          <a:p>
            <a:pPr/>
          </a:p>
        </p:txBody>
      </p:sp>
      <p:sp>
        <p:nvSpPr>
          <p:cNvPr id="9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7" name="11 Le Saint-Esprit dans la Bible.131.jpeg" descr="11 Le Saint-Esprit dans la Bible.13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Double-click to edit"/>
          <p:cNvSpPr txBox="1"/>
          <p:nvPr>
            <p:ph type="title"/>
          </p:nvPr>
        </p:nvSpPr>
        <p:spPr>
          <a:prstGeom prst="rect">
            <a:avLst/>
          </a:prstGeom>
        </p:spPr>
        <p:txBody>
          <a:bodyPr/>
          <a:lstStyle/>
          <a:p>
            <a:pPr/>
          </a:p>
        </p:txBody>
      </p:sp>
      <p:sp>
        <p:nvSpPr>
          <p:cNvPr id="982" name="Double-click to edit"/>
          <p:cNvSpPr txBox="1"/>
          <p:nvPr>
            <p:ph type="body" idx="1"/>
          </p:nvPr>
        </p:nvSpPr>
        <p:spPr>
          <a:prstGeom prst="rect">
            <a:avLst/>
          </a:prstGeom>
        </p:spPr>
        <p:txBody>
          <a:bodyPr/>
          <a:lstStyle/>
          <a:p>
            <a:pPr/>
          </a:p>
        </p:txBody>
      </p:sp>
      <p:sp>
        <p:nvSpPr>
          <p:cNvPr id="9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4" name="11 Le Saint-Esprit dans la Bible.132.jpeg" descr="11 Le Saint-Esprit dans la Bible.13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Double-click to edit"/>
          <p:cNvSpPr txBox="1"/>
          <p:nvPr>
            <p:ph type="title"/>
          </p:nvPr>
        </p:nvSpPr>
        <p:spPr>
          <a:prstGeom prst="rect">
            <a:avLst/>
          </a:prstGeom>
        </p:spPr>
        <p:txBody>
          <a:bodyPr/>
          <a:lstStyle/>
          <a:p>
            <a:pPr/>
          </a:p>
        </p:txBody>
      </p:sp>
      <p:sp>
        <p:nvSpPr>
          <p:cNvPr id="989" name="Double-click to edit"/>
          <p:cNvSpPr txBox="1"/>
          <p:nvPr>
            <p:ph type="body" idx="1"/>
          </p:nvPr>
        </p:nvSpPr>
        <p:spPr>
          <a:prstGeom prst="rect">
            <a:avLst/>
          </a:prstGeom>
        </p:spPr>
        <p:txBody>
          <a:bodyPr/>
          <a:lstStyle/>
          <a:p>
            <a:pPr/>
          </a:p>
        </p:txBody>
      </p:sp>
      <p:sp>
        <p:nvSpPr>
          <p:cNvPr id="9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1" name="11 Le Saint-Esprit dans la Bible.133.jpeg" descr="11 Le Saint-Esprit dans la Bible.1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3" name="Double-click to edit"/>
          <p:cNvSpPr txBox="1"/>
          <p:nvPr>
            <p:ph type="title"/>
          </p:nvPr>
        </p:nvSpPr>
        <p:spPr>
          <a:prstGeom prst="rect">
            <a:avLst/>
          </a:prstGeom>
        </p:spPr>
        <p:txBody>
          <a:bodyPr/>
          <a:lstStyle/>
          <a:p>
            <a:pPr/>
          </a:p>
        </p:txBody>
      </p:sp>
      <p:sp>
        <p:nvSpPr>
          <p:cNvPr id="994" name="Double-click to edit"/>
          <p:cNvSpPr txBox="1"/>
          <p:nvPr>
            <p:ph type="body" idx="1"/>
          </p:nvPr>
        </p:nvSpPr>
        <p:spPr>
          <a:prstGeom prst="rect">
            <a:avLst/>
          </a:prstGeom>
        </p:spPr>
        <p:txBody>
          <a:bodyPr/>
          <a:lstStyle/>
          <a:p>
            <a:pPr/>
          </a:p>
        </p:txBody>
      </p:sp>
      <p:sp>
        <p:nvSpPr>
          <p:cNvPr id="9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6" name="11 Le Saint-Esprit dans la Bible.134.jpeg" descr="11 Le Saint-Esprit dans la Bible.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Double-click to edit"/>
          <p:cNvSpPr txBox="1"/>
          <p:nvPr>
            <p:ph type="title"/>
          </p:nvPr>
        </p:nvSpPr>
        <p:spPr>
          <a:prstGeom prst="rect">
            <a:avLst/>
          </a:prstGeom>
        </p:spPr>
        <p:txBody>
          <a:bodyPr/>
          <a:lstStyle/>
          <a:p>
            <a:pPr/>
          </a:p>
        </p:txBody>
      </p:sp>
      <p:sp>
        <p:nvSpPr>
          <p:cNvPr id="999" name="Double-click to edit"/>
          <p:cNvSpPr txBox="1"/>
          <p:nvPr>
            <p:ph type="body" idx="1"/>
          </p:nvPr>
        </p:nvSpPr>
        <p:spPr>
          <a:prstGeom prst="rect">
            <a:avLst/>
          </a:prstGeom>
        </p:spPr>
        <p:txBody>
          <a:bodyPr/>
          <a:lstStyle/>
          <a:p>
            <a:pPr/>
          </a:p>
        </p:txBody>
      </p:sp>
      <p:sp>
        <p:nvSpPr>
          <p:cNvPr id="10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1" name="11 Le Saint-Esprit dans la Bible.135.jpeg" descr="11 Le Saint-Esprit dans la Bible.1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Double-click to edit"/>
          <p:cNvSpPr txBox="1"/>
          <p:nvPr>
            <p:ph type="title"/>
          </p:nvPr>
        </p:nvSpPr>
        <p:spPr>
          <a:prstGeom prst="rect">
            <a:avLst/>
          </a:prstGeom>
        </p:spPr>
        <p:txBody>
          <a:bodyPr/>
          <a:lstStyle/>
          <a:p>
            <a:pPr/>
          </a:p>
        </p:txBody>
      </p:sp>
      <p:sp>
        <p:nvSpPr>
          <p:cNvPr id="1004" name="Double-click to edit"/>
          <p:cNvSpPr txBox="1"/>
          <p:nvPr>
            <p:ph type="body" idx="1"/>
          </p:nvPr>
        </p:nvSpPr>
        <p:spPr>
          <a:prstGeom prst="rect">
            <a:avLst/>
          </a:prstGeom>
        </p:spPr>
        <p:txBody>
          <a:bodyPr/>
          <a:lstStyle/>
          <a:p>
            <a:pPr/>
          </a:p>
        </p:txBody>
      </p:sp>
      <p:sp>
        <p:nvSpPr>
          <p:cNvPr id="10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6" name="11 Le Saint-Esprit dans la Bible.136.jpeg" descr="11 Le Saint-Esprit dans la Bible.13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0" name="Double-click to edit"/>
          <p:cNvSpPr txBox="1"/>
          <p:nvPr>
            <p:ph type="title"/>
          </p:nvPr>
        </p:nvSpPr>
        <p:spPr>
          <a:prstGeom prst="rect">
            <a:avLst/>
          </a:prstGeom>
        </p:spPr>
        <p:txBody>
          <a:bodyPr/>
          <a:lstStyle/>
          <a:p>
            <a:pPr/>
          </a:p>
        </p:txBody>
      </p:sp>
      <p:sp>
        <p:nvSpPr>
          <p:cNvPr id="1011" name="Double-click to edit"/>
          <p:cNvSpPr txBox="1"/>
          <p:nvPr>
            <p:ph type="body" idx="1"/>
          </p:nvPr>
        </p:nvSpPr>
        <p:spPr>
          <a:prstGeom prst="rect">
            <a:avLst/>
          </a:prstGeom>
        </p:spPr>
        <p:txBody>
          <a:bodyPr/>
          <a:lstStyle/>
          <a:p>
            <a:pPr/>
          </a:p>
        </p:txBody>
      </p:sp>
      <p:sp>
        <p:nvSpPr>
          <p:cNvPr id="10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3" name="11 Le Saint-Esprit dans la Bible.110.jpeg" descr="11 Le Saint-Esprit dans la Bible.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Double-click to edit"/>
          <p:cNvSpPr txBox="1"/>
          <p:nvPr>
            <p:ph type="title"/>
          </p:nvPr>
        </p:nvSpPr>
        <p:spPr>
          <a:prstGeom prst="rect">
            <a:avLst/>
          </a:prstGeom>
        </p:spPr>
        <p:txBody>
          <a:bodyPr/>
          <a:lstStyle/>
          <a:p>
            <a:pPr/>
          </a:p>
        </p:txBody>
      </p:sp>
      <p:sp>
        <p:nvSpPr>
          <p:cNvPr id="1016" name="Double-click to edit"/>
          <p:cNvSpPr txBox="1"/>
          <p:nvPr>
            <p:ph type="body" idx="1"/>
          </p:nvPr>
        </p:nvSpPr>
        <p:spPr>
          <a:prstGeom prst="rect">
            <a:avLst/>
          </a:prstGeom>
        </p:spPr>
        <p:txBody>
          <a:bodyPr/>
          <a:lstStyle/>
          <a:p>
            <a:pPr/>
          </a:p>
        </p:txBody>
      </p:sp>
      <p:sp>
        <p:nvSpPr>
          <p:cNvPr id="10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8" name="11 Le Saint-Esprit dans la Bible.138.jpeg" descr="11 Le Saint-Esprit dans la Bible.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Double-click to edit"/>
          <p:cNvSpPr txBox="1"/>
          <p:nvPr>
            <p:ph type="title"/>
          </p:nvPr>
        </p:nvSpPr>
        <p:spPr>
          <a:prstGeom prst="rect">
            <a:avLst/>
          </a:prstGeom>
        </p:spPr>
        <p:txBody>
          <a:bodyPr/>
          <a:lstStyle/>
          <a:p>
            <a:pPr/>
          </a:p>
        </p:txBody>
      </p:sp>
      <p:sp>
        <p:nvSpPr>
          <p:cNvPr id="1021" name="Double-click to edit"/>
          <p:cNvSpPr txBox="1"/>
          <p:nvPr>
            <p:ph type="body" idx="1"/>
          </p:nvPr>
        </p:nvSpPr>
        <p:spPr>
          <a:prstGeom prst="rect">
            <a:avLst/>
          </a:prstGeom>
        </p:spPr>
        <p:txBody>
          <a:bodyPr/>
          <a:lstStyle/>
          <a:p>
            <a:pPr/>
          </a:p>
        </p:txBody>
      </p:sp>
      <p:sp>
        <p:nvSpPr>
          <p:cNvPr id="10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3" name="11 Le Saint-Esprit dans la Bible.139.jpeg" descr="11 Le Saint-Esprit dans la Bible.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Double-click to edit"/>
          <p:cNvSpPr txBox="1"/>
          <p:nvPr>
            <p:ph type="body" idx="1"/>
          </p:nvPr>
        </p:nvSpPr>
        <p:spPr>
          <a:prstGeom prst="rect">
            <a:avLst/>
          </a:prstGeom>
        </p:spPr>
        <p:txBody>
          <a:bodyPr/>
          <a:lstStyle/>
          <a:p>
            <a:pP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11 Le Saint-Esprit dans la Bible.014.jpeg" descr="11 Le Saint-Esprit dans la Bible.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Double-click to edit"/>
          <p:cNvSpPr txBox="1"/>
          <p:nvPr>
            <p:ph type="title"/>
          </p:nvPr>
        </p:nvSpPr>
        <p:spPr>
          <a:prstGeom prst="rect">
            <a:avLst/>
          </a:prstGeom>
        </p:spPr>
        <p:txBody>
          <a:bodyPr/>
          <a:lstStyle/>
          <a:p>
            <a:pPr/>
          </a:p>
        </p:txBody>
      </p:sp>
      <p:sp>
        <p:nvSpPr>
          <p:cNvPr id="1026" name="Double-click to edit"/>
          <p:cNvSpPr txBox="1"/>
          <p:nvPr>
            <p:ph type="body" idx="1"/>
          </p:nvPr>
        </p:nvSpPr>
        <p:spPr>
          <a:prstGeom prst="rect">
            <a:avLst/>
          </a:prstGeom>
        </p:spPr>
        <p:txBody>
          <a:bodyPr/>
          <a:lstStyle/>
          <a:p>
            <a:pPr/>
          </a:p>
        </p:txBody>
      </p:sp>
      <p:sp>
        <p:nvSpPr>
          <p:cNvPr id="10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8" name="11 Le Saint-Esprit dans la Bible.140.jpeg" descr="11 Le Saint-Esprit dans la Bible.14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2" name="Double-click to edit"/>
          <p:cNvSpPr txBox="1"/>
          <p:nvPr>
            <p:ph type="title"/>
          </p:nvPr>
        </p:nvSpPr>
        <p:spPr>
          <a:prstGeom prst="rect">
            <a:avLst/>
          </a:prstGeom>
        </p:spPr>
        <p:txBody>
          <a:bodyPr/>
          <a:lstStyle/>
          <a:p>
            <a:pPr/>
          </a:p>
        </p:txBody>
      </p:sp>
      <p:sp>
        <p:nvSpPr>
          <p:cNvPr id="1033" name="Double-click to edit"/>
          <p:cNvSpPr txBox="1"/>
          <p:nvPr>
            <p:ph type="body" idx="1"/>
          </p:nvPr>
        </p:nvSpPr>
        <p:spPr>
          <a:prstGeom prst="rect">
            <a:avLst/>
          </a:prstGeom>
        </p:spPr>
        <p:txBody>
          <a:bodyPr/>
          <a:lstStyle/>
          <a:p>
            <a:pPr/>
          </a:p>
        </p:txBody>
      </p:sp>
      <p:sp>
        <p:nvSpPr>
          <p:cNvPr id="10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5" name="11 Le Saint-Esprit dans la Bible.142.jpeg" descr="11 Le Saint-Esprit dans la Bible.14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9" name="Double-click to edit"/>
          <p:cNvSpPr txBox="1"/>
          <p:nvPr>
            <p:ph type="title"/>
          </p:nvPr>
        </p:nvSpPr>
        <p:spPr>
          <a:prstGeom prst="rect">
            <a:avLst/>
          </a:prstGeom>
        </p:spPr>
        <p:txBody>
          <a:bodyPr/>
          <a:lstStyle/>
          <a:p>
            <a:pPr/>
          </a:p>
        </p:txBody>
      </p:sp>
      <p:sp>
        <p:nvSpPr>
          <p:cNvPr id="1040" name="Double-click to edit"/>
          <p:cNvSpPr txBox="1"/>
          <p:nvPr>
            <p:ph type="body" idx="1"/>
          </p:nvPr>
        </p:nvSpPr>
        <p:spPr>
          <a:prstGeom prst="rect">
            <a:avLst/>
          </a:prstGeom>
        </p:spPr>
        <p:txBody>
          <a:bodyPr/>
          <a:lstStyle/>
          <a:p>
            <a:pPr/>
          </a:p>
        </p:txBody>
      </p:sp>
      <p:sp>
        <p:nvSpPr>
          <p:cNvPr id="10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2" name="11 The Holy Spirit in the Bible-2.096.jpeg" descr="11 The Holy Spirit in the Bible-2.09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6" name="Double-click to edit"/>
          <p:cNvSpPr txBox="1"/>
          <p:nvPr>
            <p:ph type="title"/>
          </p:nvPr>
        </p:nvSpPr>
        <p:spPr>
          <a:prstGeom prst="rect">
            <a:avLst/>
          </a:prstGeom>
        </p:spPr>
        <p:txBody>
          <a:bodyPr/>
          <a:lstStyle/>
          <a:p>
            <a:pPr/>
          </a:p>
        </p:txBody>
      </p:sp>
      <p:sp>
        <p:nvSpPr>
          <p:cNvPr id="1047" name="Double-click to edit"/>
          <p:cNvSpPr txBox="1"/>
          <p:nvPr>
            <p:ph type="body" idx="1"/>
          </p:nvPr>
        </p:nvSpPr>
        <p:spPr>
          <a:prstGeom prst="rect">
            <a:avLst/>
          </a:prstGeom>
        </p:spPr>
        <p:txBody>
          <a:bodyPr/>
          <a:lstStyle/>
          <a:p>
            <a:pPr/>
          </a:p>
        </p:txBody>
      </p:sp>
      <p:sp>
        <p:nvSpPr>
          <p:cNvPr id="10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9" name="11 Le Saint-Esprit dans la Bible.143.jpeg" descr="11 Le Saint-Esprit dans la Bible.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Double-click to edit"/>
          <p:cNvSpPr txBox="1"/>
          <p:nvPr>
            <p:ph type="title"/>
          </p:nvPr>
        </p:nvSpPr>
        <p:spPr>
          <a:prstGeom prst="rect">
            <a:avLst/>
          </a:prstGeom>
        </p:spPr>
        <p:txBody>
          <a:bodyPr/>
          <a:lstStyle/>
          <a:p>
            <a:pPr/>
          </a:p>
        </p:txBody>
      </p:sp>
      <p:sp>
        <p:nvSpPr>
          <p:cNvPr id="1052" name="Double-click to edit"/>
          <p:cNvSpPr txBox="1"/>
          <p:nvPr>
            <p:ph type="body" idx="1"/>
          </p:nvPr>
        </p:nvSpPr>
        <p:spPr>
          <a:prstGeom prst="rect">
            <a:avLst/>
          </a:prstGeom>
        </p:spPr>
        <p:txBody>
          <a:bodyPr/>
          <a:lstStyle/>
          <a:p>
            <a:pPr/>
          </a:p>
        </p:txBody>
      </p:sp>
      <p:sp>
        <p:nvSpPr>
          <p:cNvPr id="10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4" name="11 Le Saint-Esprit dans la Bible.117.jpeg" descr="11 Le Saint-Esprit dans la Bible.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6" name="Double-click to edit"/>
          <p:cNvSpPr txBox="1"/>
          <p:nvPr>
            <p:ph type="title"/>
          </p:nvPr>
        </p:nvSpPr>
        <p:spPr>
          <a:prstGeom prst="rect">
            <a:avLst/>
          </a:prstGeom>
        </p:spPr>
        <p:txBody>
          <a:bodyPr/>
          <a:lstStyle/>
          <a:p>
            <a:pPr/>
          </a:p>
        </p:txBody>
      </p:sp>
      <p:sp>
        <p:nvSpPr>
          <p:cNvPr id="1057" name="Double-click to edit"/>
          <p:cNvSpPr txBox="1"/>
          <p:nvPr>
            <p:ph type="body" idx="1"/>
          </p:nvPr>
        </p:nvSpPr>
        <p:spPr>
          <a:prstGeom prst="rect">
            <a:avLst/>
          </a:prstGeom>
        </p:spPr>
        <p:txBody>
          <a:bodyPr/>
          <a:lstStyle/>
          <a:p>
            <a:pPr/>
          </a:p>
        </p:txBody>
      </p:sp>
      <p:sp>
        <p:nvSpPr>
          <p:cNvPr id="10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9" name="11 Le Saint-Esprit dans la Bible.118.jpeg" descr="11 Le Saint-Esprit dans la Bible.1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Double-click to edit"/>
          <p:cNvSpPr txBox="1"/>
          <p:nvPr>
            <p:ph type="title"/>
          </p:nvPr>
        </p:nvSpPr>
        <p:spPr>
          <a:prstGeom prst="rect">
            <a:avLst/>
          </a:prstGeom>
        </p:spPr>
        <p:txBody>
          <a:bodyPr/>
          <a:lstStyle/>
          <a:p>
            <a:pPr/>
          </a:p>
        </p:txBody>
      </p:sp>
      <p:sp>
        <p:nvSpPr>
          <p:cNvPr id="1062" name="Double-click to edit"/>
          <p:cNvSpPr txBox="1"/>
          <p:nvPr>
            <p:ph type="body" idx="1"/>
          </p:nvPr>
        </p:nvSpPr>
        <p:spPr>
          <a:prstGeom prst="rect">
            <a:avLst/>
          </a:prstGeom>
        </p:spPr>
        <p:txBody>
          <a:bodyPr/>
          <a:lstStyle/>
          <a:p>
            <a:pPr/>
          </a:p>
        </p:txBody>
      </p:sp>
      <p:sp>
        <p:nvSpPr>
          <p:cNvPr id="10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4" name="11 Le Saint-Esprit dans la Bible.146.jpeg" descr="11 Le Saint-Esprit dans la Bible.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Double-click to edit"/>
          <p:cNvSpPr txBox="1"/>
          <p:nvPr>
            <p:ph type="title"/>
          </p:nvPr>
        </p:nvSpPr>
        <p:spPr>
          <a:prstGeom prst="rect">
            <a:avLst/>
          </a:prstGeom>
        </p:spPr>
        <p:txBody>
          <a:bodyPr/>
          <a:lstStyle/>
          <a:p>
            <a:pPr/>
          </a:p>
        </p:txBody>
      </p:sp>
      <p:sp>
        <p:nvSpPr>
          <p:cNvPr id="1067" name="Double-click to edit"/>
          <p:cNvSpPr txBox="1"/>
          <p:nvPr>
            <p:ph type="body" idx="1"/>
          </p:nvPr>
        </p:nvSpPr>
        <p:spPr>
          <a:prstGeom prst="rect">
            <a:avLst/>
          </a:prstGeom>
        </p:spPr>
        <p:txBody>
          <a:bodyPr/>
          <a:lstStyle/>
          <a:p>
            <a:pPr/>
          </a:p>
        </p:txBody>
      </p:sp>
      <p:sp>
        <p:nvSpPr>
          <p:cNvPr id="10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9" name="11 Le Saint-Esprit dans la Bible.147.jpeg" descr="11 Le Saint-Esprit dans la Bible.14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Double-click to edit"/>
          <p:cNvSpPr txBox="1"/>
          <p:nvPr>
            <p:ph type="title"/>
          </p:nvPr>
        </p:nvSpPr>
        <p:spPr>
          <a:prstGeom prst="rect">
            <a:avLst/>
          </a:prstGeom>
        </p:spPr>
        <p:txBody>
          <a:bodyPr/>
          <a:lstStyle/>
          <a:p>
            <a:pPr/>
          </a:p>
        </p:txBody>
      </p:sp>
      <p:sp>
        <p:nvSpPr>
          <p:cNvPr id="1074" name="Double-click to edit"/>
          <p:cNvSpPr txBox="1"/>
          <p:nvPr>
            <p:ph type="body" idx="1"/>
          </p:nvPr>
        </p:nvSpPr>
        <p:spPr>
          <a:prstGeom prst="rect">
            <a:avLst/>
          </a:prstGeom>
        </p:spPr>
        <p:txBody>
          <a:bodyPr/>
          <a:lstStyle/>
          <a:p>
            <a:pPr/>
          </a:p>
        </p:txBody>
      </p:sp>
      <p:sp>
        <p:nvSpPr>
          <p:cNvPr id="10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6" name="11 Le Saint-Esprit dans la Bible.148.jpeg" descr="11 Le Saint-Esprit dans la Bible.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8" name="Double-click to edit"/>
          <p:cNvSpPr txBox="1"/>
          <p:nvPr>
            <p:ph type="title"/>
          </p:nvPr>
        </p:nvSpPr>
        <p:spPr>
          <a:prstGeom prst="rect">
            <a:avLst/>
          </a:prstGeom>
        </p:spPr>
        <p:txBody>
          <a:bodyPr/>
          <a:lstStyle/>
          <a:p>
            <a:pPr/>
          </a:p>
        </p:txBody>
      </p:sp>
      <p:sp>
        <p:nvSpPr>
          <p:cNvPr id="1079" name="Double-click to edit"/>
          <p:cNvSpPr txBox="1"/>
          <p:nvPr>
            <p:ph type="body" idx="1"/>
          </p:nvPr>
        </p:nvSpPr>
        <p:spPr>
          <a:prstGeom prst="rect">
            <a:avLst/>
          </a:prstGeom>
        </p:spPr>
        <p:txBody>
          <a:bodyPr/>
          <a:lstStyle/>
          <a:p>
            <a:pPr/>
          </a:p>
        </p:txBody>
      </p:sp>
      <p:sp>
        <p:nvSpPr>
          <p:cNvPr id="10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1" name="11 Le Saint-Esprit dans la Bible.149.jpeg" descr="11 Le Saint-Esprit dans la Bible.14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ouble-click to edit"/>
          <p:cNvSpPr txBox="1"/>
          <p:nvPr>
            <p:ph type="title"/>
          </p:nvPr>
        </p:nvSpPr>
        <p:spPr>
          <a:prstGeom prst="rect">
            <a:avLst/>
          </a:prstGeom>
        </p:spPr>
        <p:txBody>
          <a:bodyPr/>
          <a:lstStyle/>
          <a:p>
            <a:pPr/>
          </a:p>
        </p:txBody>
      </p:sp>
      <p:sp>
        <p:nvSpPr>
          <p:cNvPr id="321" name="Double-click to edit"/>
          <p:cNvSpPr txBox="1"/>
          <p:nvPr>
            <p:ph type="body" idx="1"/>
          </p:nvPr>
        </p:nvSpPr>
        <p:spPr>
          <a:prstGeom prst="rect">
            <a:avLst/>
          </a:prstGeom>
        </p:spPr>
        <p:txBody>
          <a:bodyPr/>
          <a:lstStyle/>
          <a:p>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11 Le Saint-Esprit dans la Bible.015.jpeg" descr="11 Le Saint-Esprit dans la Bible.0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Double-click to edit"/>
          <p:cNvSpPr txBox="1"/>
          <p:nvPr>
            <p:ph type="title"/>
          </p:nvPr>
        </p:nvSpPr>
        <p:spPr>
          <a:prstGeom prst="rect">
            <a:avLst/>
          </a:prstGeom>
        </p:spPr>
        <p:txBody>
          <a:bodyPr/>
          <a:lstStyle/>
          <a:p>
            <a:pPr/>
          </a:p>
        </p:txBody>
      </p:sp>
      <p:sp>
        <p:nvSpPr>
          <p:cNvPr id="1086" name="Double-click to edit"/>
          <p:cNvSpPr txBox="1"/>
          <p:nvPr>
            <p:ph type="body" idx="1"/>
          </p:nvPr>
        </p:nvSpPr>
        <p:spPr>
          <a:prstGeom prst="rect">
            <a:avLst/>
          </a:prstGeom>
        </p:spPr>
        <p:txBody>
          <a:bodyPr/>
          <a:lstStyle/>
          <a:p>
            <a:pPr/>
          </a:p>
        </p:txBody>
      </p:sp>
      <p:sp>
        <p:nvSpPr>
          <p:cNvPr id="10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8" name="11 Le Saint-Esprit dans la Bible.150.jpeg" descr="11 Le Saint-Esprit dans la Bible.15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2" name="Double-click to edit"/>
          <p:cNvSpPr txBox="1"/>
          <p:nvPr>
            <p:ph type="title"/>
          </p:nvPr>
        </p:nvSpPr>
        <p:spPr>
          <a:prstGeom prst="rect">
            <a:avLst/>
          </a:prstGeom>
        </p:spPr>
        <p:txBody>
          <a:bodyPr/>
          <a:lstStyle/>
          <a:p>
            <a:pPr/>
          </a:p>
        </p:txBody>
      </p:sp>
      <p:sp>
        <p:nvSpPr>
          <p:cNvPr id="1093" name="Double-click to edit"/>
          <p:cNvSpPr txBox="1"/>
          <p:nvPr>
            <p:ph type="body" idx="1"/>
          </p:nvPr>
        </p:nvSpPr>
        <p:spPr>
          <a:prstGeom prst="rect">
            <a:avLst/>
          </a:prstGeom>
        </p:spPr>
        <p:txBody>
          <a:bodyPr/>
          <a:lstStyle/>
          <a:p>
            <a:pPr/>
          </a:p>
        </p:txBody>
      </p:sp>
      <p:sp>
        <p:nvSpPr>
          <p:cNvPr id="10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5" name="11 Le Saint-Esprit dans la Bible.151.jpeg" descr="11 Le Saint-Esprit dans la Bible.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7" name="Double-click to edit"/>
          <p:cNvSpPr txBox="1"/>
          <p:nvPr>
            <p:ph type="title"/>
          </p:nvPr>
        </p:nvSpPr>
        <p:spPr>
          <a:prstGeom prst="rect">
            <a:avLst/>
          </a:prstGeom>
        </p:spPr>
        <p:txBody>
          <a:bodyPr/>
          <a:lstStyle/>
          <a:p>
            <a:pPr/>
          </a:p>
        </p:txBody>
      </p:sp>
      <p:sp>
        <p:nvSpPr>
          <p:cNvPr id="1098" name="Double-click to edit"/>
          <p:cNvSpPr txBox="1"/>
          <p:nvPr>
            <p:ph type="body" idx="1"/>
          </p:nvPr>
        </p:nvSpPr>
        <p:spPr>
          <a:prstGeom prst="rect">
            <a:avLst/>
          </a:prstGeom>
        </p:spPr>
        <p:txBody>
          <a:bodyPr/>
          <a:lstStyle/>
          <a:p>
            <a:pPr/>
          </a:p>
        </p:txBody>
      </p:sp>
      <p:sp>
        <p:nvSpPr>
          <p:cNvPr id="10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0" name="11 Le Saint-Esprit dans la Bible.152.jpeg" descr="11 Le Saint-Esprit dans la Bible.15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4" name="Double-click to edit"/>
          <p:cNvSpPr txBox="1"/>
          <p:nvPr>
            <p:ph type="title"/>
          </p:nvPr>
        </p:nvSpPr>
        <p:spPr>
          <a:prstGeom prst="rect">
            <a:avLst/>
          </a:prstGeom>
        </p:spPr>
        <p:txBody>
          <a:bodyPr/>
          <a:lstStyle/>
          <a:p>
            <a:pPr/>
          </a:p>
        </p:txBody>
      </p:sp>
      <p:sp>
        <p:nvSpPr>
          <p:cNvPr id="1105" name="Double-click to edit"/>
          <p:cNvSpPr txBox="1"/>
          <p:nvPr>
            <p:ph type="body" idx="1"/>
          </p:nvPr>
        </p:nvSpPr>
        <p:spPr>
          <a:prstGeom prst="rect">
            <a:avLst/>
          </a:prstGeom>
        </p:spPr>
        <p:txBody>
          <a:bodyPr/>
          <a:lstStyle/>
          <a:p>
            <a:pPr/>
          </a:p>
        </p:txBody>
      </p:sp>
      <p:sp>
        <p:nvSpPr>
          <p:cNvPr id="11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7" name="11 Le Saint-Esprit dans la Bible.153.jpeg" descr="11 Le Saint-Esprit dans la Bible.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Double-click to edit"/>
          <p:cNvSpPr txBox="1"/>
          <p:nvPr>
            <p:ph type="title"/>
          </p:nvPr>
        </p:nvSpPr>
        <p:spPr>
          <a:prstGeom prst="rect">
            <a:avLst/>
          </a:prstGeom>
        </p:spPr>
        <p:txBody>
          <a:bodyPr/>
          <a:lstStyle/>
          <a:p>
            <a:pPr/>
          </a:p>
        </p:txBody>
      </p:sp>
      <p:sp>
        <p:nvSpPr>
          <p:cNvPr id="1110" name="Double-click to edit"/>
          <p:cNvSpPr txBox="1"/>
          <p:nvPr>
            <p:ph type="body" idx="1"/>
          </p:nvPr>
        </p:nvSpPr>
        <p:spPr>
          <a:prstGeom prst="rect">
            <a:avLst/>
          </a:prstGeom>
        </p:spPr>
        <p:txBody>
          <a:bodyPr/>
          <a:lstStyle/>
          <a:p>
            <a:pPr/>
          </a:p>
        </p:txBody>
      </p:sp>
      <p:sp>
        <p:nvSpPr>
          <p:cNvPr id="11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2" name="11 Le Saint-Esprit dans la Bible.127.jpeg" descr="11 Le Saint-Esprit dans la Bible.12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Double-click to edit"/>
          <p:cNvSpPr txBox="1"/>
          <p:nvPr>
            <p:ph type="title"/>
          </p:nvPr>
        </p:nvSpPr>
        <p:spPr>
          <a:prstGeom prst="rect">
            <a:avLst/>
          </a:prstGeom>
        </p:spPr>
        <p:txBody>
          <a:bodyPr/>
          <a:lstStyle/>
          <a:p>
            <a:pPr/>
          </a:p>
        </p:txBody>
      </p:sp>
      <p:sp>
        <p:nvSpPr>
          <p:cNvPr id="1117" name="Double-click to edit"/>
          <p:cNvSpPr txBox="1"/>
          <p:nvPr>
            <p:ph type="body" idx="1"/>
          </p:nvPr>
        </p:nvSpPr>
        <p:spPr>
          <a:prstGeom prst="rect">
            <a:avLst/>
          </a:prstGeom>
        </p:spPr>
        <p:txBody>
          <a:bodyPr/>
          <a:lstStyle/>
          <a:p>
            <a:pPr/>
          </a:p>
        </p:txBody>
      </p:sp>
      <p:sp>
        <p:nvSpPr>
          <p:cNvPr id="11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9" name="11 Le Saint-Esprit dans la Bible.155.jpeg" descr="11 Le Saint-Esprit dans la Bible.1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Double-click to edit"/>
          <p:cNvSpPr txBox="1"/>
          <p:nvPr>
            <p:ph type="title"/>
          </p:nvPr>
        </p:nvSpPr>
        <p:spPr>
          <a:prstGeom prst="rect">
            <a:avLst/>
          </a:prstGeom>
        </p:spPr>
        <p:txBody>
          <a:bodyPr/>
          <a:lstStyle/>
          <a:p>
            <a:pPr/>
          </a:p>
        </p:txBody>
      </p:sp>
      <p:sp>
        <p:nvSpPr>
          <p:cNvPr id="1122" name="Double-click to edit"/>
          <p:cNvSpPr txBox="1"/>
          <p:nvPr>
            <p:ph type="body" idx="1"/>
          </p:nvPr>
        </p:nvSpPr>
        <p:spPr>
          <a:prstGeom prst="rect">
            <a:avLst/>
          </a:prstGeom>
        </p:spPr>
        <p:txBody>
          <a:bodyPr/>
          <a:lstStyle/>
          <a:p>
            <a:pPr/>
          </a:p>
        </p:txBody>
      </p:sp>
      <p:sp>
        <p:nvSpPr>
          <p:cNvPr id="11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4" name="11 Le Saint-Esprit dans la Bible.156.jpeg" descr="11 Le Saint-Esprit dans la Bible.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Double-click to edit"/>
          <p:cNvSpPr txBox="1"/>
          <p:nvPr>
            <p:ph type="title"/>
          </p:nvPr>
        </p:nvSpPr>
        <p:spPr>
          <a:prstGeom prst="rect">
            <a:avLst/>
          </a:prstGeom>
        </p:spPr>
        <p:txBody>
          <a:bodyPr/>
          <a:lstStyle/>
          <a:p>
            <a:pPr/>
          </a:p>
        </p:txBody>
      </p:sp>
      <p:sp>
        <p:nvSpPr>
          <p:cNvPr id="1127" name="Double-click to edit"/>
          <p:cNvSpPr txBox="1"/>
          <p:nvPr>
            <p:ph type="body" idx="1"/>
          </p:nvPr>
        </p:nvSpPr>
        <p:spPr>
          <a:prstGeom prst="rect">
            <a:avLst/>
          </a:prstGeom>
        </p:spPr>
        <p:txBody>
          <a:bodyPr/>
          <a:lstStyle/>
          <a:p>
            <a:pPr/>
          </a:p>
        </p:txBody>
      </p:sp>
      <p:sp>
        <p:nvSpPr>
          <p:cNvPr id="11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9" name="11 Le Saint-Esprit dans la Bible.157.jpeg" descr="11 Le Saint-Esprit dans la Bible.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1" name="Double-click to edit"/>
          <p:cNvSpPr txBox="1"/>
          <p:nvPr>
            <p:ph type="title"/>
          </p:nvPr>
        </p:nvSpPr>
        <p:spPr>
          <a:prstGeom prst="rect">
            <a:avLst/>
          </a:prstGeom>
        </p:spPr>
        <p:txBody>
          <a:bodyPr/>
          <a:lstStyle/>
          <a:p>
            <a:pPr/>
          </a:p>
        </p:txBody>
      </p:sp>
      <p:sp>
        <p:nvSpPr>
          <p:cNvPr id="1132" name="Double-click to edit"/>
          <p:cNvSpPr txBox="1"/>
          <p:nvPr>
            <p:ph type="body" idx="1"/>
          </p:nvPr>
        </p:nvSpPr>
        <p:spPr>
          <a:prstGeom prst="rect">
            <a:avLst/>
          </a:prstGeom>
        </p:spPr>
        <p:txBody>
          <a:bodyPr/>
          <a:lstStyle/>
          <a:p>
            <a:pPr/>
          </a:p>
        </p:txBody>
      </p:sp>
      <p:sp>
        <p:nvSpPr>
          <p:cNvPr id="11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4" name="11 Le Saint-Esprit dans la Bible.158.jpeg" descr="11 Le Saint-Esprit dans la Bible.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6" name="Double-click to edit"/>
          <p:cNvSpPr txBox="1"/>
          <p:nvPr>
            <p:ph type="title"/>
          </p:nvPr>
        </p:nvSpPr>
        <p:spPr>
          <a:prstGeom prst="rect">
            <a:avLst/>
          </a:prstGeom>
        </p:spPr>
        <p:txBody>
          <a:bodyPr/>
          <a:lstStyle/>
          <a:p>
            <a:pPr/>
          </a:p>
        </p:txBody>
      </p:sp>
      <p:sp>
        <p:nvSpPr>
          <p:cNvPr id="1137" name="Double-click to edit"/>
          <p:cNvSpPr txBox="1"/>
          <p:nvPr>
            <p:ph type="body" idx="1"/>
          </p:nvPr>
        </p:nvSpPr>
        <p:spPr>
          <a:prstGeom prst="rect">
            <a:avLst/>
          </a:prstGeom>
        </p:spPr>
        <p:txBody>
          <a:bodyPr/>
          <a:lstStyle/>
          <a:p>
            <a:pPr/>
          </a:p>
        </p:txBody>
      </p:sp>
      <p:sp>
        <p:nvSpPr>
          <p:cNvPr id="11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9" name="11 Le Saint-Esprit dans la Bible.132.jpeg" descr="11 Le Saint-Esprit dans la Bible.1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Double-click to edit"/>
          <p:cNvSpPr txBox="1"/>
          <p:nvPr>
            <p:ph type="title"/>
          </p:nvPr>
        </p:nvSpPr>
        <p:spPr>
          <a:prstGeom prst="rect">
            <a:avLst/>
          </a:prstGeom>
        </p:spPr>
        <p:txBody>
          <a:bodyPr/>
          <a:lstStyle/>
          <a:p>
            <a:pPr/>
          </a:p>
        </p:txBody>
      </p:sp>
      <p:sp>
        <p:nvSpPr>
          <p:cNvPr id="328" name="Double-click to edit"/>
          <p:cNvSpPr txBox="1"/>
          <p:nvPr>
            <p:ph type="body" idx="1"/>
          </p:nvPr>
        </p:nvSpPr>
        <p:spPr>
          <a:prstGeom prst="rect">
            <a:avLst/>
          </a:prstGeom>
        </p:spPr>
        <p:txBody>
          <a:bodyPr/>
          <a:lstStyle/>
          <a:p>
            <a:pPr/>
          </a:p>
        </p:txBody>
      </p:sp>
      <p:sp>
        <p:nvSpPr>
          <p:cNvPr id="3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0" name="11 Le Saint-Esprit dans la Bible.016.jpeg" descr="11 Le Saint-Esprit dans la Bible.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1" name="Double-click to edit"/>
          <p:cNvSpPr txBox="1"/>
          <p:nvPr>
            <p:ph type="title"/>
          </p:nvPr>
        </p:nvSpPr>
        <p:spPr>
          <a:prstGeom prst="rect">
            <a:avLst/>
          </a:prstGeom>
        </p:spPr>
        <p:txBody>
          <a:bodyPr/>
          <a:lstStyle/>
          <a:p>
            <a:pPr/>
          </a:p>
        </p:txBody>
      </p:sp>
      <p:sp>
        <p:nvSpPr>
          <p:cNvPr id="1142" name="Double-click to edit"/>
          <p:cNvSpPr txBox="1"/>
          <p:nvPr>
            <p:ph type="body" idx="1"/>
          </p:nvPr>
        </p:nvSpPr>
        <p:spPr>
          <a:prstGeom prst="rect">
            <a:avLst/>
          </a:prstGeom>
        </p:spPr>
        <p:txBody>
          <a:bodyPr/>
          <a:lstStyle/>
          <a:p>
            <a:pPr/>
          </a:p>
        </p:txBody>
      </p:sp>
      <p:sp>
        <p:nvSpPr>
          <p:cNvPr id="11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4" name="11 Le Saint-Esprit dans la Bible.160.jpeg" descr="11 Le Saint-Esprit dans la Bible.1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6" name="Double-click to edit"/>
          <p:cNvSpPr txBox="1"/>
          <p:nvPr>
            <p:ph type="title"/>
          </p:nvPr>
        </p:nvSpPr>
        <p:spPr>
          <a:prstGeom prst="rect">
            <a:avLst/>
          </a:prstGeom>
        </p:spPr>
        <p:txBody>
          <a:bodyPr/>
          <a:lstStyle/>
          <a:p>
            <a:pPr/>
          </a:p>
        </p:txBody>
      </p:sp>
      <p:sp>
        <p:nvSpPr>
          <p:cNvPr id="1147" name="Double-click to edit"/>
          <p:cNvSpPr txBox="1"/>
          <p:nvPr>
            <p:ph type="body" idx="1"/>
          </p:nvPr>
        </p:nvSpPr>
        <p:spPr>
          <a:prstGeom prst="rect">
            <a:avLst/>
          </a:prstGeom>
        </p:spPr>
        <p:txBody>
          <a:bodyPr/>
          <a:lstStyle/>
          <a:p>
            <a:pPr/>
          </a:p>
        </p:txBody>
      </p:sp>
      <p:sp>
        <p:nvSpPr>
          <p:cNvPr id="11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9" name="11 Le Saint-Esprit dans la Bible.134.jpeg" descr="11 Le Saint-Esprit dans la Bible.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1" name="Double-click to edit"/>
          <p:cNvSpPr txBox="1"/>
          <p:nvPr>
            <p:ph type="title"/>
          </p:nvPr>
        </p:nvSpPr>
        <p:spPr>
          <a:prstGeom prst="rect">
            <a:avLst/>
          </a:prstGeom>
        </p:spPr>
        <p:txBody>
          <a:bodyPr/>
          <a:lstStyle/>
          <a:p>
            <a:pPr/>
          </a:p>
        </p:txBody>
      </p:sp>
      <p:sp>
        <p:nvSpPr>
          <p:cNvPr id="1152" name="Double-click to edit"/>
          <p:cNvSpPr txBox="1"/>
          <p:nvPr>
            <p:ph type="body" idx="1"/>
          </p:nvPr>
        </p:nvSpPr>
        <p:spPr>
          <a:prstGeom prst="rect">
            <a:avLst/>
          </a:prstGeom>
        </p:spPr>
        <p:txBody>
          <a:bodyPr/>
          <a:lstStyle/>
          <a:p>
            <a:pPr/>
          </a:p>
        </p:txBody>
      </p:sp>
      <p:sp>
        <p:nvSpPr>
          <p:cNvPr id="11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4" name="11 Le Saint-Esprit dans la Bible.162.jpeg" descr="11 Le Saint-Esprit dans la Bible.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6" name="Double-click to edit"/>
          <p:cNvSpPr txBox="1"/>
          <p:nvPr>
            <p:ph type="title"/>
          </p:nvPr>
        </p:nvSpPr>
        <p:spPr>
          <a:prstGeom prst="rect">
            <a:avLst/>
          </a:prstGeom>
        </p:spPr>
        <p:txBody>
          <a:bodyPr/>
          <a:lstStyle/>
          <a:p>
            <a:pPr/>
          </a:p>
        </p:txBody>
      </p:sp>
      <p:sp>
        <p:nvSpPr>
          <p:cNvPr id="1157" name="Double-click to edit"/>
          <p:cNvSpPr txBox="1"/>
          <p:nvPr>
            <p:ph type="body" idx="1"/>
          </p:nvPr>
        </p:nvSpPr>
        <p:spPr>
          <a:prstGeom prst="rect">
            <a:avLst/>
          </a:prstGeom>
        </p:spPr>
        <p:txBody>
          <a:bodyPr/>
          <a:lstStyle/>
          <a:p>
            <a:pPr/>
          </a:p>
        </p:txBody>
      </p:sp>
      <p:sp>
        <p:nvSpPr>
          <p:cNvPr id="11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9" name="11 Le Saint-Esprit dans la Bible.136.jpeg" descr="11 Le Saint-Esprit dans la Bible.1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1" name="Double-click to edit"/>
          <p:cNvSpPr txBox="1"/>
          <p:nvPr>
            <p:ph type="title"/>
          </p:nvPr>
        </p:nvSpPr>
        <p:spPr>
          <a:prstGeom prst="rect">
            <a:avLst/>
          </a:prstGeom>
        </p:spPr>
        <p:txBody>
          <a:bodyPr/>
          <a:lstStyle/>
          <a:p>
            <a:pPr/>
          </a:p>
        </p:txBody>
      </p:sp>
      <p:sp>
        <p:nvSpPr>
          <p:cNvPr id="1162" name="Double-click to edit"/>
          <p:cNvSpPr txBox="1"/>
          <p:nvPr>
            <p:ph type="body" idx="1"/>
          </p:nvPr>
        </p:nvSpPr>
        <p:spPr>
          <a:prstGeom prst="rect">
            <a:avLst/>
          </a:prstGeom>
        </p:spPr>
        <p:txBody>
          <a:bodyPr/>
          <a:lstStyle/>
          <a:p>
            <a:pPr/>
          </a:p>
        </p:txBody>
      </p:sp>
      <p:sp>
        <p:nvSpPr>
          <p:cNvPr id="11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4" name="11 Le Saint-Esprit dans la Bible.137.jpeg" descr="11 Le Saint-Esprit dans la Bible.1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Double-click to edit"/>
          <p:cNvSpPr txBox="1"/>
          <p:nvPr>
            <p:ph type="title"/>
          </p:nvPr>
        </p:nvSpPr>
        <p:spPr>
          <a:prstGeom prst="rect">
            <a:avLst/>
          </a:prstGeom>
        </p:spPr>
        <p:txBody>
          <a:bodyPr/>
          <a:lstStyle/>
          <a:p>
            <a:pPr/>
          </a:p>
        </p:txBody>
      </p:sp>
      <p:sp>
        <p:nvSpPr>
          <p:cNvPr id="1167" name="Double-click to edit"/>
          <p:cNvSpPr txBox="1"/>
          <p:nvPr>
            <p:ph type="body" idx="1"/>
          </p:nvPr>
        </p:nvSpPr>
        <p:spPr>
          <a:prstGeom prst="rect">
            <a:avLst/>
          </a:prstGeom>
        </p:spPr>
        <p:txBody>
          <a:bodyPr/>
          <a:lstStyle/>
          <a:p>
            <a:pPr/>
          </a:p>
        </p:txBody>
      </p:sp>
      <p:sp>
        <p:nvSpPr>
          <p:cNvPr id="11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9" name="11 Le Saint-Esprit dans la Bible.165.jpeg" descr="11 Le Saint-Esprit dans la Bible.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1" name="Double-click to edit"/>
          <p:cNvSpPr txBox="1"/>
          <p:nvPr>
            <p:ph type="title"/>
          </p:nvPr>
        </p:nvSpPr>
        <p:spPr>
          <a:prstGeom prst="rect">
            <a:avLst/>
          </a:prstGeom>
        </p:spPr>
        <p:txBody>
          <a:bodyPr/>
          <a:lstStyle/>
          <a:p>
            <a:pPr/>
          </a:p>
        </p:txBody>
      </p:sp>
      <p:sp>
        <p:nvSpPr>
          <p:cNvPr id="1172" name="Double-click to edit"/>
          <p:cNvSpPr txBox="1"/>
          <p:nvPr>
            <p:ph type="body" idx="1"/>
          </p:nvPr>
        </p:nvSpPr>
        <p:spPr>
          <a:prstGeom prst="rect">
            <a:avLst/>
          </a:prstGeom>
        </p:spPr>
        <p:txBody>
          <a:bodyPr/>
          <a:lstStyle/>
          <a:p>
            <a:pPr/>
          </a:p>
        </p:txBody>
      </p:sp>
      <p:sp>
        <p:nvSpPr>
          <p:cNvPr id="11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4" name="11 Le Saint-Esprit dans la Bible.166.jpeg" descr="11 Le Saint-Esprit dans la Bible.1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6" name="Double-click to edit"/>
          <p:cNvSpPr txBox="1"/>
          <p:nvPr>
            <p:ph type="title"/>
          </p:nvPr>
        </p:nvSpPr>
        <p:spPr>
          <a:prstGeom prst="rect">
            <a:avLst/>
          </a:prstGeom>
        </p:spPr>
        <p:txBody>
          <a:bodyPr/>
          <a:lstStyle/>
          <a:p>
            <a:pPr/>
          </a:p>
        </p:txBody>
      </p:sp>
      <p:sp>
        <p:nvSpPr>
          <p:cNvPr id="1177" name="Double-click to edit"/>
          <p:cNvSpPr txBox="1"/>
          <p:nvPr>
            <p:ph type="body" idx="1"/>
          </p:nvPr>
        </p:nvSpPr>
        <p:spPr>
          <a:prstGeom prst="rect">
            <a:avLst/>
          </a:prstGeom>
        </p:spPr>
        <p:txBody>
          <a:bodyPr/>
          <a:lstStyle/>
          <a:p>
            <a:pPr/>
          </a:p>
        </p:txBody>
      </p:sp>
      <p:sp>
        <p:nvSpPr>
          <p:cNvPr id="11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9" name="11 Le Saint-Esprit dans la Bible.140.jpeg" descr="11 Le Saint-Esprit dans la Bible.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Double-click to edit"/>
          <p:cNvSpPr txBox="1"/>
          <p:nvPr>
            <p:ph type="title"/>
          </p:nvPr>
        </p:nvSpPr>
        <p:spPr>
          <a:prstGeom prst="rect">
            <a:avLst/>
          </a:prstGeom>
        </p:spPr>
        <p:txBody>
          <a:bodyPr/>
          <a:lstStyle/>
          <a:p>
            <a:pPr/>
          </a:p>
        </p:txBody>
      </p:sp>
      <p:sp>
        <p:nvSpPr>
          <p:cNvPr id="1182" name="Double-click to edit"/>
          <p:cNvSpPr txBox="1"/>
          <p:nvPr>
            <p:ph type="body" idx="1"/>
          </p:nvPr>
        </p:nvSpPr>
        <p:spPr>
          <a:prstGeom prst="rect">
            <a:avLst/>
          </a:prstGeom>
        </p:spPr>
        <p:txBody>
          <a:bodyPr/>
          <a:lstStyle/>
          <a:p>
            <a:pPr/>
          </a:p>
        </p:txBody>
      </p:sp>
      <p:sp>
        <p:nvSpPr>
          <p:cNvPr id="11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4" name="11 Le Saint-Esprit dans la Bible.168.jpeg" descr="11 Le Saint-Esprit dans la Bible.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Double-click to edit"/>
          <p:cNvSpPr txBox="1"/>
          <p:nvPr>
            <p:ph type="title"/>
          </p:nvPr>
        </p:nvSpPr>
        <p:spPr>
          <a:prstGeom prst="rect">
            <a:avLst/>
          </a:prstGeom>
        </p:spPr>
        <p:txBody>
          <a:bodyPr/>
          <a:lstStyle/>
          <a:p>
            <a:pPr/>
          </a:p>
        </p:txBody>
      </p:sp>
      <p:sp>
        <p:nvSpPr>
          <p:cNvPr id="1187" name="Double-click to edit"/>
          <p:cNvSpPr txBox="1"/>
          <p:nvPr>
            <p:ph type="body" idx="1"/>
          </p:nvPr>
        </p:nvSpPr>
        <p:spPr>
          <a:prstGeom prst="rect">
            <a:avLst/>
          </a:prstGeom>
        </p:spPr>
        <p:txBody>
          <a:bodyPr/>
          <a:lstStyle/>
          <a:p>
            <a:pPr/>
          </a:p>
        </p:txBody>
      </p:sp>
      <p:sp>
        <p:nvSpPr>
          <p:cNvPr id="11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9" name="11 Le Saint-Esprit dans la Bible.169.jpeg" descr="11 Le Saint-Esprit dans la Bible.1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Double-click to edit"/>
          <p:cNvSpPr txBox="1"/>
          <p:nvPr>
            <p:ph type="title"/>
          </p:nvPr>
        </p:nvSpPr>
        <p:spPr>
          <a:prstGeom prst="rect">
            <a:avLst/>
          </a:prstGeom>
        </p:spPr>
        <p:txBody>
          <a:bodyPr/>
          <a:lstStyle/>
          <a:p>
            <a:pPr/>
          </a:p>
        </p:txBody>
      </p:sp>
      <p:sp>
        <p:nvSpPr>
          <p:cNvPr id="333" name="Double-click to edit"/>
          <p:cNvSpPr txBox="1"/>
          <p:nvPr>
            <p:ph type="body" idx="1"/>
          </p:nvPr>
        </p:nvSpPr>
        <p:spPr>
          <a:prstGeom prst="rect">
            <a:avLst/>
          </a:prstGeom>
        </p:spPr>
        <p:txBody>
          <a:bodyPr/>
          <a:lstStyle/>
          <a:p>
            <a:pPr/>
          </a:p>
        </p:txBody>
      </p:sp>
      <p:sp>
        <p:nvSpPr>
          <p:cNvPr id="3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5" name="11 Le Saint-Esprit dans la Bible.017.jpeg" descr="11 Le Saint-Esprit dans la Bible.0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Double-click to edit"/>
          <p:cNvSpPr txBox="1"/>
          <p:nvPr>
            <p:ph type="title"/>
          </p:nvPr>
        </p:nvSpPr>
        <p:spPr>
          <a:prstGeom prst="rect">
            <a:avLst/>
          </a:prstGeom>
        </p:spPr>
        <p:txBody>
          <a:bodyPr/>
          <a:lstStyle/>
          <a:p>
            <a:pPr/>
          </a:p>
        </p:txBody>
      </p:sp>
      <p:sp>
        <p:nvSpPr>
          <p:cNvPr id="1192" name="Double-click to edit"/>
          <p:cNvSpPr txBox="1"/>
          <p:nvPr>
            <p:ph type="body" idx="1"/>
          </p:nvPr>
        </p:nvSpPr>
        <p:spPr>
          <a:prstGeom prst="rect">
            <a:avLst/>
          </a:prstGeom>
        </p:spPr>
        <p:txBody>
          <a:bodyPr/>
          <a:lstStyle/>
          <a:p>
            <a:pPr/>
          </a:p>
        </p:txBody>
      </p:sp>
      <p:sp>
        <p:nvSpPr>
          <p:cNvPr id="11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4" name="11 Le Saint-Esprit dans la Bible.143.jpeg" descr="11 Le Saint-Esprit dans la Bible.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6" name="Double-click to edit"/>
          <p:cNvSpPr txBox="1"/>
          <p:nvPr>
            <p:ph type="title"/>
          </p:nvPr>
        </p:nvSpPr>
        <p:spPr>
          <a:prstGeom prst="rect">
            <a:avLst/>
          </a:prstGeom>
        </p:spPr>
        <p:txBody>
          <a:bodyPr/>
          <a:lstStyle/>
          <a:p>
            <a:pPr/>
          </a:p>
        </p:txBody>
      </p:sp>
      <p:sp>
        <p:nvSpPr>
          <p:cNvPr id="1197" name="Double-click to edit"/>
          <p:cNvSpPr txBox="1"/>
          <p:nvPr>
            <p:ph type="body" idx="1"/>
          </p:nvPr>
        </p:nvSpPr>
        <p:spPr>
          <a:prstGeom prst="rect">
            <a:avLst/>
          </a:prstGeom>
        </p:spPr>
        <p:txBody>
          <a:bodyPr/>
          <a:lstStyle/>
          <a:p>
            <a:pPr/>
          </a:p>
        </p:txBody>
      </p:sp>
      <p:sp>
        <p:nvSpPr>
          <p:cNvPr id="11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9" name="11 Le Saint-Esprit dans la Bible.001.jpeg" descr="11 Le Saint-Esprit dans la Bibl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Double-click to edit"/>
          <p:cNvSpPr txBox="1"/>
          <p:nvPr>
            <p:ph type="title"/>
          </p:nvPr>
        </p:nvSpPr>
        <p:spPr>
          <a:prstGeom prst="rect">
            <a:avLst/>
          </a:prstGeom>
        </p:spPr>
        <p:txBody>
          <a:bodyPr/>
          <a:lstStyle/>
          <a:p>
            <a:pPr/>
          </a:p>
        </p:txBody>
      </p:sp>
      <p:sp>
        <p:nvSpPr>
          <p:cNvPr id="340" name="Double-click to edit"/>
          <p:cNvSpPr txBox="1"/>
          <p:nvPr>
            <p:ph type="body" idx="1"/>
          </p:nvPr>
        </p:nvSpPr>
        <p:spPr>
          <a:prstGeom prst="rect">
            <a:avLst/>
          </a:prstGeom>
        </p:spPr>
        <p:txBody>
          <a:bodyPr/>
          <a:lstStyle/>
          <a:p>
            <a:pPr/>
          </a:p>
        </p:txBody>
      </p:sp>
      <p:sp>
        <p:nvSpPr>
          <p:cNvPr id="3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2" name="11 Le Saint-Esprit dans la Bible.018.jpeg" descr="11 Le Saint-Esprit dans la Bible.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Double-click to edit"/>
          <p:cNvSpPr txBox="1"/>
          <p:nvPr>
            <p:ph type="title"/>
          </p:nvPr>
        </p:nvSpPr>
        <p:spPr>
          <a:prstGeom prst="rect">
            <a:avLst/>
          </a:prstGeom>
        </p:spPr>
        <p:txBody>
          <a:bodyPr/>
          <a:lstStyle/>
          <a:p>
            <a:pPr/>
          </a:p>
        </p:txBody>
      </p:sp>
      <p:sp>
        <p:nvSpPr>
          <p:cNvPr id="345" name="Double-click to edit"/>
          <p:cNvSpPr txBox="1"/>
          <p:nvPr>
            <p:ph type="body" idx="1"/>
          </p:nvPr>
        </p:nvSpPr>
        <p:spPr>
          <a:prstGeom prst="rect">
            <a:avLst/>
          </a:prstGeom>
        </p:spPr>
        <p:txBody>
          <a:bodyPr/>
          <a:lstStyle/>
          <a:p>
            <a:pPr/>
          </a:p>
        </p:txBody>
      </p:sp>
      <p:sp>
        <p:nvSpPr>
          <p:cNvPr id="3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7" name="11 Le Saint-Esprit dans la Bible.019.jpeg" descr="11 Le Saint-Esprit dans la Bible.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prstGeom prst="rect">
            <a:avLst/>
          </a:prstGeom>
        </p:spPr>
        <p:txBody>
          <a:bodyPr/>
          <a:lstStyle/>
          <a:p>
            <a:pPr/>
          </a:p>
        </p:txBody>
      </p:sp>
      <p:sp>
        <p:nvSpPr>
          <p:cNvPr id="256" name="Double-click to edit"/>
          <p:cNvSpPr txBox="1"/>
          <p:nvPr>
            <p:ph type="body" idx="1"/>
          </p:nvPr>
        </p:nvSpPr>
        <p:spPr>
          <a:prstGeom prst="rect">
            <a:avLst/>
          </a:prstGeom>
        </p:spPr>
        <p:txBody>
          <a:bodyPr/>
          <a:lstStyle/>
          <a:p>
            <a:pPr/>
          </a:p>
        </p:txBody>
      </p:sp>
      <p:sp>
        <p:nvSpPr>
          <p:cNvPr id="25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11 Le Saint-Esprit dans la Bible.002.jpeg" descr="11 Le Saint-Esprit dans la Bible.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Double-click to edit"/>
          <p:cNvSpPr txBox="1"/>
          <p:nvPr>
            <p:ph type="title"/>
          </p:nvPr>
        </p:nvSpPr>
        <p:spPr>
          <a:prstGeom prst="rect">
            <a:avLst/>
          </a:prstGeom>
        </p:spPr>
        <p:txBody>
          <a:bodyPr/>
          <a:lstStyle/>
          <a:p>
            <a:pPr/>
          </a:p>
        </p:txBody>
      </p:sp>
      <p:sp>
        <p:nvSpPr>
          <p:cNvPr id="350" name="Double-click to edit"/>
          <p:cNvSpPr txBox="1"/>
          <p:nvPr>
            <p:ph type="body" idx="1"/>
          </p:nvPr>
        </p:nvSpPr>
        <p:spPr>
          <a:prstGeom prst="rect">
            <a:avLst/>
          </a:prstGeom>
        </p:spPr>
        <p:txBody>
          <a:bodyPr/>
          <a:lstStyle/>
          <a:p>
            <a:pPr/>
          </a:p>
        </p:txBody>
      </p:sp>
      <p:sp>
        <p:nvSpPr>
          <p:cNvPr id="3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2" name="11 Le Saint-Esprit dans la Bible.020.jpeg" descr="11 Le Saint-Esprit dans la Bible.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Double-click to edit"/>
          <p:cNvSpPr txBox="1"/>
          <p:nvPr>
            <p:ph type="title"/>
          </p:nvPr>
        </p:nvSpPr>
        <p:spPr>
          <a:prstGeom prst="rect">
            <a:avLst/>
          </a:prstGeom>
        </p:spPr>
        <p:txBody>
          <a:bodyPr/>
          <a:lstStyle/>
          <a:p>
            <a:pPr/>
          </a:p>
        </p:txBody>
      </p:sp>
      <p:sp>
        <p:nvSpPr>
          <p:cNvPr id="355" name="Double-click to edit"/>
          <p:cNvSpPr txBox="1"/>
          <p:nvPr>
            <p:ph type="body" idx="1"/>
          </p:nvPr>
        </p:nvSpPr>
        <p:spPr>
          <a:prstGeom prst="rect">
            <a:avLst/>
          </a:prstGeom>
        </p:spPr>
        <p:txBody>
          <a:bodyPr/>
          <a:lstStyle/>
          <a:p>
            <a:pPr/>
          </a:p>
        </p:txBody>
      </p:sp>
      <p:sp>
        <p:nvSpPr>
          <p:cNvPr id="3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7" name="11 Le Saint-Esprit dans la Bible.021.jpeg" descr="11 Le Saint-Esprit dans la Bible.0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Double-click to edit"/>
          <p:cNvSpPr txBox="1"/>
          <p:nvPr>
            <p:ph type="title"/>
          </p:nvPr>
        </p:nvSpPr>
        <p:spPr>
          <a:prstGeom prst="rect">
            <a:avLst/>
          </a:prstGeom>
        </p:spPr>
        <p:txBody>
          <a:bodyPr/>
          <a:lstStyle/>
          <a:p>
            <a:pPr/>
          </a:p>
        </p:txBody>
      </p:sp>
      <p:sp>
        <p:nvSpPr>
          <p:cNvPr id="362" name="Double-click to edit"/>
          <p:cNvSpPr txBox="1"/>
          <p:nvPr>
            <p:ph type="body" idx="1"/>
          </p:nvPr>
        </p:nvSpPr>
        <p:spPr>
          <a:prstGeom prst="rect">
            <a:avLst/>
          </a:prstGeom>
        </p:spPr>
        <p:txBody>
          <a:bodyPr/>
          <a:lstStyle/>
          <a:p>
            <a:pPr/>
          </a:p>
        </p:txBody>
      </p:sp>
      <p:sp>
        <p:nvSpPr>
          <p:cNvPr id="3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4" name="11 Le Saint-Esprit dans la Bible.021.jpeg" descr="11 Le Saint-Esprit dans la Bible.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Double-click to edit"/>
          <p:cNvSpPr txBox="1"/>
          <p:nvPr>
            <p:ph type="title"/>
          </p:nvPr>
        </p:nvSpPr>
        <p:spPr>
          <a:prstGeom prst="rect">
            <a:avLst/>
          </a:prstGeom>
        </p:spPr>
        <p:txBody>
          <a:bodyPr/>
          <a:lstStyle/>
          <a:p>
            <a:pPr/>
          </a:p>
        </p:txBody>
      </p:sp>
      <p:sp>
        <p:nvSpPr>
          <p:cNvPr id="367" name="Double-click to edit"/>
          <p:cNvSpPr txBox="1"/>
          <p:nvPr>
            <p:ph type="body" idx="1"/>
          </p:nvPr>
        </p:nvSpPr>
        <p:spPr>
          <a:prstGeom prst="rect">
            <a:avLst/>
          </a:prstGeom>
        </p:spPr>
        <p:txBody>
          <a:bodyPr/>
          <a:lstStyle/>
          <a:p>
            <a:pPr/>
          </a:p>
        </p:txBody>
      </p:sp>
      <p:sp>
        <p:nvSpPr>
          <p:cNvPr id="3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9" name="11 Le Saint-Esprit dans la Bible.023.jpeg" descr="11 Le Saint-Esprit dans la Bible.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Double-click to edit"/>
          <p:cNvSpPr txBox="1"/>
          <p:nvPr>
            <p:ph type="title"/>
          </p:nvPr>
        </p:nvSpPr>
        <p:spPr>
          <a:prstGeom prst="rect">
            <a:avLst/>
          </a:prstGeom>
        </p:spPr>
        <p:txBody>
          <a:bodyPr/>
          <a:lstStyle/>
          <a:p>
            <a:pPr/>
          </a:p>
        </p:txBody>
      </p:sp>
      <p:sp>
        <p:nvSpPr>
          <p:cNvPr id="372" name="Double-click to edit"/>
          <p:cNvSpPr txBox="1"/>
          <p:nvPr>
            <p:ph type="body" idx="1"/>
          </p:nvPr>
        </p:nvSpPr>
        <p:spPr>
          <a:prstGeom prst="rect">
            <a:avLst/>
          </a:prstGeom>
        </p:spPr>
        <p:txBody>
          <a:bodyPr/>
          <a:lstStyle/>
          <a:p>
            <a:pPr/>
          </a:p>
        </p:txBody>
      </p:sp>
      <p:sp>
        <p:nvSpPr>
          <p:cNvPr id="3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4" name="11 Le Saint-Esprit dans la Bible.024.jpeg" descr="11 Le Saint-Esprit dans la Bible.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Double-click to edit"/>
          <p:cNvSpPr txBox="1"/>
          <p:nvPr>
            <p:ph type="title"/>
          </p:nvPr>
        </p:nvSpPr>
        <p:spPr>
          <a:prstGeom prst="rect">
            <a:avLst/>
          </a:prstGeom>
        </p:spPr>
        <p:txBody>
          <a:bodyPr/>
          <a:lstStyle/>
          <a:p>
            <a:pPr/>
          </a:p>
        </p:txBody>
      </p:sp>
      <p:sp>
        <p:nvSpPr>
          <p:cNvPr id="377" name="Double-click to edit"/>
          <p:cNvSpPr txBox="1"/>
          <p:nvPr>
            <p:ph type="body" idx="1"/>
          </p:nvPr>
        </p:nvSpPr>
        <p:spPr>
          <a:prstGeom prst="rect">
            <a:avLst/>
          </a:prstGeom>
        </p:spPr>
        <p:txBody>
          <a:bodyPr/>
          <a:lstStyle/>
          <a:p>
            <a:pPr/>
          </a:p>
        </p:txBody>
      </p:sp>
      <p:sp>
        <p:nvSpPr>
          <p:cNvPr id="3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9" name="11 Le Saint-Esprit dans la Bible.025.jpeg" descr="11 Le Saint-Esprit dans la Bible.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Double-click to edit"/>
          <p:cNvSpPr txBox="1"/>
          <p:nvPr>
            <p:ph type="title"/>
          </p:nvPr>
        </p:nvSpPr>
        <p:spPr>
          <a:prstGeom prst="rect">
            <a:avLst/>
          </a:prstGeom>
        </p:spPr>
        <p:txBody>
          <a:bodyPr/>
          <a:lstStyle/>
          <a:p>
            <a:pPr/>
          </a:p>
        </p:txBody>
      </p:sp>
      <p:sp>
        <p:nvSpPr>
          <p:cNvPr id="382" name="Double-click to edit"/>
          <p:cNvSpPr txBox="1"/>
          <p:nvPr>
            <p:ph type="body" idx="1"/>
          </p:nvPr>
        </p:nvSpPr>
        <p:spPr>
          <a:prstGeom prst="rect">
            <a:avLst/>
          </a:prstGeom>
        </p:spPr>
        <p:txBody>
          <a:bodyPr/>
          <a:lstStyle/>
          <a:p>
            <a:pPr/>
          </a:p>
        </p:txBody>
      </p:sp>
      <p:sp>
        <p:nvSpPr>
          <p:cNvPr id="3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4" name="11 Le Saint-Esprit dans la Bible.033.jpeg" descr="11 Le Saint-Esprit dans la Bible.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Double-click to edit"/>
          <p:cNvSpPr txBox="1"/>
          <p:nvPr>
            <p:ph type="title"/>
          </p:nvPr>
        </p:nvSpPr>
        <p:spPr>
          <a:prstGeom prst="rect">
            <a:avLst/>
          </a:prstGeom>
        </p:spPr>
        <p:txBody>
          <a:bodyPr/>
          <a:lstStyle/>
          <a:p>
            <a:pPr/>
          </a:p>
        </p:txBody>
      </p:sp>
      <p:sp>
        <p:nvSpPr>
          <p:cNvPr id="387" name="Double-click to edit"/>
          <p:cNvSpPr txBox="1"/>
          <p:nvPr>
            <p:ph type="body" idx="1"/>
          </p:nvPr>
        </p:nvSpPr>
        <p:spPr>
          <a:prstGeom prst="rect">
            <a:avLst/>
          </a:prstGeom>
        </p:spPr>
        <p:txBody>
          <a:bodyPr/>
          <a:lstStyle/>
          <a:p>
            <a:pPr/>
          </a:p>
        </p:txBody>
      </p:sp>
      <p:sp>
        <p:nvSpPr>
          <p:cNvPr id="3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9" name="11 Le Saint-Esprit dans la Bible.034.jpeg" descr="11 Le Saint-Esprit dans la Bible.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Double-click to edit"/>
          <p:cNvSpPr txBox="1"/>
          <p:nvPr>
            <p:ph type="title"/>
          </p:nvPr>
        </p:nvSpPr>
        <p:spPr>
          <a:prstGeom prst="rect">
            <a:avLst/>
          </a:prstGeom>
        </p:spPr>
        <p:txBody>
          <a:bodyPr/>
          <a:lstStyle/>
          <a:p>
            <a:pPr/>
          </a:p>
        </p:txBody>
      </p:sp>
      <p:sp>
        <p:nvSpPr>
          <p:cNvPr id="392" name="Double-click to edit"/>
          <p:cNvSpPr txBox="1"/>
          <p:nvPr>
            <p:ph type="body" idx="1"/>
          </p:nvPr>
        </p:nvSpPr>
        <p:spPr>
          <a:prstGeom prst="rect">
            <a:avLst/>
          </a:prstGeom>
        </p:spPr>
        <p:txBody>
          <a:bodyPr/>
          <a:lstStyle/>
          <a:p>
            <a:pPr/>
          </a:p>
        </p:txBody>
      </p:sp>
      <p:sp>
        <p:nvSpPr>
          <p:cNvPr id="3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4" name="11 Le Saint-Esprit dans la Bible.035.jpeg" descr="11 Le Saint-Esprit dans la Bible.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Double-click to edit"/>
          <p:cNvSpPr txBox="1"/>
          <p:nvPr>
            <p:ph type="title"/>
          </p:nvPr>
        </p:nvSpPr>
        <p:spPr>
          <a:prstGeom prst="rect">
            <a:avLst/>
          </a:prstGeom>
        </p:spPr>
        <p:txBody>
          <a:bodyPr/>
          <a:lstStyle/>
          <a:p>
            <a:pPr/>
          </a:p>
        </p:txBody>
      </p:sp>
      <p:sp>
        <p:nvSpPr>
          <p:cNvPr id="397" name="Double-click to edit"/>
          <p:cNvSpPr txBox="1"/>
          <p:nvPr>
            <p:ph type="body" idx="1"/>
          </p:nvPr>
        </p:nvSpPr>
        <p:spPr>
          <a:prstGeom prst="rect">
            <a:avLst/>
          </a:prstGeom>
        </p:spPr>
        <p:txBody>
          <a:bodyPr/>
          <a:lstStyle/>
          <a:p>
            <a:pPr/>
          </a:p>
        </p:txBody>
      </p:sp>
      <p:sp>
        <p:nvSpPr>
          <p:cNvPr id="3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9" name="11 Le Saint-Esprit dans la Bible.036.jpeg" descr="11 Le Saint-Esprit dans la Bible.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uble-click to edit"/>
          <p:cNvSpPr txBox="1"/>
          <p:nvPr>
            <p:ph type="title"/>
          </p:nvPr>
        </p:nvSpPr>
        <p:spPr>
          <a:prstGeom prst="rect">
            <a:avLst/>
          </a:prstGeom>
        </p:spPr>
        <p:txBody>
          <a:bodyPr/>
          <a:lstStyle/>
          <a:p>
            <a:pP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11 Le Saint-Esprit dans la Bible.003.jpeg" descr="11 Le Saint-Esprit dans la Bible.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Double-click to edit"/>
          <p:cNvSpPr txBox="1"/>
          <p:nvPr>
            <p:ph type="title"/>
          </p:nvPr>
        </p:nvSpPr>
        <p:spPr>
          <a:prstGeom prst="rect">
            <a:avLst/>
          </a:prstGeom>
        </p:spPr>
        <p:txBody>
          <a:bodyPr/>
          <a:lstStyle/>
          <a:p>
            <a:pPr/>
          </a:p>
        </p:txBody>
      </p:sp>
      <p:sp>
        <p:nvSpPr>
          <p:cNvPr id="402" name="Double-click to edit"/>
          <p:cNvSpPr txBox="1"/>
          <p:nvPr>
            <p:ph type="body" idx="1"/>
          </p:nvPr>
        </p:nvSpPr>
        <p:spPr>
          <a:prstGeom prst="rect">
            <a:avLst/>
          </a:prstGeom>
        </p:spPr>
        <p:txBody>
          <a:bodyPr/>
          <a:lstStyle/>
          <a:p>
            <a:pPr/>
          </a:p>
        </p:txBody>
      </p:sp>
      <p:sp>
        <p:nvSpPr>
          <p:cNvPr id="4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4" name="11 Le Saint-Esprit dans la Bible.030.jpeg" descr="11 Le Saint-Esprit dans la Bible.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Double-click to edit"/>
          <p:cNvSpPr txBox="1"/>
          <p:nvPr>
            <p:ph type="title"/>
          </p:nvPr>
        </p:nvSpPr>
        <p:spPr>
          <a:prstGeom prst="rect">
            <a:avLst/>
          </a:prstGeom>
        </p:spPr>
        <p:txBody>
          <a:bodyPr/>
          <a:lstStyle/>
          <a:p>
            <a:pPr/>
          </a:p>
        </p:txBody>
      </p:sp>
      <p:sp>
        <p:nvSpPr>
          <p:cNvPr id="407" name="Double-click to edit"/>
          <p:cNvSpPr txBox="1"/>
          <p:nvPr>
            <p:ph type="body" idx="1"/>
          </p:nvPr>
        </p:nvSpPr>
        <p:spPr>
          <a:prstGeom prst="rect">
            <a:avLst/>
          </a:prstGeom>
        </p:spPr>
        <p:txBody>
          <a:bodyPr/>
          <a:lstStyle/>
          <a:p>
            <a:pPr/>
          </a:p>
        </p:txBody>
      </p:sp>
      <p:sp>
        <p:nvSpPr>
          <p:cNvPr id="4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9" name="11 Le Saint-Esprit dans la Bible.031.jpeg" descr="11 Le Saint-Esprit dans la Bible.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Double-click to edit"/>
          <p:cNvSpPr txBox="1"/>
          <p:nvPr>
            <p:ph type="title"/>
          </p:nvPr>
        </p:nvSpPr>
        <p:spPr>
          <a:prstGeom prst="rect">
            <a:avLst/>
          </a:prstGeom>
        </p:spPr>
        <p:txBody>
          <a:bodyPr/>
          <a:lstStyle/>
          <a:p>
            <a:pPr/>
          </a:p>
        </p:txBody>
      </p:sp>
      <p:sp>
        <p:nvSpPr>
          <p:cNvPr id="412" name="Double-click to edit"/>
          <p:cNvSpPr txBox="1"/>
          <p:nvPr>
            <p:ph type="body" idx="1"/>
          </p:nvPr>
        </p:nvSpPr>
        <p:spPr>
          <a:prstGeom prst="rect">
            <a:avLst/>
          </a:prstGeom>
        </p:spPr>
        <p:txBody>
          <a:bodyPr/>
          <a:lstStyle/>
          <a:p>
            <a:pPr/>
          </a:p>
        </p:txBody>
      </p:sp>
      <p:sp>
        <p:nvSpPr>
          <p:cNvPr id="4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4" name="11 Le Saint-Esprit dans la Bible.032.jpeg" descr="11 Le Saint-Esprit dans la Bible.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Double-click to edit"/>
          <p:cNvSpPr txBox="1"/>
          <p:nvPr>
            <p:ph type="title"/>
          </p:nvPr>
        </p:nvSpPr>
        <p:spPr>
          <a:prstGeom prst="rect">
            <a:avLst/>
          </a:prstGeom>
        </p:spPr>
        <p:txBody>
          <a:bodyPr/>
          <a:lstStyle/>
          <a:p>
            <a:pPr/>
          </a:p>
        </p:txBody>
      </p:sp>
      <p:sp>
        <p:nvSpPr>
          <p:cNvPr id="417" name="Double-click to edit"/>
          <p:cNvSpPr txBox="1"/>
          <p:nvPr>
            <p:ph type="body" idx="1"/>
          </p:nvPr>
        </p:nvSpPr>
        <p:spPr>
          <a:prstGeom prst="rect">
            <a:avLst/>
          </a:prstGeom>
        </p:spPr>
        <p:txBody>
          <a:bodyPr/>
          <a:lstStyle/>
          <a:p>
            <a:pPr/>
          </a:p>
        </p:txBody>
      </p:sp>
      <p:sp>
        <p:nvSpPr>
          <p:cNvPr id="4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9" name="11 Le Saint-Esprit dans la Bible.033.jpeg" descr="11 Le Saint-Esprit dans la Bible.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Double-click to edit"/>
          <p:cNvSpPr txBox="1"/>
          <p:nvPr>
            <p:ph type="title"/>
          </p:nvPr>
        </p:nvSpPr>
        <p:spPr>
          <a:prstGeom prst="rect">
            <a:avLst/>
          </a:prstGeom>
        </p:spPr>
        <p:txBody>
          <a:bodyPr/>
          <a:lstStyle/>
          <a:p>
            <a:pPr/>
          </a:p>
        </p:txBody>
      </p:sp>
      <p:sp>
        <p:nvSpPr>
          <p:cNvPr id="422" name="Double-click to edit"/>
          <p:cNvSpPr txBox="1"/>
          <p:nvPr>
            <p:ph type="body" idx="1"/>
          </p:nvPr>
        </p:nvSpPr>
        <p:spPr>
          <a:prstGeom prst="rect">
            <a:avLst/>
          </a:prstGeom>
        </p:spPr>
        <p:txBody>
          <a:bodyPr/>
          <a:lstStyle/>
          <a:p>
            <a:pPr/>
          </a:p>
        </p:txBody>
      </p:sp>
      <p:sp>
        <p:nvSpPr>
          <p:cNvPr id="4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4" name="11 Le Saint-Esprit dans la Bible.041.jpeg" descr="11 Le Saint-Esprit dans la Bible.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Double-click to edit"/>
          <p:cNvSpPr txBox="1"/>
          <p:nvPr>
            <p:ph type="title"/>
          </p:nvPr>
        </p:nvSpPr>
        <p:spPr>
          <a:prstGeom prst="rect">
            <a:avLst/>
          </a:prstGeom>
        </p:spPr>
        <p:txBody>
          <a:bodyPr/>
          <a:lstStyle/>
          <a:p>
            <a:pPr/>
          </a:p>
        </p:txBody>
      </p:sp>
      <p:sp>
        <p:nvSpPr>
          <p:cNvPr id="427" name="Double-click to edit"/>
          <p:cNvSpPr txBox="1"/>
          <p:nvPr>
            <p:ph type="body" idx="1"/>
          </p:nvPr>
        </p:nvSpPr>
        <p:spPr>
          <a:prstGeom prst="rect">
            <a:avLst/>
          </a:prstGeom>
        </p:spPr>
        <p:txBody>
          <a:bodyPr/>
          <a:lstStyle/>
          <a:p>
            <a:pPr/>
          </a:p>
        </p:txBody>
      </p:sp>
      <p:sp>
        <p:nvSpPr>
          <p:cNvPr id="4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9" name="11 Le Saint-Esprit dans la Bible.042.jpeg" descr="11 Le Saint-Esprit dans la Bible.04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Double-click to edit"/>
          <p:cNvSpPr txBox="1"/>
          <p:nvPr>
            <p:ph type="title"/>
          </p:nvPr>
        </p:nvSpPr>
        <p:spPr>
          <a:prstGeom prst="rect">
            <a:avLst/>
          </a:prstGeom>
        </p:spPr>
        <p:txBody>
          <a:bodyPr/>
          <a:lstStyle/>
          <a:p>
            <a:pPr/>
          </a:p>
        </p:txBody>
      </p:sp>
      <p:sp>
        <p:nvSpPr>
          <p:cNvPr id="434" name="Double-click to edit"/>
          <p:cNvSpPr txBox="1"/>
          <p:nvPr>
            <p:ph type="body" idx="1"/>
          </p:nvPr>
        </p:nvSpPr>
        <p:spPr>
          <a:prstGeom prst="rect">
            <a:avLst/>
          </a:prstGeom>
        </p:spPr>
        <p:txBody>
          <a:bodyPr/>
          <a:lstStyle/>
          <a:p>
            <a:pPr/>
          </a:p>
        </p:txBody>
      </p:sp>
      <p:sp>
        <p:nvSpPr>
          <p:cNvPr id="4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6" name="11 Le Saint-Esprit dans la Bible.036.jpeg" descr="11 Le Saint-Esprit dans la Bible.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Double-click to edit"/>
          <p:cNvSpPr txBox="1"/>
          <p:nvPr>
            <p:ph type="title"/>
          </p:nvPr>
        </p:nvSpPr>
        <p:spPr>
          <a:prstGeom prst="rect">
            <a:avLst/>
          </a:prstGeom>
        </p:spPr>
        <p:txBody>
          <a:bodyPr/>
          <a:lstStyle/>
          <a:p>
            <a:pPr/>
          </a:p>
        </p:txBody>
      </p:sp>
      <p:sp>
        <p:nvSpPr>
          <p:cNvPr id="439" name="Double-click to edit"/>
          <p:cNvSpPr txBox="1"/>
          <p:nvPr>
            <p:ph type="body" idx="1"/>
          </p:nvPr>
        </p:nvSpPr>
        <p:spPr>
          <a:prstGeom prst="rect">
            <a:avLst/>
          </a:prstGeom>
        </p:spPr>
        <p:txBody>
          <a:bodyPr/>
          <a:lstStyle/>
          <a:p>
            <a:pPr/>
          </a:p>
        </p:txBody>
      </p:sp>
      <p:sp>
        <p:nvSpPr>
          <p:cNvPr id="4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1" name="11 Le Saint-Esprit dans la Bible.037.jpeg" descr="11 Le Saint-Esprit dans la Bible.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Double-click to edit"/>
          <p:cNvSpPr txBox="1"/>
          <p:nvPr>
            <p:ph type="title"/>
          </p:nvPr>
        </p:nvSpPr>
        <p:spPr>
          <a:prstGeom prst="rect">
            <a:avLst/>
          </a:prstGeom>
        </p:spPr>
        <p:txBody>
          <a:bodyPr/>
          <a:lstStyle/>
          <a:p>
            <a:pPr/>
          </a:p>
        </p:txBody>
      </p:sp>
      <p:sp>
        <p:nvSpPr>
          <p:cNvPr id="444" name="Double-click to edit"/>
          <p:cNvSpPr txBox="1"/>
          <p:nvPr>
            <p:ph type="body" idx="1"/>
          </p:nvPr>
        </p:nvSpPr>
        <p:spPr>
          <a:prstGeom prst="rect">
            <a:avLst/>
          </a:prstGeom>
        </p:spPr>
        <p:txBody>
          <a:bodyPr/>
          <a:lstStyle/>
          <a:p>
            <a:pPr/>
          </a:p>
        </p:txBody>
      </p:sp>
      <p:sp>
        <p:nvSpPr>
          <p:cNvPr id="4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6" name="11 Le Saint-Esprit dans la Bible.038.jpeg" descr="11 Le Saint-Esprit dans la Bible.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Double-click to edit"/>
          <p:cNvSpPr txBox="1"/>
          <p:nvPr>
            <p:ph type="title"/>
          </p:nvPr>
        </p:nvSpPr>
        <p:spPr>
          <a:prstGeom prst="rect">
            <a:avLst/>
          </a:prstGeom>
        </p:spPr>
        <p:txBody>
          <a:bodyPr/>
          <a:lstStyle/>
          <a:p>
            <a:pPr/>
          </a:p>
        </p:txBody>
      </p:sp>
      <p:sp>
        <p:nvSpPr>
          <p:cNvPr id="449" name="Double-click to edit"/>
          <p:cNvSpPr txBox="1"/>
          <p:nvPr>
            <p:ph type="body" idx="1"/>
          </p:nvPr>
        </p:nvSpPr>
        <p:spPr>
          <a:prstGeom prst="rect">
            <a:avLst/>
          </a:prstGeom>
        </p:spPr>
        <p:txBody>
          <a:bodyPr/>
          <a:lstStyle/>
          <a:p>
            <a:pPr/>
          </a:p>
        </p:txBody>
      </p:sp>
      <p:sp>
        <p:nvSpPr>
          <p:cNvPr id="4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1" name="11 Le Saint-Esprit dans la Bible.039.jpeg" descr="11 Le Saint-Esprit dans la Bible.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uble-click to edit"/>
          <p:cNvSpPr txBox="1"/>
          <p:nvPr>
            <p:ph type="title"/>
          </p:nvPr>
        </p:nvSpPr>
        <p:spPr>
          <a:prstGeom prst="rect">
            <a:avLst/>
          </a:prstGeom>
        </p:spPr>
        <p:txBody>
          <a:bodyPr/>
          <a:lstStyle/>
          <a:p>
            <a:pP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11 Le Saint-Esprit dans la Bible.004.jpeg" descr="11 Le Saint-Esprit dans la Bible.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Double-click to edit"/>
          <p:cNvSpPr txBox="1"/>
          <p:nvPr>
            <p:ph type="title"/>
          </p:nvPr>
        </p:nvSpPr>
        <p:spPr>
          <a:prstGeom prst="rect">
            <a:avLst/>
          </a:prstGeom>
        </p:spPr>
        <p:txBody>
          <a:bodyPr/>
          <a:lstStyle/>
          <a:p>
            <a:pPr/>
          </a:p>
        </p:txBody>
      </p:sp>
      <p:sp>
        <p:nvSpPr>
          <p:cNvPr id="454" name="Double-click to edit"/>
          <p:cNvSpPr txBox="1"/>
          <p:nvPr>
            <p:ph type="body" idx="1"/>
          </p:nvPr>
        </p:nvSpPr>
        <p:spPr>
          <a:prstGeom prst="rect">
            <a:avLst/>
          </a:prstGeom>
        </p:spPr>
        <p:txBody>
          <a:bodyPr/>
          <a:lstStyle/>
          <a:p>
            <a:pPr/>
          </a:p>
        </p:txBody>
      </p:sp>
      <p:sp>
        <p:nvSpPr>
          <p:cNvPr id="4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6" name="11 Le Saint-Esprit dans la Bible.040.jpeg" descr="11 Le Saint-Esprit dans la Bible.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Double-click to edit"/>
          <p:cNvSpPr txBox="1"/>
          <p:nvPr>
            <p:ph type="title"/>
          </p:nvPr>
        </p:nvSpPr>
        <p:spPr>
          <a:prstGeom prst="rect">
            <a:avLst/>
          </a:prstGeom>
        </p:spPr>
        <p:txBody>
          <a:bodyPr/>
          <a:lstStyle/>
          <a:p>
            <a:pPr/>
          </a:p>
        </p:txBody>
      </p:sp>
      <p:sp>
        <p:nvSpPr>
          <p:cNvPr id="459" name="Double-click to edit"/>
          <p:cNvSpPr txBox="1"/>
          <p:nvPr>
            <p:ph type="body" idx="1"/>
          </p:nvPr>
        </p:nvSpPr>
        <p:spPr>
          <a:prstGeom prst="rect">
            <a:avLst/>
          </a:prstGeom>
        </p:spPr>
        <p:txBody>
          <a:bodyPr/>
          <a:lstStyle/>
          <a:p>
            <a:pPr/>
          </a:p>
        </p:txBody>
      </p:sp>
      <p:sp>
        <p:nvSpPr>
          <p:cNvPr id="4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1" name="11 Le Saint-Esprit dans la Bible.041.jpeg" descr="11 Le Saint-Esprit dans la Bible.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Double-click to edit"/>
          <p:cNvSpPr txBox="1"/>
          <p:nvPr>
            <p:ph type="title"/>
          </p:nvPr>
        </p:nvSpPr>
        <p:spPr>
          <a:prstGeom prst="rect">
            <a:avLst/>
          </a:prstGeom>
        </p:spPr>
        <p:txBody>
          <a:bodyPr/>
          <a:lstStyle/>
          <a:p>
            <a:pPr/>
          </a:p>
        </p:txBody>
      </p:sp>
      <p:sp>
        <p:nvSpPr>
          <p:cNvPr id="464" name="Double-click to edit"/>
          <p:cNvSpPr txBox="1"/>
          <p:nvPr>
            <p:ph type="body" idx="1"/>
          </p:nvPr>
        </p:nvSpPr>
        <p:spPr>
          <a:prstGeom prst="rect">
            <a:avLst/>
          </a:prstGeom>
        </p:spPr>
        <p:txBody>
          <a:bodyPr/>
          <a:lstStyle/>
          <a:p>
            <a:pPr/>
          </a:p>
        </p:txBody>
      </p:sp>
      <p:sp>
        <p:nvSpPr>
          <p:cNvPr id="4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6" name="11 Le Saint-Esprit dans la Bible.024.jpeg" descr="11 Le Saint-Esprit dans la Bible.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Double-click to edit"/>
          <p:cNvSpPr txBox="1"/>
          <p:nvPr>
            <p:ph type="title"/>
          </p:nvPr>
        </p:nvSpPr>
        <p:spPr>
          <a:prstGeom prst="rect">
            <a:avLst/>
          </a:prstGeom>
        </p:spPr>
        <p:txBody>
          <a:bodyPr/>
          <a:lstStyle/>
          <a:p>
            <a:pPr/>
          </a:p>
        </p:txBody>
      </p:sp>
      <p:sp>
        <p:nvSpPr>
          <p:cNvPr id="469" name="Double-click to edit"/>
          <p:cNvSpPr txBox="1"/>
          <p:nvPr>
            <p:ph type="body" idx="1"/>
          </p:nvPr>
        </p:nvSpPr>
        <p:spPr>
          <a:prstGeom prst="rect">
            <a:avLst/>
          </a:prstGeom>
        </p:spPr>
        <p:txBody>
          <a:bodyPr/>
          <a:lstStyle/>
          <a:p>
            <a:pPr/>
          </a:p>
        </p:txBody>
      </p:sp>
      <p:sp>
        <p:nvSpPr>
          <p:cNvPr id="4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1" name="11 Le Saint-Esprit dans la Bible.001.jpeg" descr="11 Le Saint-Esprit dans la Bible.0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Double-click to edit"/>
          <p:cNvSpPr txBox="1"/>
          <p:nvPr>
            <p:ph type="title"/>
          </p:nvPr>
        </p:nvSpPr>
        <p:spPr>
          <a:prstGeom prst="rect">
            <a:avLst/>
          </a:prstGeom>
        </p:spPr>
        <p:txBody>
          <a:bodyPr/>
          <a:lstStyle/>
          <a:p>
            <a:pPr/>
          </a:p>
        </p:txBody>
      </p:sp>
      <p:sp>
        <p:nvSpPr>
          <p:cNvPr id="476" name="Double-click to edit"/>
          <p:cNvSpPr txBox="1"/>
          <p:nvPr>
            <p:ph type="body" idx="1"/>
          </p:nvPr>
        </p:nvSpPr>
        <p:spPr>
          <a:prstGeom prst="rect">
            <a:avLst/>
          </a:prstGeom>
        </p:spPr>
        <p:txBody>
          <a:bodyPr/>
          <a:lstStyle/>
          <a:p>
            <a:pPr/>
          </a:p>
        </p:txBody>
      </p:sp>
      <p:sp>
        <p:nvSpPr>
          <p:cNvPr id="4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8" name="11 Le Saint-Esprit dans la Bible.044.jpeg" descr="11 Le Saint-Esprit dans la Bible.04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Double-click to edit"/>
          <p:cNvSpPr txBox="1"/>
          <p:nvPr>
            <p:ph type="title"/>
          </p:nvPr>
        </p:nvSpPr>
        <p:spPr>
          <a:prstGeom prst="rect">
            <a:avLst/>
          </a:prstGeom>
        </p:spPr>
        <p:txBody>
          <a:bodyPr/>
          <a:lstStyle/>
          <a:p>
            <a:pPr/>
          </a:p>
        </p:txBody>
      </p:sp>
      <p:sp>
        <p:nvSpPr>
          <p:cNvPr id="483" name="Double-click to edit"/>
          <p:cNvSpPr txBox="1"/>
          <p:nvPr>
            <p:ph type="body" idx="1"/>
          </p:nvPr>
        </p:nvSpPr>
        <p:spPr>
          <a:prstGeom prst="rect">
            <a:avLst/>
          </a:prstGeom>
        </p:spPr>
        <p:txBody>
          <a:bodyPr/>
          <a:lstStyle/>
          <a:p>
            <a:pPr/>
          </a:p>
        </p:txBody>
      </p:sp>
      <p:sp>
        <p:nvSpPr>
          <p:cNvPr id="4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5" name="11 Le Saint-Esprit dans la Bible.045.jpeg" descr="11 Le Saint-Esprit dans la Bible.04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Double-click to edit"/>
          <p:cNvSpPr txBox="1"/>
          <p:nvPr>
            <p:ph type="title"/>
          </p:nvPr>
        </p:nvSpPr>
        <p:spPr>
          <a:prstGeom prst="rect">
            <a:avLst/>
          </a:prstGeom>
        </p:spPr>
        <p:txBody>
          <a:bodyPr/>
          <a:lstStyle/>
          <a:p>
            <a:pPr/>
          </a:p>
        </p:txBody>
      </p:sp>
      <p:sp>
        <p:nvSpPr>
          <p:cNvPr id="490" name="Double-click to edit"/>
          <p:cNvSpPr txBox="1"/>
          <p:nvPr>
            <p:ph type="body" idx="1"/>
          </p:nvPr>
        </p:nvSpPr>
        <p:spPr>
          <a:prstGeom prst="rect">
            <a:avLst/>
          </a:prstGeom>
        </p:spPr>
        <p:txBody>
          <a:bodyPr/>
          <a:lstStyle/>
          <a:p>
            <a:pPr/>
          </a:p>
        </p:txBody>
      </p:sp>
      <p:sp>
        <p:nvSpPr>
          <p:cNvPr id="4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2" name="11 Le Saint-Esprit dans la Bible.046.jpeg" descr="11 Le Saint-Esprit dans la Bible.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Double-click to edit"/>
          <p:cNvSpPr txBox="1"/>
          <p:nvPr>
            <p:ph type="title"/>
          </p:nvPr>
        </p:nvSpPr>
        <p:spPr>
          <a:prstGeom prst="rect">
            <a:avLst/>
          </a:prstGeom>
        </p:spPr>
        <p:txBody>
          <a:bodyPr/>
          <a:lstStyle/>
          <a:p>
            <a:pPr/>
          </a:p>
        </p:txBody>
      </p:sp>
      <p:sp>
        <p:nvSpPr>
          <p:cNvPr id="495" name="Double-click to edit"/>
          <p:cNvSpPr txBox="1"/>
          <p:nvPr>
            <p:ph type="body" idx="1"/>
          </p:nvPr>
        </p:nvSpPr>
        <p:spPr>
          <a:prstGeom prst="rect">
            <a:avLst/>
          </a:prstGeom>
        </p:spPr>
        <p:txBody>
          <a:bodyPr/>
          <a:lstStyle/>
          <a:p>
            <a:pPr/>
          </a:p>
        </p:txBody>
      </p:sp>
      <p:sp>
        <p:nvSpPr>
          <p:cNvPr id="4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7" name="11 Le Saint-Esprit dans la Bible.047.jpeg" descr="11 Le Saint-Esprit dans la Bible.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Double-click to edit"/>
          <p:cNvSpPr txBox="1"/>
          <p:nvPr>
            <p:ph type="title"/>
          </p:nvPr>
        </p:nvSpPr>
        <p:spPr>
          <a:prstGeom prst="rect">
            <a:avLst/>
          </a:prstGeom>
        </p:spPr>
        <p:txBody>
          <a:bodyPr/>
          <a:lstStyle/>
          <a:p>
            <a:pPr/>
          </a:p>
        </p:txBody>
      </p:sp>
      <p:sp>
        <p:nvSpPr>
          <p:cNvPr id="500" name="Double-click to edit"/>
          <p:cNvSpPr txBox="1"/>
          <p:nvPr>
            <p:ph type="body" idx="1"/>
          </p:nvPr>
        </p:nvSpPr>
        <p:spPr>
          <a:prstGeom prst="rect">
            <a:avLst/>
          </a:prstGeom>
        </p:spPr>
        <p:txBody>
          <a:bodyPr/>
          <a:lstStyle/>
          <a:p>
            <a:pP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2" name="11 Le Saint-Esprit dans la Bible.048.jpeg" descr="11 Le Saint-Esprit dans la Bible.04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Double-click to edit"/>
          <p:cNvSpPr txBox="1"/>
          <p:nvPr>
            <p:ph type="title"/>
          </p:nvPr>
        </p:nvSpPr>
        <p:spPr>
          <a:prstGeom prst="rect">
            <a:avLst/>
          </a:prstGeom>
        </p:spPr>
        <p:txBody>
          <a:bodyPr/>
          <a:lstStyle/>
          <a:p>
            <a:pPr/>
          </a:p>
        </p:txBody>
      </p:sp>
      <p:sp>
        <p:nvSpPr>
          <p:cNvPr id="507" name="Double-click to edit"/>
          <p:cNvSpPr txBox="1"/>
          <p:nvPr>
            <p:ph type="body" idx="1"/>
          </p:nvPr>
        </p:nvSpPr>
        <p:spPr>
          <a:prstGeom prst="rect">
            <a:avLst/>
          </a:prstGeom>
        </p:spPr>
        <p:txBody>
          <a:bodyPr/>
          <a:lstStyle/>
          <a:p>
            <a:pPr/>
          </a:p>
        </p:txBody>
      </p:sp>
      <p:sp>
        <p:nvSpPr>
          <p:cNvPr id="5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9" name="11 Le Saint-Esprit dans la Bible.049.jpeg" descr="11 Le Saint-Esprit dans la Bible.04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ouble-click to edit"/>
          <p:cNvSpPr txBox="1"/>
          <p:nvPr>
            <p:ph type="title"/>
          </p:nvPr>
        </p:nvSpPr>
        <p:spPr>
          <a:prstGeom prst="rect">
            <a:avLst/>
          </a:prstGeom>
        </p:spPr>
        <p:txBody>
          <a:bodyPr/>
          <a:lstStyle/>
          <a:p>
            <a:pPr/>
          </a:p>
        </p:txBody>
      </p:sp>
      <p:sp>
        <p:nvSpPr>
          <p:cNvPr id="271" name="Double-click to edit"/>
          <p:cNvSpPr txBox="1"/>
          <p:nvPr>
            <p:ph type="body" idx="1"/>
          </p:nvPr>
        </p:nvSpPr>
        <p:spPr>
          <a:prstGeom prst="rect">
            <a:avLst/>
          </a:prstGeom>
        </p:spPr>
        <p:txBody>
          <a:bodyPr/>
          <a:lstStyle/>
          <a:p>
            <a:pPr/>
          </a:p>
        </p:txBody>
      </p:sp>
      <p:sp>
        <p:nvSpPr>
          <p:cNvPr id="27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3" name="11 Le Saint-Esprit dans la Bible.005.jpeg" descr="11 Le Saint-Esprit dans la Bible.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Double-click to edit"/>
          <p:cNvSpPr txBox="1"/>
          <p:nvPr>
            <p:ph type="title"/>
          </p:nvPr>
        </p:nvSpPr>
        <p:spPr>
          <a:prstGeom prst="rect">
            <a:avLst/>
          </a:prstGeom>
        </p:spPr>
        <p:txBody>
          <a:bodyPr/>
          <a:lstStyle/>
          <a:p>
            <a:pPr/>
          </a:p>
        </p:txBody>
      </p:sp>
      <p:sp>
        <p:nvSpPr>
          <p:cNvPr id="514" name="Double-click to edit"/>
          <p:cNvSpPr txBox="1"/>
          <p:nvPr>
            <p:ph type="body" idx="1"/>
          </p:nvPr>
        </p:nvSpPr>
        <p:spPr>
          <a:prstGeom prst="rect">
            <a:avLst/>
          </a:prstGeom>
        </p:spPr>
        <p:txBody>
          <a:bodyPr/>
          <a:lstStyle/>
          <a:p>
            <a:pPr/>
          </a:p>
        </p:txBody>
      </p:sp>
      <p:sp>
        <p:nvSpPr>
          <p:cNvPr id="5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6" name="11 Le Saint-Esprit dans la Bible.050.jpeg" descr="11 Le Saint-Esprit dans la Bible.05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Double-click to edit"/>
          <p:cNvSpPr txBox="1"/>
          <p:nvPr>
            <p:ph type="title"/>
          </p:nvPr>
        </p:nvSpPr>
        <p:spPr>
          <a:prstGeom prst="rect">
            <a:avLst/>
          </a:prstGeom>
        </p:spPr>
        <p:txBody>
          <a:bodyPr/>
          <a:lstStyle/>
          <a:p>
            <a:pPr/>
          </a:p>
        </p:txBody>
      </p:sp>
      <p:sp>
        <p:nvSpPr>
          <p:cNvPr id="521" name="Double-click to edit"/>
          <p:cNvSpPr txBox="1"/>
          <p:nvPr>
            <p:ph type="body" idx="1"/>
          </p:nvPr>
        </p:nvSpPr>
        <p:spPr>
          <a:prstGeom prst="rect">
            <a:avLst/>
          </a:prstGeom>
        </p:spPr>
        <p:txBody>
          <a:bodyPr/>
          <a:lstStyle/>
          <a:p>
            <a:pPr/>
          </a:p>
        </p:txBody>
      </p:sp>
      <p:sp>
        <p:nvSpPr>
          <p:cNvPr id="5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3" name="11 Le Saint-Esprit dans la Bible.051.jpeg" descr="11 Le Saint-Esprit dans la Bible.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Double-click to edit"/>
          <p:cNvSpPr txBox="1"/>
          <p:nvPr>
            <p:ph type="title"/>
          </p:nvPr>
        </p:nvSpPr>
        <p:spPr>
          <a:prstGeom prst="rect">
            <a:avLst/>
          </a:prstGeom>
        </p:spPr>
        <p:txBody>
          <a:bodyPr/>
          <a:lstStyle/>
          <a:p>
            <a:pPr/>
          </a:p>
        </p:txBody>
      </p:sp>
      <p:sp>
        <p:nvSpPr>
          <p:cNvPr id="526" name="Double-click to edit"/>
          <p:cNvSpPr txBox="1"/>
          <p:nvPr>
            <p:ph type="body" idx="1"/>
          </p:nvPr>
        </p:nvSpPr>
        <p:spPr>
          <a:prstGeom prst="rect">
            <a:avLst/>
          </a:prstGeom>
        </p:spPr>
        <p:txBody>
          <a:bodyPr/>
          <a:lstStyle/>
          <a:p>
            <a:pPr/>
          </a:p>
        </p:txBody>
      </p:sp>
      <p:sp>
        <p:nvSpPr>
          <p:cNvPr id="5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11 Le Saint-Esprit dans la Bible.052.jpeg" descr="11 Le Saint-Esprit dans la Bible.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Double-click to edit"/>
          <p:cNvSpPr txBox="1"/>
          <p:nvPr>
            <p:ph type="title"/>
          </p:nvPr>
        </p:nvSpPr>
        <p:spPr>
          <a:prstGeom prst="rect">
            <a:avLst/>
          </a:prstGeom>
        </p:spPr>
        <p:txBody>
          <a:bodyPr/>
          <a:lstStyle/>
          <a:p>
            <a:pPr/>
          </a:p>
        </p:txBody>
      </p:sp>
      <p:sp>
        <p:nvSpPr>
          <p:cNvPr id="531" name="Double-click to edit"/>
          <p:cNvSpPr txBox="1"/>
          <p:nvPr>
            <p:ph type="body" idx="1"/>
          </p:nvPr>
        </p:nvSpPr>
        <p:spPr>
          <a:prstGeom prst="rect">
            <a:avLst/>
          </a:prstGeom>
        </p:spPr>
        <p:txBody>
          <a:bodyPr/>
          <a:lstStyle/>
          <a:p>
            <a:pPr/>
          </a:p>
        </p:txBody>
      </p:sp>
      <p:sp>
        <p:nvSpPr>
          <p:cNvPr id="5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3" name="11 Le Saint-Esprit dans la Bible.053.jpeg" descr="11 Le Saint-Esprit dans la Bible.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Double-click to edit"/>
          <p:cNvSpPr txBox="1"/>
          <p:nvPr>
            <p:ph type="title"/>
          </p:nvPr>
        </p:nvSpPr>
        <p:spPr>
          <a:prstGeom prst="rect">
            <a:avLst/>
          </a:prstGeom>
        </p:spPr>
        <p:txBody>
          <a:bodyPr/>
          <a:lstStyle/>
          <a:p>
            <a:pPr/>
          </a:p>
        </p:txBody>
      </p:sp>
      <p:sp>
        <p:nvSpPr>
          <p:cNvPr id="536" name="Double-click to edit"/>
          <p:cNvSpPr txBox="1"/>
          <p:nvPr>
            <p:ph type="body" idx="1"/>
          </p:nvPr>
        </p:nvSpPr>
        <p:spPr>
          <a:prstGeom prst="rect">
            <a:avLst/>
          </a:prstGeom>
        </p:spPr>
        <p:txBody>
          <a:bodyPr/>
          <a:lstStyle/>
          <a:p>
            <a:pPr/>
          </a:p>
        </p:txBody>
      </p:sp>
      <p:sp>
        <p:nvSpPr>
          <p:cNvPr id="5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8" name="11 Le Saint-Esprit dans la Bible.054.jpeg" descr="11 Le Saint-Esprit dans la Bible.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Double-click to edit"/>
          <p:cNvSpPr txBox="1"/>
          <p:nvPr>
            <p:ph type="title"/>
          </p:nvPr>
        </p:nvSpPr>
        <p:spPr>
          <a:prstGeom prst="rect">
            <a:avLst/>
          </a:prstGeom>
        </p:spPr>
        <p:txBody>
          <a:bodyPr/>
          <a:lstStyle/>
          <a:p>
            <a:pPr/>
          </a:p>
        </p:txBody>
      </p:sp>
      <p:sp>
        <p:nvSpPr>
          <p:cNvPr id="541" name="Double-click to edit"/>
          <p:cNvSpPr txBox="1"/>
          <p:nvPr>
            <p:ph type="body" idx="1"/>
          </p:nvPr>
        </p:nvSpPr>
        <p:spPr>
          <a:prstGeom prst="rect">
            <a:avLst/>
          </a:prstGeom>
        </p:spPr>
        <p:txBody>
          <a:bodyPr/>
          <a:lstStyle/>
          <a:p>
            <a:pPr/>
          </a:p>
        </p:txBody>
      </p:sp>
      <p:sp>
        <p:nvSpPr>
          <p:cNvPr id="5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3" name="11 Le Saint-Esprit dans la Bible.055.jpeg" descr="11 Le Saint-Esprit dans la Bible.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Double-click to edit"/>
          <p:cNvSpPr txBox="1"/>
          <p:nvPr>
            <p:ph type="title"/>
          </p:nvPr>
        </p:nvSpPr>
        <p:spPr>
          <a:prstGeom prst="rect">
            <a:avLst/>
          </a:prstGeom>
        </p:spPr>
        <p:txBody>
          <a:bodyPr/>
          <a:lstStyle/>
          <a:p>
            <a:pPr/>
          </a:p>
        </p:txBody>
      </p:sp>
      <p:sp>
        <p:nvSpPr>
          <p:cNvPr id="546" name="Double-click to edit"/>
          <p:cNvSpPr txBox="1"/>
          <p:nvPr>
            <p:ph type="body" idx="1"/>
          </p:nvPr>
        </p:nvSpPr>
        <p:spPr>
          <a:prstGeom prst="rect">
            <a:avLst/>
          </a:prstGeom>
        </p:spPr>
        <p:txBody>
          <a:bodyPr/>
          <a:lstStyle/>
          <a:p>
            <a:pPr/>
          </a:p>
        </p:txBody>
      </p:sp>
      <p:sp>
        <p:nvSpPr>
          <p:cNvPr id="5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8" name="11 Le Saint-Esprit dans la Bible.056.jpeg" descr="11 Le Saint-Esprit dans la Bible.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Double-click to edit"/>
          <p:cNvSpPr txBox="1"/>
          <p:nvPr>
            <p:ph type="title"/>
          </p:nvPr>
        </p:nvSpPr>
        <p:spPr>
          <a:prstGeom prst="rect">
            <a:avLst/>
          </a:prstGeom>
        </p:spPr>
        <p:txBody>
          <a:bodyPr/>
          <a:lstStyle/>
          <a:p>
            <a:pPr/>
          </a:p>
        </p:txBody>
      </p:sp>
      <p:sp>
        <p:nvSpPr>
          <p:cNvPr id="551" name="Double-click to edit"/>
          <p:cNvSpPr txBox="1"/>
          <p:nvPr>
            <p:ph type="body" idx="1"/>
          </p:nvPr>
        </p:nvSpPr>
        <p:spPr>
          <a:prstGeom prst="rect">
            <a:avLst/>
          </a:prstGeom>
        </p:spPr>
        <p:txBody>
          <a:bodyPr/>
          <a:lstStyle/>
          <a:p>
            <a:pPr/>
          </a:p>
        </p:txBody>
      </p:sp>
      <p:sp>
        <p:nvSpPr>
          <p:cNvPr id="5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3" name="11 Le Saint-Esprit dans la Bible.026.jpeg" descr="11 Le Saint-Esprit dans la Bible.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Double-click to edit"/>
          <p:cNvSpPr txBox="1"/>
          <p:nvPr>
            <p:ph type="title"/>
          </p:nvPr>
        </p:nvSpPr>
        <p:spPr>
          <a:prstGeom prst="rect">
            <a:avLst/>
          </a:prstGeom>
        </p:spPr>
        <p:txBody>
          <a:bodyPr/>
          <a:lstStyle/>
          <a:p>
            <a:pPr/>
          </a:p>
        </p:txBody>
      </p:sp>
      <p:sp>
        <p:nvSpPr>
          <p:cNvPr id="556" name="Double-click to edit"/>
          <p:cNvSpPr txBox="1"/>
          <p:nvPr>
            <p:ph type="body" idx="1"/>
          </p:nvPr>
        </p:nvSpPr>
        <p:spPr>
          <a:prstGeom prst="rect">
            <a:avLst/>
          </a:prstGeom>
        </p:spPr>
        <p:txBody>
          <a:bodyPr/>
          <a:lstStyle/>
          <a:p>
            <a:pPr/>
          </a:p>
        </p:txBody>
      </p:sp>
      <p:sp>
        <p:nvSpPr>
          <p:cNvPr id="5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8" name="11 Le Saint-Esprit dans la Bible.058.jpeg" descr="11 Le Saint-Esprit dans la Bible.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Double-click to edit"/>
          <p:cNvSpPr txBox="1"/>
          <p:nvPr>
            <p:ph type="title"/>
          </p:nvPr>
        </p:nvSpPr>
        <p:spPr>
          <a:prstGeom prst="rect">
            <a:avLst/>
          </a:prstGeom>
        </p:spPr>
        <p:txBody>
          <a:bodyPr/>
          <a:lstStyle/>
          <a:p>
            <a:pPr/>
          </a:p>
        </p:txBody>
      </p:sp>
      <p:sp>
        <p:nvSpPr>
          <p:cNvPr id="561" name="Double-click to edit"/>
          <p:cNvSpPr txBox="1"/>
          <p:nvPr>
            <p:ph type="body" idx="1"/>
          </p:nvPr>
        </p:nvSpPr>
        <p:spPr>
          <a:prstGeom prst="rect">
            <a:avLst/>
          </a:prstGeom>
        </p:spPr>
        <p:txBody>
          <a:bodyPr/>
          <a:lstStyle/>
          <a:p>
            <a:pPr/>
          </a:p>
        </p:txBody>
      </p:sp>
      <p:sp>
        <p:nvSpPr>
          <p:cNvPr id="5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3" name="11 Le Saint-Esprit dans la Bible.059.jpeg" descr="11 Le Saint-Esprit dans la Bible.0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prstGeom prst="rect">
            <a:avLst/>
          </a:prstGeom>
        </p:spPr>
        <p:txBody>
          <a:bodyPr/>
          <a:lstStyle/>
          <a:p>
            <a:pPr/>
          </a:p>
        </p:txBody>
      </p:sp>
      <p:sp>
        <p:nvSpPr>
          <p:cNvPr id="276" name="Double-click to edit"/>
          <p:cNvSpPr txBox="1"/>
          <p:nvPr>
            <p:ph type="body" idx="1"/>
          </p:nvPr>
        </p:nvSpPr>
        <p:spPr>
          <a:prstGeom prst="rect">
            <a:avLst/>
          </a:prstGeom>
        </p:spPr>
        <p:txBody>
          <a:bodyPr/>
          <a:lstStyle/>
          <a:p>
            <a:pPr/>
          </a:p>
        </p:txBody>
      </p:sp>
      <p:sp>
        <p:nvSpPr>
          <p:cNvPr id="27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11 Le Saint-Esprit dans la Bible.006.jpeg" descr="11 Le Saint-Esprit dans la Bible.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Double-click to edit"/>
          <p:cNvSpPr txBox="1"/>
          <p:nvPr>
            <p:ph type="title"/>
          </p:nvPr>
        </p:nvSpPr>
        <p:spPr>
          <a:prstGeom prst="rect">
            <a:avLst/>
          </a:prstGeom>
        </p:spPr>
        <p:txBody>
          <a:bodyPr/>
          <a:lstStyle/>
          <a:p>
            <a:pPr/>
          </a:p>
        </p:txBody>
      </p:sp>
      <p:sp>
        <p:nvSpPr>
          <p:cNvPr id="566" name="Double-click to edit"/>
          <p:cNvSpPr txBox="1"/>
          <p:nvPr>
            <p:ph type="body" idx="1"/>
          </p:nvPr>
        </p:nvSpPr>
        <p:spPr>
          <a:prstGeom prst="rect">
            <a:avLst/>
          </a:prstGeom>
        </p:spPr>
        <p:txBody>
          <a:bodyPr/>
          <a:lstStyle/>
          <a:p>
            <a:pPr/>
          </a:p>
        </p:txBody>
      </p:sp>
      <p:sp>
        <p:nvSpPr>
          <p:cNvPr id="5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8" name="11 Le Saint-Esprit dans la Bible.060.jpeg" descr="11 Le Saint-Esprit dans la Bible.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Double-click to edit"/>
          <p:cNvSpPr txBox="1"/>
          <p:nvPr>
            <p:ph type="title"/>
          </p:nvPr>
        </p:nvSpPr>
        <p:spPr>
          <a:prstGeom prst="rect">
            <a:avLst/>
          </a:prstGeom>
        </p:spPr>
        <p:txBody>
          <a:bodyPr/>
          <a:lstStyle/>
          <a:p>
            <a:pPr/>
          </a:p>
        </p:txBody>
      </p:sp>
      <p:sp>
        <p:nvSpPr>
          <p:cNvPr id="571" name="Double-click to edit"/>
          <p:cNvSpPr txBox="1"/>
          <p:nvPr>
            <p:ph type="body" idx="1"/>
          </p:nvPr>
        </p:nvSpPr>
        <p:spPr>
          <a:prstGeom prst="rect">
            <a:avLst/>
          </a:prstGeom>
        </p:spPr>
        <p:txBody>
          <a:bodyPr/>
          <a:lstStyle/>
          <a:p>
            <a:pPr/>
          </a:p>
        </p:txBody>
      </p:sp>
      <p:sp>
        <p:nvSpPr>
          <p:cNvPr id="5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3" name="11 Le Saint-Esprit dans la Bible.061.jpeg" descr="11 Le Saint-Esprit dans la Bible.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Double-click to edit"/>
          <p:cNvSpPr txBox="1"/>
          <p:nvPr>
            <p:ph type="title"/>
          </p:nvPr>
        </p:nvSpPr>
        <p:spPr>
          <a:prstGeom prst="rect">
            <a:avLst/>
          </a:prstGeom>
        </p:spPr>
        <p:txBody>
          <a:bodyPr/>
          <a:lstStyle/>
          <a:p>
            <a:pPr/>
          </a:p>
        </p:txBody>
      </p:sp>
      <p:sp>
        <p:nvSpPr>
          <p:cNvPr id="576" name="Double-click to edit"/>
          <p:cNvSpPr txBox="1"/>
          <p:nvPr>
            <p:ph type="body" idx="1"/>
          </p:nvPr>
        </p:nvSpPr>
        <p:spPr>
          <a:prstGeom prst="rect">
            <a:avLst/>
          </a:prstGeom>
        </p:spPr>
        <p:txBody>
          <a:bodyPr/>
          <a:lstStyle/>
          <a:p>
            <a:pPr/>
          </a:p>
        </p:txBody>
      </p:sp>
      <p:sp>
        <p:nvSpPr>
          <p:cNvPr id="5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8" name="11 Le Saint-Esprit dans la Bible.062.jpeg" descr="11 Le Saint-Esprit dans la Bible.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Double-click to edit"/>
          <p:cNvSpPr txBox="1"/>
          <p:nvPr>
            <p:ph type="title"/>
          </p:nvPr>
        </p:nvSpPr>
        <p:spPr>
          <a:prstGeom prst="rect">
            <a:avLst/>
          </a:prstGeom>
        </p:spPr>
        <p:txBody>
          <a:bodyPr/>
          <a:lstStyle/>
          <a:p>
            <a:pPr/>
          </a:p>
        </p:txBody>
      </p:sp>
      <p:sp>
        <p:nvSpPr>
          <p:cNvPr id="581" name="Double-click to edit"/>
          <p:cNvSpPr txBox="1"/>
          <p:nvPr>
            <p:ph type="body" idx="1"/>
          </p:nvPr>
        </p:nvSpPr>
        <p:spPr>
          <a:prstGeom prst="rect">
            <a:avLst/>
          </a:prstGeom>
        </p:spPr>
        <p:txBody>
          <a:bodyPr/>
          <a:lstStyle/>
          <a:p>
            <a:pPr/>
          </a:p>
        </p:txBody>
      </p:sp>
      <p:sp>
        <p:nvSpPr>
          <p:cNvPr id="5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3" name="11 Le Saint-Esprit dans la Bible.063.jpeg" descr="11 Le Saint-Esprit dans la Bible.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Double-click to edit"/>
          <p:cNvSpPr txBox="1"/>
          <p:nvPr>
            <p:ph type="title"/>
          </p:nvPr>
        </p:nvSpPr>
        <p:spPr>
          <a:prstGeom prst="rect">
            <a:avLst/>
          </a:prstGeom>
        </p:spPr>
        <p:txBody>
          <a:bodyPr/>
          <a:lstStyle/>
          <a:p>
            <a:pPr/>
          </a:p>
        </p:txBody>
      </p:sp>
      <p:sp>
        <p:nvSpPr>
          <p:cNvPr id="586" name="Double-click to edit"/>
          <p:cNvSpPr txBox="1"/>
          <p:nvPr>
            <p:ph type="body" idx="1"/>
          </p:nvPr>
        </p:nvSpPr>
        <p:spPr>
          <a:prstGeom prst="rect">
            <a:avLst/>
          </a:prstGeom>
        </p:spPr>
        <p:txBody>
          <a:bodyPr/>
          <a:lstStyle/>
          <a:p>
            <a:pPr/>
          </a:p>
        </p:txBody>
      </p:sp>
      <p:sp>
        <p:nvSpPr>
          <p:cNvPr id="5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8" name="11 Le Saint-Esprit dans la Bible.064.jpeg" descr="11 Le Saint-Esprit dans la Bible.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Double-click to edit"/>
          <p:cNvSpPr txBox="1"/>
          <p:nvPr>
            <p:ph type="title"/>
          </p:nvPr>
        </p:nvSpPr>
        <p:spPr>
          <a:prstGeom prst="rect">
            <a:avLst/>
          </a:prstGeom>
        </p:spPr>
        <p:txBody>
          <a:bodyPr/>
          <a:lstStyle/>
          <a:p>
            <a:pPr/>
          </a:p>
        </p:txBody>
      </p:sp>
      <p:sp>
        <p:nvSpPr>
          <p:cNvPr id="591" name="Double-click to edit"/>
          <p:cNvSpPr txBox="1"/>
          <p:nvPr>
            <p:ph type="body" idx="1"/>
          </p:nvPr>
        </p:nvSpPr>
        <p:spPr>
          <a:prstGeom prst="rect">
            <a:avLst/>
          </a:prstGeom>
        </p:spPr>
        <p:txBody>
          <a:bodyPr/>
          <a:lstStyle/>
          <a:p>
            <a:pPr/>
          </a:p>
        </p:txBody>
      </p:sp>
      <p:sp>
        <p:nvSpPr>
          <p:cNvPr id="5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3" name="11 Le Saint-Esprit dans la Bible.065.jpeg" descr="11 Le Saint-Esprit dans la Bible.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Double-click to edit"/>
          <p:cNvSpPr txBox="1"/>
          <p:nvPr>
            <p:ph type="title"/>
          </p:nvPr>
        </p:nvSpPr>
        <p:spPr>
          <a:prstGeom prst="rect">
            <a:avLst/>
          </a:prstGeom>
        </p:spPr>
        <p:txBody>
          <a:bodyPr/>
          <a:lstStyle/>
          <a:p>
            <a:pPr/>
          </a:p>
        </p:txBody>
      </p:sp>
      <p:sp>
        <p:nvSpPr>
          <p:cNvPr id="596" name="Double-click to edit"/>
          <p:cNvSpPr txBox="1"/>
          <p:nvPr>
            <p:ph type="body" idx="1"/>
          </p:nvPr>
        </p:nvSpPr>
        <p:spPr>
          <a:prstGeom prst="rect">
            <a:avLst/>
          </a:prstGeom>
        </p:spPr>
        <p:txBody>
          <a:bodyPr/>
          <a:lstStyle/>
          <a:p>
            <a:pPr/>
          </a:p>
        </p:txBody>
      </p:sp>
      <p:sp>
        <p:nvSpPr>
          <p:cNvPr id="5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8" name="11 Le Saint-Esprit dans la Bible.066.jpeg" descr="11 Le Saint-Esprit dans la Bible.06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Double-click to edit"/>
          <p:cNvSpPr txBox="1"/>
          <p:nvPr>
            <p:ph type="title"/>
          </p:nvPr>
        </p:nvSpPr>
        <p:spPr>
          <a:prstGeom prst="rect">
            <a:avLst/>
          </a:prstGeom>
        </p:spPr>
        <p:txBody>
          <a:bodyPr/>
          <a:lstStyle/>
          <a:p>
            <a:pPr/>
          </a:p>
        </p:txBody>
      </p:sp>
      <p:sp>
        <p:nvSpPr>
          <p:cNvPr id="603" name="Double-click to edit"/>
          <p:cNvSpPr txBox="1"/>
          <p:nvPr>
            <p:ph type="body" idx="1"/>
          </p:nvPr>
        </p:nvSpPr>
        <p:spPr>
          <a:prstGeom prst="rect">
            <a:avLst/>
          </a:prstGeom>
        </p:spPr>
        <p:txBody>
          <a:bodyPr/>
          <a:lstStyle/>
          <a:p>
            <a:pPr/>
          </a:p>
        </p:txBody>
      </p:sp>
      <p:sp>
        <p:nvSpPr>
          <p:cNvPr id="6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5" name="11 Le Saint-Esprit dans la Bible.067.jpeg" descr="11 Le Saint-Esprit dans la Bible.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Double-click to edit"/>
          <p:cNvSpPr txBox="1"/>
          <p:nvPr>
            <p:ph type="title"/>
          </p:nvPr>
        </p:nvSpPr>
        <p:spPr>
          <a:prstGeom prst="rect">
            <a:avLst/>
          </a:prstGeom>
        </p:spPr>
        <p:txBody>
          <a:bodyPr/>
          <a:lstStyle/>
          <a:p>
            <a:pPr/>
          </a:p>
        </p:txBody>
      </p:sp>
      <p:sp>
        <p:nvSpPr>
          <p:cNvPr id="608" name="Double-click to edit"/>
          <p:cNvSpPr txBox="1"/>
          <p:nvPr>
            <p:ph type="body" idx="1"/>
          </p:nvPr>
        </p:nvSpPr>
        <p:spPr>
          <a:prstGeom prst="rect">
            <a:avLst/>
          </a:prstGeom>
        </p:spPr>
        <p:txBody>
          <a:bodyPr/>
          <a:lstStyle/>
          <a:p>
            <a:pPr/>
          </a:p>
        </p:txBody>
      </p:sp>
      <p:sp>
        <p:nvSpPr>
          <p:cNvPr id="6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0" name="11 Le Saint-Esprit dans la Bible.068.jpeg" descr="11 Le Saint-Esprit dans la Bible.06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Double-click to edit"/>
          <p:cNvSpPr txBox="1"/>
          <p:nvPr>
            <p:ph type="title"/>
          </p:nvPr>
        </p:nvSpPr>
        <p:spPr>
          <a:prstGeom prst="rect">
            <a:avLst/>
          </a:prstGeom>
        </p:spPr>
        <p:txBody>
          <a:bodyPr/>
          <a:lstStyle/>
          <a:p>
            <a:pPr/>
          </a:p>
        </p:txBody>
      </p:sp>
      <p:sp>
        <p:nvSpPr>
          <p:cNvPr id="615" name="Double-click to edit"/>
          <p:cNvSpPr txBox="1"/>
          <p:nvPr>
            <p:ph type="body" idx="1"/>
          </p:nvPr>
        </p:nvSpPr>
        <p:spPr>
          <a:prstGeom prst="rect">
            <a:avLst/>
          </a:prstGeom>
        </p:spPr>
        <p:txBody>
          <a:bodyPr/>
          <a:lstStyle/>
          <a:p>
            <a:pPr/>
          </a:p>
        </p:txBody>
      </p:sp>
      <p:sp>
        <p:nvSpPr>
          <p:cNvPr id="6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7" name="11 Le Saint-Esprit dans la Bible.069.jpeg" descr="11 Le Saint-Esprit dans la Bible.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Double-click to edit"/>
          <p:cNvSpPr txBox="1"/>
          <p:nvPr>
            <p:ph type="body" idx="1"/>
          </p:nvPr>
        </p:nvSpPr>
        <p:spPr>
          <a:prstGeom prst="rect">
            <a:avLst/>
          </a:prstGeom>
        </p:spPr>
        <p:txBody>
          <a:bodyPr/>
          <a:lstStyle/>
          <a:p>
            <a:pPr/>
          </a:p>
        </p:txBody>
      </p:sp>
      <p:sp>
        <p:nvSpPr>
          <p:cNvPr id="28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11 Le Saint-Esprit dans la Bible.007.jpeg" descr="11 Le Saint-Esprit dans la Bible.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Double-click to edit"/>
          <p:cNvSpPr txBox="1"/>
          <p:nvPr>
            <p:ph type="title"/>
          </p:nvPr>
        </p:nvSpPr>
        <p:spPr>
          <a:prstGeom prst="rect">
            <a:avLst/>
          </a:prstGeom>
        </p:spPr>
        <p:txBody>
          <a:bodyPr/>
          <a:lstStyle/>
          <a:p>
            <a:pPr/>
          </a:p>
        </p:txBody>
      </p:sp>
      <p:sp>
        <p:nvSpPr>
          <p:cNvPr id="620" name="Double-click to edit"/>
          <p:cNvSpPr txBox="1"/>
          <p:nvPr>
            <p:ph type="body" idx="1"/>
          </p:nvPr>
        </p:nvSpPr>
        <p:spPr>
          <a:prstGeom prst="rect">
            <a:avLst/>
          </a:prstGeom>
        </p:spPr>
        <p:txBody>
          <a:bodyPr/>
          <a:lstStyle/>
          <a:p>
            <a:pPr/>
          </a:p>
        </p:txBody>
      </p:sp>
      <p:sp>
        <p:nvSpPr>
          <p:cNvPr id="6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2" name="11 Le Saint-Esprit dans la Bible.070.jpeg" descr="11 Le Saint-Esprit dans la Bible.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Double-click to edit"/>
          <p:cNvSpPr txBox="1"/>
          <p:nvPr>
            <p:ph type="title"/>
          </p:nvPr>
        </p:nvSpPr>
        <p:spPr>
          <a:prstGeom prst="rect">
            <a:avLst/>
          </a:prstGeom>
        </p:spPr>
        <p:txBody>
          <a:bodyPr/>
          <a:lstStyle/>
          <a:p>
            <a:pPr/>
          </a:p>
        </p:txBody>
      </p:sp>
      <p:sp>
        <p:nvSpPr>
          <p:cNvPr id="625" name="Double-click to edit"/>
          <p:cNvSpPr txBox="1"/>
          <p:nvPr>
            <p:ph type="body" idx="1"/>
          </p:nvPr>
        </p:nvSpPr>
        <p:spPr>
          <a:prstGeom prst="rect">
            <a:avLst/>
          </a:prstGeom>
        </p:spPr>
        <p:txBody>
          <a:bodyPr/>
          <a:lstStyle/>
          <a:p>
            <a:pPr/>
          </a:p>
        </p:txBody>
      </p:sp>
      <p:sp>
        <p:nvSpPr>
          <p:cNvPr id="6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7" name="11 Le Saint-Esprit dans la Bible.071.jpeg" descr="11 Le Saint-Esprit dans la Bible.07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Double-click to edit"/>
          <p:cNvSpPr txBox="1"/>
          <p:nvPr>
            <p:ph type="title"/>
          </p:nvPr>
        </p:nvSpPr>
        <p:spPr>
          <a:prstGeom prst="rect">
            <a:avLst/>
          </a:prstGeom>
        </p:spPr>
        <p:txBody>
          <a:bodyPr/>
          <a:lstStyle/>
          <a:p>
            <a:pPr/>
          </a:p>
        </p:txBody>
      </p:sp>
      <p:sp>
        <p:nvSpPr>
          <p:cNvPr id="632" name="Double-click to edit"/>
          <p:cNvSpPr txBox="1"/>
          <p:nvPr>
            <p:ph type="body" idx="1"/>
          </p:nvPr>
        </p:nvSpPr>
        <p:spPr>
          <a:prstGeom prst="rect">
            <a:avLst/>
          </a:prstGeom>
        </p:spPr>
        <p:txBody>
          <a:bodyPr/>
          <a:lstStyle/>
          <a:p>
            <a:pPr/>
          </a:p>
        </p:txBody>
      </p:sp>
      <p:sp>
        <p:nvSpPr>
          <p:cNvPr id="6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4" name="11 Le Saint-Esprit dans la Bible.072.jpeg" descr="11 Le Saint-Esprit dans la Bible.07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Double-click to edit"/>
          <p:cNvSpPr txBox="1"/>
          <p:nvPr>
            <p:ph type="title"/>
          </p:nvPr>
        </p:nvSpPr>
        <p:spPr>
          <a:prstGeom prst="rect">
            <a:avLst/>
          </a:prstGeom>
        </p:spPr>
        <p:txBody>
          <a:bodyPr/>
          <a:lstStyle/>
          <a:p>
            <a:pPr/>
          </a:p>
        </p:txBody>
      </p:sp>
      <p:sp>
        <p:nvSpPr>
          <p:cNvPr id="639" name="Double-click to edit"/>
          <p:cNvSpPr txBox="1"/>
          <p:nvPr>
            <p:ph type="body" idx="1"/>
          </p:nvPr>
        </p:nvSpPr>
        <p:spPr>
          <a:prstGeom prst="rect">
            <a:avLst/>
          </a:prstGeom>
        </p:spPr>
        <p:txBody>
          <a:bodyPr/>
          <a:lstStyle/>
          <a:p>
            <a:pPr/>
          </a:p>
        </p:txBody>
      </p:sp>
      <p:sp>
        <p:nvSpPr>
          <p:cNvPr id="6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1" name="11 Le Saint-Esprit dans la Bible.073.jpeg" descr="11 Le Saint-Esprit dans la Bible.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Double-click to edit"/>
          <p:cNvSpPr txBox="1"/>
          <p:nvPr>
            <p:ph type="title"/>
          </p:nvPr>
        </p:nvSpPr>
        <p:spPr>
          <a:prstGeom prst="rect">
            <a:avLst/>
          </a:prstGeom>
        </p:spPr>
        <p:txBody>
          <a:bodyPr/>
          <a:lstStyle/>
          <a:p>
            <a:pPr/>
          </a:p>
        </p:txBody>
      </p:sp>
      <p:sp>
        <p:nvSpPr>
          <p:cNvPr id="644" name="Double-click to edit"/>
          <p:cNvSpPr txBox="1"/>
          <p:nvPr>
            <p:ph type="body" idx="1"/>
          </p:nvPr>
        </p:nvSpPr>
        <p:spPr>
          <a:prstGeom prst="rect">
            <a:avLst/>
          </a:prstGeom>
        </p:spPr>
        <p:txBody>
          <a:bodyPr/>
          <a:lstStyle/>
          <a:p>
            <a:pPr/>
          </a:p>
        </p:txBody>
      </p:sp>
      <p:sp>
        <p:nvSpPr>
          <p:cNvPr id="6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6" name="11 Le Saint-Esprit dans la Bible.074.jpeg" descr="11 Le Saint-Esprit dans la Bible.0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Double-click to edit"/>
          <p:cNvSpPr txBox="1"/>
          <p:nvPr>
            <p:ph type="title"/>
          </p:nvPr>
        </p:nvSpPr>
        <p:spPr>
          <a:prstGeom prst="rect">
            <a:avLst/>
          </a:prstGeom>
        </p:spPr>
        <p:txBody>
          <a:bodyPr/>
          <a:lstStyle/>
          <a:p>
            <a:pPr/>
          </a:p>
        </p:txBody>
      </p:sp>
      <p:sp>
        <p:nvSpPr>
          <p:cNvPr id="649" name="Double-click to edit"/>
          <p:cNvSpPr txBox="1"/>
          <p:nvPr>
            <p:ph type="body" idx="1"/>
          </p:nvPr>
        </p:nvSpPr>
        <p:spPr>
          <a:prstGeom prst="rect">
            <a:avLst/>
          </a:prstGeom>
        </p:spPr>
        <p:txBody>
          <a:bodyPr/>
          <a:lstStyle/>
          <a:p>
            <a:pPr/>
          </a:p>
        </p:txBody>
      </p:sp>
      <p:sp>
        <p:nvSpPr>
          <p:cNvPr id="6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1" name="11 Le Saint-Esprit dans la Bible.075.jpeg" descr="11 Le Saint-Esprit dans la Bible.07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Double-click to edit"/>
          <p:cNvSpPr txBox="1"/>
          <p:nvPr>
            <p:ph type="title"/>
          </p:nvPr>
        </p:nvSpPr>
        <p:spPr>
          <a:prstGeom prst="rect">
            <a:avLst/>
          </a:prstGeom>
        </p:spPr>
        <p:txBody>
          <a:bodyPr/>
          <a:lstStyle/>
          <a:p>
            <a:pPr/>
          </a:p>
        </p:txBody>
      </p:sp>
      <p:sp>
        <p:nvSpPr>
          <p:cNvPr id="656" name="Double-click to edit"/>
          <p:cNvSpPr txBox="1"/>
          <p:nvPr>
            <p:ph type="body" idx="1"/>
          </p:nvPr>
        </p:nvSpPr>
        <p:spPr>
          <a:prstGeom prst="rect">
            <a:avLst/>
          </a:prstGeom>
        </p:spPr>
        <p:txBody>
          <a:bodyPr/>
          <a:lstStyle/>
          <a:p>
            <a:pPr/>
          </a:p>
        </p:txBody>
      </p:sp>
      <p:sp>
        <p:nvSpPr>
          <p:cNvPr id="6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8" name="11 Le Saint-Esprit dans la Bible.076.jpeg" descr="11 Le Saint-Esprit dans la Bible.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Double-click to edit"/>
          <p:cNvSpPr txBox="1"/>
          <p:nvPr>
            <p:ph type="title"/>
          </p:nvPr>
        </p:nvSpPr>
        <p:spPr>
          <a:prstGeom prst="rect">
            <a:avLst/>
          </a:prstGeom>
        </p:spPr>
        <p:txBody>
          <a:bodyPr/>
          <a:lstStyle/>
          <a:p>
            <a:pPr/>
          </a:p>
        </p:txBody>
      </p:sp>
      <p:sp>
        <p:nvSpPr>
          <p:cNvPr id="661" name="Double-click to edit"/>
          <p:cNvSpPr txBox="1"/>
          <p:nvPr>
            <p:ph type="body" idx="1"/>
          </p:nvPr>
        </p:nvSpPr>
        <p:spPr>
          <a:prstGeom prst="rect">
            <a:avLst/>
          </a:prstGeom>
        </p:spPr>
        <p:txBody>
          <a:bodyPr/>
          <a:lstStyle/>
          <a:p>
            <a:pPr/>
          </a:p>
        </p:txBody>
      </p:sp>
      <p:sp>
        <p:nvSpPr>
          <p:cNvPr id="6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11 Le Saint-Esprit dans la Bible.077.jpeg" descr="11 Le Saint-Esprit dans la Bible.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Double-click to edit"/>
          <p:cNvSpPr txBox="1"/>
          <p:nvPr>
            <p:ph type="title"/>
          </p:nvPr>
        </p:nvSpPr>
        <p:spPr>
          <a:prstGeom prst="rect">
            <a:avLst/>
          </a:prstGeom>
        </p:spPr>
        <p:txBody>
          <a:bodyPr/>
          <a:lstStyle/>
          <a:p>
            <a:pPr/>
          </a:p>
        </p:txBody>
      </p:sp>
      <p:sp>
        <p:nvSpPr>
          <p:cNvPr id="666" name="Double-click to edit"/>
          <p:cNvSpPr txBox="1"/>
          <p:nvPr>
            <p:ph type="body" idx="1"/>
          </p:nvPr>
        </p:nvSpPr>
        <p:spPr>
          <a:prstGeom prst="rect">
            <a:avLst/>
          </a:prstGeom>
        </p:spPr>
        <p:txBody>
          <a:bodyPr/>
          <a:lstStyle/>
          <a:p>
            <a:pPr/>
          </a:p>
        </p:txBody>
      </p:sp>
      <p:sp>
        <p:nvSpPr>
          <p:cNvPr id="6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8" name="11 Le Saint-Esprit dans la Bible.078.jpeg" descr="11 Le Saint-Esprit dans la Bible.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Double-click to edit"/>
          <p:cNvSpPr txBox="1"/>
          <p:nvPr>
            <p:ph type="title"/>
          </p:nvPr>
        </p:nvSpPr>
        <p:spPr>
          <a:prstGeom prst="rect">
            <a:avLst/>
          </a:prstGeom>
        </p:spPr>
        <p:txBody>
          <a:bodyPr/>
          <a:lstStyle/>
          <a:p>
            <a:pPr/>
          </a:p>
        </p:txBody>
      </p:sp>
      <p:sp>
        <p:nvSpPr>
          <p:cNvPr id="671" name="Double-click to edit"/>
          <p:cNvSpPr txBox="1"/>
          <p:nvPr>
            <p:ph type="body" idx="1"/>
          </p:nvPr>
        </p:nvSpPr>
        <p:spPr>
          <a:prstGeom prst="rect">
            <a:avLst/>
          </a:prstGeom>
        </p:spPr>
        <p:txBody>
          <a:bodyPr/>
          <a:lstStyle/>
          <a:p>
            <a:pPr/>
          </a:p>
        </p:txBody>
      </p:sp>
      <p:sp>
        <p:nvSpPr>
          <p:cNvPr id="6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3" name="11 Le Saint-Esprit dans la Bible.065.jpeg" descr="11 Le Saint-Esprit dans la Bible.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Double-click to edit"/>
          <p:cNvSpPr txBox="1"/>
          <p:nvPr>
            <p:ph type="title"/>
          </p:nvPr>
        </p:nvSpPr>
        <p:spPr>
          <a:prstGeom prst="rect">
            <a:avLst/>
          </a:prstGeom>
        </p:spPr>
        <p:txBody>
          <a:bodyPr/>
          <a:lstStyle/>
          <a:p>
            <a:pPr/>
          </a:p>
        </p:txBody>
      </p:sp>
      <p:sp>
        <p:nvSpPr>
          <p:cNvPr id="286" name="Double-click to edit"/>
          <p:cNvSpPr txBox="1"/>
          <p:nvPr>
            <p:ph type="body" idx="1"/>
          </p:nvPr>
        </p:nvSpPr>
        <p:spPr>
          <a:prstGeom prst="rect">
            <a:avLst/>
          </a:prstGeom>
        </p:spPr>
        <p:txBody>
          <a:bodyPr/>
          <a:lstStyle/>
          <a:p>
            <a:pPr/>
          </a:p>
        </p:txBody>
      </p:sp>
      <p:sp>
        <p:nvSpPr>
          <p:cNvPr id="28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11 Le Saint-Esprit dans la Bible.008.jpeg" descr="11 Le Saint-Esprit dans la Bible.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Double-click to edit"/>
          <p:cNvSpPr txBox="1"/>
          <p:nvPr>
            <p:ph type="title"/>
          </p:nvPr>
        </p:nvSpPr>
        <p:spPr>
          <a:prstGeom prst="rect">
            <a:avLst/>
          </a:prstGeom>
        </p:spPr>
        <p:txBody>
          <a:bodyPr/>
          <a:lstStyle/>
          <a:p>
            <a:pPr/>
          </a:p>
        </p:txBody>
      </p:sp>
      <p:sp>
        <p:nvSpPr>
          <p:cNvPr id="676" name="Double-click to edit"/>
          <p:cNvSpPr txBox="1"/>
          <p:nvPr>
            <p:ph type="body" idx="1"/>
          </p:nvPr>
        </p:nvSpPr>
        <p:spPr>
          <a:prstGeom prst="rect">
            <a:avLst/>
          </a:prstGeom>
        </p:spPr>
        <p:txBody>
          <a:bodyPr/>
          <a:lstStyle/>
          <a:p>
            <a:pPr/>
          </a:p>
        </p:txBody>
      </p:sp>
      <p:sp>
        <p:nvSpPr>
          <p:cNvPr id="6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8" name="11 Le Saint-Esprit dans la Bible.080.jpeg" descr="11 Le Saint-Esprit dans la Bible.08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Double-click to edit"/>
          <p:cNvSpPr txBox="1"/>
          <p:nvPr>
            <p:ph type="title"/>
          </p:nvPr>
        </p:nvSpPr>
        <p:spPr>
          <a:prstGeom prst="rect">
            <a:avLst/>
          </a:prstGeom>
        </p:spPr>
        <p:txBody>
          <a:bodyPr/>
          <a:lstStyle/>
          <a:p>
            <a:pPr/>
          </a:p>
        </p:txBody>
      </p:sp>
      <p:sp>
        <p:nvSpPr>
          <p:cNvPr id="683" name="Double-click to edit"/>
          <p:cNvSpPr txBox="1"/>
          <p:nvPr>
            <p:ph type="body" idx="1"/>
          </p:nvPr>
        </p:nvSpPr>
        <p:spPr>
          <a:prstGeom prst="rect">
            <a:avLst/>
          </a:prstGeom>
        </p:spPr>
        <p:txBody>
          <a:bodyPr/>
          <a:lstStyle/>
          <a:p>
            <a:pPr/>
          </a:p>
        </p:txBody>
      </p:sp>
      <p:sp>
        <p:nvSpPr>
          <p:cNvPr id="6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5" name="11 Le Saint-Esprit dans la Bible.081.jpeg" descr="11 Le Saint-Esprit dans la Bible.0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Double-click to edit"/>
          <p:cNvSpPr txBox="1"/>
          <p:nvPr>
            <p:ph type="title"/>
          </p:nvPr>
        </p:nvSpPr>
        <p:spPr>
          <a:prstGeom prst="rect">
            <a:avLst/>
          </a:prstGeom>
        </p:spPr>
        <p:txBody>
          <a:bodyPr/>
          <a:lstStyle/>
          <a:p>
            <a:pPr/>
          </a:p>
        </p:txBody>
      </p:sp>
      <p:sp>
        <p:nvSpPr>
          <p:cNvPr id="688" name="Double-click to edit"/>
          <p:cNvSpPr txBox="1"/>
          <p:nvPr>
            <p:ph type="body" idx="1"/>
          </p:nvPr>
        </p:nvSpPr>
        <p:spPr>
          <a:prstGeom prst="rect">
            <a:avLst/>
          </a:prstGeom>
        </p:spPr>
        <p:txBody>
          <a:bodyPr/>
          <a:lstStyle/>
          <a:p>
            <a:pPr/>
          </a:p>
        </p:txBody>
      </p:sp>
      <p:sp>
        <p:nvSpPr>
          <p:cNvPr id="6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0" name="11 Le Saint-Esprit dans la Bible.082.jpeg" descr="11 Le Saint-Esprit dans la Bible.08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Double-click to edit"/>
          <p:cNvSpPr txBox="1"/>
          <p:nvPr>
            <p:ph type="title"/>
          </p:nvPr>
        </p:nvSpPr>
        <p:spPr>
          <a:prstGeom prst="rect">
            <a:avLst/>
          </a:prstGeom>
        </p:spPr>
        <p:txBody>
          <a:bodyPr/>
          <a:lstStyle/>
          <a:p>
            <a:pPr/>
          </a:p>
        </p:txBody>
      </p:sp>
      <p:sp>
        <p:nvSpPr>
          <p:cNvPr id="695" name="Double-click to edit"/>
          <p:cNvSpPr txBox="1"/>
          <p:nvPr>
            <p:ph type="body" idx="1"/>
          </p:nvPr>
        </p:nvSpPr>
        <p:spPr>
          <a:prstGeom prst="rect">
            <a:avLst/>
          </a:prstGeom>
        </p:spPr>
        <p:txBody>
          <a:bodyPr/>
          <a:lstStyle/>
          <a:p>
            <a:pPr/>
          </a:p>
        </p:txBody>
      </p:sp>
      <p:sp>
        <p:nvSpPr>
          <p:cNvPr id="6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7" name="11 Le Saint-Esprit dans la Bible.083.jpeg" descr="11 Le Saint-Esprit dans la Bible.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Double-click to edit"/>
          <p:cNvSpPr txBox="1"/>
          <p:nvPr>
            <p:ph type="title"/>
          </p:nvPr>
        </p:nvSpPr>
        <p:spPr>
          <a:prstGeom prst="rect">
            <a:avLst/>
          </a:prstGeom>
        </p:spPr>
        <p:txBody>
          <a:bodyPr/>
          <a:lstStyle/>
          <a:p>
            <a:pPr/>
          </a:p>
        </p:txBody>
      </p:sp>
      <p:sp>
        <p:nvSpPr>
          <p:cNvPr id="700" name="Double-click to edit"/>
          <p:cNvSpPr txBox="1"/>
          <p:nvPr>
            <p:ph type="body" idx="1"/>
          </p:nvPr>
        </p:nvSpPr>
        <p:spPr>
          <a:prstGeom prst="rect">
            <a:avLst/>
          </a:prstGeom>
        </p:spPr>
        <p:txBody>
          <a:bodyPr/>
          <a:lstStyle/>
          <a:p>
            <a:pPr/>
          </a:p>
        </p:txBody>
      </p:sp>
      <p:sp>
        <p:nvSpPr>
          <p:cNvPr id="7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2" name="11 Le Saint-Esprit dans la Bible.084.jpeg" descr="11 Le Saint-Esprit dans la Bible.08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Double-click to edit"/>
          <p:cNvSpPr txBox="1"/>
          <p:nvPr>
            <p:ph type="title"/>
          </p:nvPr>
        </p:nvSpPr>
        <p:spPr>
          <a:prstGeom prst="rect">
            <a:avLst/>
          </a:prstGeom>
        </p:spPr>
        <p:txBody>
          <a:bodyPr/>
          <a:lstStyle/>
          <a:p>
            <a:pPr/>
          </a:p>
        </p:txBody>
      </p:sp>
      <p:sp>
        <p:nvSpPr>
          <p:cNvPr id="707" name="Double-click to edit"/>
          <p:cNvSpPr txBox="1"/>
          <p:nvPr>
            <p:ph type="body" idx="1"/>
          </p:nvPr>
        </p:nvSpPr>
        <p:spPr>
          <a:prstGeom prst="rect">
            <a:avLst/>
          </a:prstGeom>
        </p:spPr>
        <p:txBody>
          <a:bodyPr/>
          <a:lstStyle/>
          <a:p>
            <a:pPr/>
          </a:p>
        </p:txBody>
      </p:sp>
      <p:sp>
        <p:nvSpPr>
          <p:cNvPr id="7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9" name="11 Le Saint-Esprit dans la Bible.085.jpeg" descr="11 Le Saint-Esprit dans la Bible.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Double-click to edit"/>
          <p:cNvSpPr txBox="1"/>
          <p:nvPr>
            <p:ph type="title"/>
          </p:nvPr>
        </p:nvSpPr>
        <p:spPr>
          <a:prstGeom prst="rect">
            <a:avLst/>
          </a:prstGeom>
        </p:spPr>
        <p:txBody>
          <a:bodyPr/>
          <a:lstStyle/>
          <a:p>
            <a:pPr/>
          </a:p>
        </p:txBody>
      </p:sp>
      <p:sp>
        <p:nvSpPr>
          <p:cNvPr id="712" name="Double-click to edit"/>
          <p:cNvSpPr txBox="1"/>
          <p:nvPr>
            <p:ph type="body" idx="1"/>
          </p:nvPr>
        </p:nvSpPr>
        <p:spPr>
          <a:prstGeom prst="rect">
            <a:avLst/>
          </a:prstGeom>
        </p:spPr>
        <p:txBody>
          <a:bodyPr/>
          <a:lstStyle/>
          <a:p>
            <a:pPr/>
          </a:p>
        </p:txBody>
      </p:sp>
      <p:sp>
        <p:nvSpPr>
          <p:cNvPr id="7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4" name="11 Le Saint-Esprit dans la Bible.086.jpeg" descr="11 Le Saint-Esprit dans la Bible.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Double-click to edit"/>
          <p:cNvSpPr txBox="1"/>
          <p:nvPr>
            <p:ph type="title"/>
          </p:nvPr>
        </p:nvSpPr>
        <p:spPr>
          <a:prstGeom prst="rect">
            <a:avLst/>
          </a:prstGeom>
        </p:spPr>
        <p:txBody>
          <a:bodyPr/>
          <a:lstStyle/>
          <a:p>
            <a:pPr/>
          </a:p>
        </p:txBody>
      </p:sp>
      <p:sp>
        <p:nvSpPr>
          <p:cNvPr id="717" name="Double-click to edit"/>
          <p:cNvSpPr txBox="1"/>
          <p:nvPr>
            <p:ph type="body" idx="1"/>
          </p:nvPr>
        </p:nvSpPr>
        <p:spPr>
          <a:prstGeom prst="rect">
            <a:avLst/>
          </a:prstGeom>
        </p:spPr>
        <p:txBody>
          <a:bodyPr/>
          <a:lstStyle/>
          <a:p>
            <a:pPr/>
          </a:p>
        </p:txBody>
      </p:sp>
      <p:sp>
        <p:nvSpPr>
          <p:cNvPr id="7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9" name="11 Le Saint-Esprit dans la Bible.087.jpeg" descr="11 Le Saint-Esprit dans la Bible.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Double-click to edit"/>
          <p:cNvSpPr txBox="1"/>
          <p:nvPr>
            <p:ph type="title"/>
          </p:nvPr>
        </p:nvSpPr>
        <p:spPr>
          <a:prstGeom prst="rect">
            <a:avLst/>
          </a:prstGeom>
        </p:spPr>
        <p:txBody>
          <a:bodyPr/>
          <a:lstStyle/>
          <a:p>
            <a:pPr/>
          </a:p>
        </p:txBody>
      </p:sp>
      <p:sp>
        <p:nvSpPr>
          <p:cNvPr id="722" name="Double-click to edit"/>
          <p:cNvSpPr txBox="1"/>
          <p:nvPr>
            <p:ph type="body" idx="1"/>
          </p:nvPr>
        </p:nvSpPr>
        <p:spPr>
          <a:prstGeom prst="rect">
            <a:avLst/>
          </a:prstGeom>
        </p:spPr>
        <p:txBody>
          <a:bodyPr/>
          <a:lstStyle/>
          <a:p>
            <a:pPr/>
          </a:p>
        </p:txBody>
      </p:sp>
      <p:sp>
        <p:nvSpPr>
          <p:cNvPr id="7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4" name="11 Le Saint-Esprit dans la Bible.088.jpeg" descr="11 Le Saint-Esprit dans la Bible.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Double-click to edit"/>
          <p:cNvSpPr txBox="1"/>
          <p:nvPr>
            <p:ph type="title"/>
          </p:nvPr>
        </p:nvSpPr>
        <p:spPr>
          <a:prstGeom prst="rect">
            <a:avLst/>
          </a:prstGeom>
        </p:spPr>
        <p:txBody>
          <a:bodyPr/>
          <a:lstStyle/>
          <a:p>
            <a:pPr/>
          </a:p>
        </p:txBody>
      </p:sp>
      <p:sp>
        <p:nvSpPr>
          <p:cNvPr id="727" name="Double-click to edit"/>
          <p:cNvSpPr txBox="1"/>
          <p:nvPr>
            <p:ph type="body" idx="1"/>
          </p:nvPr>
        </p:nvSpPr>
        <p:spPr>
          <a:prstGeom prst="rect">
            <a:avLst/>
          </a:prstGeom>
        </p:spPr>
        <p:txBody>
          <a:bodyPr/>
          <a:lstStyle/>
          <a:p>
            <a:pPr/>
          </a:p>
        </p:txBody>
      </p:sp>
      <p:sp>
        <p:nvSpPr>
          <p:cNvPr id="7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9" name="11 Le Saint-Esprit dans la Bible.089.jpeg" descr="11 Le Saint-Esprit dans la Bible.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prstGeom prst="rect">
            <a:avLst/>
          </a:prstGeom>
        </p:spPr>
        <p:txBody>
          <a:bodyPr/>
          <a:lstStyle/>
          <a:p>
            <a:pPr/>
          </a:p>
        </p:txBody>
      </p:sp>
      <p:sp>
        <p:nvSpPr>
          <p:cNvPr id="291" name="Double-click to edit"/>
          <p:cNvSpPr txBox="1"/>
          <p:nvPr>
            <p:ph type="body" idx="1"/>
          </p:nvPr>
        </p:nvSpPr>
        <p:spPr>
          <a:prstGeom prst="rect">
            <a:avLst/>
          </a:prstGeom>
        </p:spPr>
        <p:txBody>
          <a:bodyPr/>
          <a:lstStyle/>
          <a:p>
            <a:pPr/>
          </a:p>
        </p:txBody>
      </p:sp>
      <p:sp>
        <p:nvSpPr>
          <p:cNvPr id="29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11 Le Saint-Esprit dans la Bible.009.jpeg" descr="11 Le Saint-Esprit dans la Bible.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Double-click to edit"/>
          <p:cNvSpPr txBox="1"/>
          <p:nvPr>
            <p:ph type="title"/>
          </p:nvPr>
        </p:nvSpPr>
        <p:spPr>
          <a:prstGeom prst="rect">
            <a:avLst/>
          </a:prstGeom>
        </p:spPr>
        <p:txBody>
          <a:bodyPr/>
          <a:lstStyle/>
          <a:p>
            <a:pPr/>
          </a:p>
        </p:txBody>
      </p:sp>
      <p:sp>
        <p:nvSpPr>
          <p:cNvPr id="732" name="Double-click to edit"/>
          <p:cNvSpPr txBox="1"/>
          <p:nvPr>
            <p:ph type="body" idx="1"/>
          </p:nvPr>
        </p:nvSpPr>
        <p:spPr>
          <a:prstGeom prst="rect">
            <a:avLst/>
          </a:prstGeom>
        </p:spPr>
        <p:txBody>
          <a:bodyPr/>
          <a:lstStyle/>
          <a:p>
            <a:pPr/>
          </a:p>
        </p:txBody>
      </p:sp>
      <p:sp>
        <p:nvSpPr>
          <p:cNvPr id="7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4" name="11 Le Saint-Esprit dans la Bible.090.jpeg" descr="11 Le Saint-Esprit dans la Bible.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Double-click to edit"/>
          <p:cNvSpPr txBox="1"/>
          <p:nvPr>
            <p:ph type="title"/>
          </p:nvPr>
        </p:nvSpPr>
        <p:spPr>
          <a:prstGeom prst="rect">
            <a:avLst/>
          </a:prstGeom>
        </p:spPr>
        <p:txBody>
          <a:bodyPr/>
          <a:lstStyle/>
          <a:p>
            <a:pPr/>
          </a:p>
        </p:txBody>
      </p:sp>
      <p:sp>
        <p:nvSpPr>
          <p:cNvPr id="737" name="Double-click to edit"/>
          <p:cNvSpPr txBox="1"/>
          <p:nvPr>
            <p:ph type="body" idx="1"/>
          </p:nvPr>
        </p:nvSpPr>
        <p:spPr>
          <a:prstGeom prst="rect">
            <a:avLst/>
          </a:prstGeom>
        </p:spPr>
        <p:txBody>
          <a:bodyPr/>
          <a:lstStyle/>
          <a:p>
            <a:pPr/>
          </a:p>
        </p:txBody>
      </p:sp>
      <p:sp>
        <p:nvSpPr>
          <p:cNvPr id="7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9" name="11 Le Saint-Esprit dans la Bible.091.jpeg" descr="11 Le Saint-Esprit dans la Bible.0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Double-click to edit"/>
          <p:cNvSpPr txBox="1"/>
          <p:nvPr>
            <p:ph type="title"/>
          </p:nvPr>
        </p:nvSpPr>
        <p:spPr>
          <a:prstGeom prst="rect">
            <a:avLst/>
          </a:prstGeom>
        </p:spPr>
        <p:txBody>
          <a:bodyPr/>
          <a:lstStyle/>
          <a:p>
            <a:pPr/>
          </a:p>
        </p:txBody>
      </p:sp>
      <p:sp>
        <p:nvSpPr>
          <p:cNvPr id="742" name="Double-click to edit"/>
          <p:cNvSpPr txBox="1"/>
          <p:nvPr>
            <p:ph type="body" idx="1"/>
          </p:nvPr>
        </p:nvSpPr>
        <p:spPr>
          <a:prstGeom prst="rect">
            <a:avLst/>
          </a:prstGeom>
        </p:spPr>
        <p:txBody>
          <a:bodyPr/>
          <a:lstStyle/>
          <a:p>
            <a:pPr/>
          </a:p>
        </p:txBody>
      </p:sp>
      <p:sp>
        <p:nvSpPr>
          <p:cNvPr id="7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4" name="11 Le Saint-Esprit dans la Bible.092.jpeg" descr="11 Le Saint-Esprit dans la Bible.09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Double-click to edit"/>
          <p:cNvSpPr txBox="1"/>
          <p:nvPr>
            <p:ph type="title"/>
          </p:nvPr>
        </p:nvSpPr>
        <p:spPr>
          <a:prstGeom prst="rect">
            <a:avLst/>
          </a:prstGeom>
        </p:spPr>
        <p:txBody>
          <a:bodyPr/>
          <a:lstStyle/>
          <a:p>
            <a:pPr/>
          </a:p>
        </p:txBody>
      </p:sp>
      <p:sp>
        <p:nvSpPr>
          <p:cNvPr id="749" name="Double-click to edit"/>
          <p:cNvSpPr txBox="1"/>
          <p:nvPr>
            <p:ph type="body" idx="1"/>
          </p:nvPr>
        </p:nvSpPr>
        <p:spPr>
          <a:prstGeom prst="rect">
            <a:avLst/>
          </a:prstGeom>
        </p:spPr>
        <p:txBody>
          <a:bodyPr/>
          <a:lstStyle/>
          <a:p>
            <a:pPr/>
          </a:p>
        </p:txBody>
      </p:sp>
      <p:sp>
        <p:nvSpPr>
          <p:cNvPr id="7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1" name="11 Le Saint-Esprit dans la Bible.093.jpeg" descr="11 Le Saint-Esprit dans la Bible.09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Double-click to edit"/>
          <p:cNvSpPr txBox="1"/>
          <p:nvPr>
            <p:ph type="title"/>
          </p:nvPr>
        </p:nvSpPr>
        <p:spPr>
          <a:prstGeom prst="rect">
            <a:avLst/>
          </a:prstGeom>
        </p:spPr>
        <p:txBody>
          <a:bodyPr/>
          <a:lstStyle/>
          <a:p>
            <a:pPr/>
          </a:p>
        </p:txBody>
      </p:sp>
      <p:sp>
        <p:nvSpPr>
          <p:cNvPr id="756" name="Double-click to edit"/>
          <p:cNvSpPr txBox="1"/>
          <p:nvPr>
            <p:ph type="body" idx="1"/>
          </p:nvPr>
        </p:nvSpPr>
        <p:spPr>
          <a:prstGeom prst="rect">
            <a:avLst/>
          </a:prstGeom>
        </p:spPr>
        <p:txBody>
          <a:bodyPr/>
          <a:lstStyle/>
          <a:p>
            <a:pPr/>
          </a:p>
        </p:txBody>
      </p:sp>
      <p:sp>
        <p:nvSpPr>
          <p:cNvPr id="7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8" name="11 Le Saint-Esprit dans la Bible.094.jpeg" descr="11 Le Saint-Esprit dans la Bible.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Double-click to edit"/>
          <p:cNvSpPr txBox="1"/>
          <p:nvPr>
            <p:ph type="title"/>
          </p:nvPr>
        </p:nvSpPr>
        <p:spPr>
          <a:prstGeom prst="rect">
            <a:avLst/>
          </a:prstGeom>
        </p:spPr>
        <p:txBody>
          <a:bodyPr/>
          <a:lstStyle/>
          <a:p>
            <a:pPr/>
          </a:p>
        </p:txBody>
      </p:sp>
      <p:sp>
        <p:nvSpPr>
          <p:cNvPr id="761" name="Double-click to edit"/>
          <p:cNvSpPr txBox="1"/>
          <p:nvPr>
            <p:ph type="body" idx="1"/>
          </p:nvPr>
        </p:nvSpPr>
        <p:spPr>
          <a:prstGeom prst="rect">
            <a:avLst/>
          </a:prstGeom>
        </p:spPr>
        <p:txBody>
          <a:bodyPr/>
          <a:lstStyle/>
          <a:p>
            <a:pPr/>
          </a:p>
        </p:txBody>
      </p:sp>
      <p:sp>
        <p:nvSpPr>
          <p:cNvPr id="7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3" name="11 Le Saint-Esprit dans la Bible.095.jpeg" descr="11 Le Saint-Esprit dans la Bible.09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Double-click to edit"/>
          <p:cNvSpPr txBox="1"/>
          <p:nvPr>
            <p:ph type="title"/>
          </p:nvPr>
        </p:nvSpPr>
        <p:spPr>
          <a:prstGeom prst="rect">
            <a:avLst/>
          </a:prstGeom>
        </p:spPr>
        <p:txBody>
          <a:bodyPr/>
          <a:lstStyle/>
          <a:p>
            <a:pPr/>
          </a:p>
        </p:txBody>
      </p:sp>
      <p:sp>
        <p:nvSpPr>
          <p:cNvPr id="768" name="Double-click to edit"/>
          <p:cNvSpPr txBox="1"/>
          <p:nvPr>
            <p:ph type="body" idx="1"/>
          </p:nvPr>
        </p:nvSpPr>
        <p:spPr>
          <a:prstGeom prst="rect">
            <a:avLst/>
          </a:prstGeom>
        </p:spPr>
        <p:txBody>
          <a:bodyPr/>
          <a:lstStyle/>
          <a:p>
            <a:pPr/>
          </a:p>
        </p:txBody>
      </p:sp>
      <p:sp>
        <p:nvSpPr>
          <p:cNvPr id="7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0" name="11 Le Saint-Esprit dans la Bible.096.jpeg" descr="11 Le Saint-Esprit dans la Bible.09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Double-click to edit"/>
          <p:cNvSpPr txBox="1"/>
          <p:nvPr>
            <p:ph type="title"/>
          </p:nvPr>
        </p:nvSpPr>
        <p:spPr>
          <a:prstGeom prst="rect">
            <a:avLst/>
          </a:prstGeom>
        </p:spPr>
        <p:txBody>
          <a:bodyPr/>
          <a:lstStyle/>
          <a:p>
            <a:pPr/>
          </a:p>
        </p:txBody>
      </p:sp>
      <p:sp>
        <p:nvSpPr>
          <p:cNvPr id="775" name="Double-click to edit"/>
          <p:cNvSpPr txBox="1"/>
          <p:nvPr>
            <p:ph type="body" idx="1"/>
          </p:nvPr>
        </p:nvSpPr>
        <p:spPr>
          <a:prstGeom prst="rect">
            <a:avLst/>
          </a:prstGeom>
        </p:spPr>
        <p:txBody>
          <a:bodyPr/>
          <a:lstStyle/>
          <a:p>
            <a:pPr/>
          </a:p>
        </p:txBody>
      </p:sp>
      <p:sp>
        <p:nvSpPr>
          <p:cNvPr id="7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7" name="11 Le Saint-Esprit dans la Bible.097.jpeg" descr="11 Le Saint-Esprit dans la Bible.09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Double-click to edit"/>
          <p:cNvSpPr txBox="1"/>
          <p:nvPr>
            <p:ph type="title"/>
          </p:nvPr>
        </p:nvSpPr>
        <p:spPr>
          <a:prstGeom prst="rect">
            <a:avLst/>
          </a:prstGeom>
        </p:spPr>
        <p:txBody>
          <a:bodyPr/>
          <a:lstStyle/>
          <a:p>
            <a:pPr/>
          </a:p>
        </p:txBody>
      </p:sp>
      <p:sp>
        <p:nvSpPr>
          <p:cNvPr id="782" name="Double-click to edit"/>
          <p:cNvSpPr txBox="1"/>
          <p:nvPr>
            <p:ph type="body" idx="1"/>
          </p:nvPr>
        </p:nvSpPr>
        <p:spPr>
          <a:prstGeom prst="rect">
            <a:avLst/>
          </a:prstGeom>
        </p:spPr>
        <p:txBody>
          <a:bodyPr/>
          <a:lstStyle/>
          <a:p>
            <a:pPr/>
          </a:p>
        </p:txBody>
      </p:sp>
      <p:sp>
        <p:nvSpPr>
          <p:cNvPr id="7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4" name="11 Le Saint-Esprit dans la Bible.098.jpeg" descr="11 Le Saint-Esprit dans la Bible.09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Double-click to edit"/>
          <p:cNvSpPr txBox="1"/>
          <p:nvPr>
            <p:ph type="title"/>
          </p:nvPr>
        </p:nvSpPr>
        <p:spPr>
          <a:prstGeom prst="rect">
            <a:avLst/>
          </a:prstGeom>
        </p:spPr>
        <p:txBody>
          <a:bodyPr/>
          <a:lstStyle/>
          <a:p>
            <a:pPr/>
          </a:p>
        </p:txBody>
      </p:sp>
      <p:sp>
        <p:nvSpPr>
          <p:cNvPr id="789" name="Double-click to edit"/>
          <p:cNvSpPr txBox="1"/>
          <p:nvPr>
            <p:ph type="body" idx="1"/>
          </p:nvPr>
        </p:nvSpPr>
        <p:spPr>
          <a:prstGeom prst="rect">
            <a:avLst/>
          </a:prstGeom>
        </p:spPr>
        <p:txBody>
          <a:bodyPr/>
          <a:lstStyle/>
          <a:p>
            <a:pPr/>
          </a:p>
        </p:txBody>
      </p:sp>
      <p:sp>
        <p:nvSpPr>
          <p:cNvPr id="7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1" name="11 Le Saint-Esprit dans la Bible.099.jpeg" descr="11 Le Saint-Esprit dans la Bible.09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