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notesSlides/notesSlide1.xml" ContentType="application/vnd.openxmlformats-officedocument.presentationml.notesSlide+xml"/>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notesSlides/notesSlide2.xml" ContentType="application/vnd.openxmlformats-officedocument.presentationml.notesSlide+xml"/>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notesSlides/notesSlide3.xml" ContentType="application/vnd.openxmlformats-officedocument.presentationml.notesSlide+xml"/>
  <Override PartName="/ppt/media/image49.jpeg" ContentType="image/jpeg"/>
  <Override PartName="/ppt/media/image50.jpeg" ContentType="image/jpeg"/>
  <Override PartName="/ppt/media/image51.jpeg" ContentType="image/jpeg"/>
  <Override PartName="/ppt/media/image52.jpeg" ContentType="image/jpeg"/>
  <Override PartName="/ppt/notesSlides/notesSlide4.xml" ContentType="application/vnd.openxmlformats-officedocument.presentationml.notesSlide+xml"/>
  <Override PartName="/ppt/media/image53.jpeg" ContentType="image/jpeg"/>
  <Override PartName="/ppt/media/image54.jpeg" ContentType="image/jpeg"/>
  <Override PartName="/ppt/media/image55.jpeg" ContentType="image/jpeg"/>
  <Override PartName="/ppt/media/image56.jpeg" ContentType="image/jpeg"/>
  <Override PartName="/ppt/notesSlides/notesSlide5.xml" ContentType="application/vnd.openxmlformats-officedocument.presentationml.notesSlide+xml"/>
  <Override PartName="/ppt/media/image57.jpeg" ContentType="image/jpeg"/>
  <Override PartName="/ppt/media/image58.jpeg" ContentType="image/jpeg"/>
  <Override PartName="/ppt/media/image59.jpeg" ContentType="image/jpeg"/>
  <Override PartName="/ppt/notesSlides/notesSlide6.xml" ContentType="application/vnd.openxmlformats-officedocument.presentationml.notesSlide+xml"/>
  <Override PartName="/ppt/media/image60.jpeg" ContentType="image/jpeg"/>
  <Override PartName="/ppt/media/image61.jpeg" ContentType="image/jpeg"/>
  <Override PartName="/ppt/media/image62.jpeg" ContentType="image/jpeg"/>
  <Override PartName="/ppt/media/image63.jpeg" ContentType="image/jpeg"/>
  <Override PartName="/ppt/notesSlides/notesSlide7.xml" ContentType="application/vnd.openxmlformats-officedocument.presentationml.notesSlide+xml"/>
  <Override PartName="/ppt/media/image64.jpeg" ContentType="image/jpeg"/>
  <Override PartName="/ppt/notesSlides/notesSlide8.xml" ContentType="application/vnd.openxmlformats-officedocument.presentationml.notesSlide+xml"/>
  <Override PartName="/ppt/media/image65.jpeg" ContentType="image/jpeg"/>
  <Override PartName="/ppt/media/image66.jpeg" ContentType="image/jpeg"/>
  <Override PartName="/ppt/media/image67.jpeg" ContentType="image/jpeg"/>
  <Override PartName="/ppt/media/image68.jpeg" ContentType="image/jpeg"/>
  <Override PartName="/ppt/media/image69.jpeg" ContentType="image/jpeg"/>
  <Override PartName="/ppt/media/image70.jpeg" ContentType="image/jpeg"/>
  <Override PartName="/ppt/media/image71.jpeg" ContentType="image/jpeg"/>
  <Override PartName="/ppt/notesSlides/notesSlide9.xml" ContentType="application/vnd.openxmlformats-officedocument.presentationml.notesSlide+xml"/>
  <Override PartName="/ppt/media/image72.jpeg" ContentType="image/jpeg"/>
  <Override PartName="/ppt/media/image73.jpeg" ContentType="image/jpeg"/>
  <Override PartName="/ppt/media/image74.jpeg" ContentType="image/jpeg"/>
  <Override PartName="/ppt/media/image75.jpeg" ContentType="image/jpeg"/>
  <Override PartName="/ppt/media/image76.jpeg" ContentType="image/jpeg"/>
  <Override PartName="/ppt/notesSlides/notesSlide10.xml" ContentType="application/vnd.openxmlformats-officedocument.presentationml.notesSlide+xml"/>
  <Override PartName="/ppt/media/image77.jpeg" ContentType="image/jpeg"/>
  <Override PartName="/ppt/media/image78.jpeg" ContentType="image/jpeg"/>
  <Override PartName="/ppt/media/image79.jpeg" ContentType="image/jpeg"/>
  <Override PartName="/ppt/media/image80.jpeg" ContentType="image/jpeg"/>
  <Override PartName="/ppt/media/image81.jpeg" ContentType="image/jpeg"/>
  <Override PartName="/ppt/media/image82.jpeg" ContentType="image/jpeg"/>
  <Override PartName="/ppt/notesSlides/notesSlide11.xml" ContentType="application/vnd.openxmlformats-officedocument.presentationml.notesSlide+xml"/>
  <Override PartName="/ppt/media/image83.jpeg" ContentType="image/jpeg"/>
  <Override PartName="/ppt/media/image84.jpeg" ContentType="image/jpeg"/>
  <Override PartName="/ppt/media/image85.jpeg" ContentType="image/jpeg"/>
  <Override PartName="/ppt/notesSlides/notesSlide12.xml" ContentType="application/vnd.openxmlformats-officedocument.presentationml.notesSlide+xml"/>
  <Override PartName="/ppt/media/image86.jpeg" ContentType="image/jpeg"/>
  <Override PartName="/ppt/media/image87.jpeg" ContentType="image/jpeg"/>
  <Override PartName="/ppt/media/image88.jpeg" ContentType="image/jpeg"/>
  <Override PartName="/ppt/media/image89.jpeg" ContentType="image/jpeg"/>
  <Override PartName="/ppt/notesSlides/notesSlide13.xml" ContentType="application/vnd.openxmlformats-officedocument.presentationml.notesSlide+xml"/>
  <Override PartName="/ppt/media/image90.jpeg" ContentType="image/jpeg"/>
  <Override PartName="/ppt/notesSlides/notesSlide14.xml" ContentType="application/vnd.openxmlformats-officedocument.presentationml.notesSlide+xml"/>
  <Override PartName="/ppt/media/image91.jpeg" ContentType="image/jpeg"/>
  <Override PartName="/ppt/media/image92.jpeg" ContentType="image/jpeg"/>
  <Override PartName="/ppt/notesSlides/notesSlide15.xml" ContentType="application/vnd.openxmlformats-officedocument.presentationml.notesSlide+xml"/>
  <Override PartName="/ppt/media/image93.jpeg" ContentType="image/jpeg"/>
  <Override PartName="/ppt/media/image94.jpeg" ContentType="image/jpeg"/>
  <Override PartName="/ppt/media/image95.jpeg" ContentType="image/jpeg"/>
  <Override PartName="/ppt/media/image96.jpeg" ContentType="image/jpeg"/>
  <Override PartName="/ppt/media/image97.jpeg" ContentType="image/jpeg"/>
  <Override PartName="/ppt/media/image98.jpeg" ContentType="image/jpeg"/>
  <Override PartName="/ppt/media/image99.jpeg" ContentType="image/jpeg"/>
  <Override PartName="/ppt/media/image100.jpeg" ContentType="image/jpeg"/>
  <Override PartName="/ppt/media/image101.jpeg" ContentType="image/jpeg"/>
  <Override PartName="/ppt/notesSlides/notesSlide16.xml" ContentType="application/vnd.openxmlformats-officedocument.presentationml.notesSlide+xml"/>
  <Override PartName="/ppt/media/image102.jpeg" ContentType="image/jpeg"/>
  <Override PartName="/ppt/media/image103.jpeg" ContentType="image/jpeg"/>
  <Override PartName="/ppt/media/image104.jpeg" ContentType="image/jpeg"/>
  <Override PartName="/ppt/media/image105.jpeg" ContentType="image/jpeg"/>
  <Override PartName="/ppt/notesSlides/notesSlide17.xml" ContentType="application/vnd.openxmlformats-officedocument.presentationml.notesSlide+xml"/>
  <Override PartName="/ppt/media/image106.jpeg" ContentType="image/jpeg"/>
  <Override PartName="/ppt/media/image107.jpeg" ContentType="image/jpeg"/>
  <Override PartName="/ppt/media/image108.jpeg" ContentType="image/jpeg"/>
  <Override PartName="/ppt/notesSlides/notesSlide18.xml" ContentType="application/vnd.openxmlformats-officedocument.presentationml.notesSlide+xml"/>
  <Override PartName="/ppt/media/image109.jpeg" ContentType="image/jpeg"/>
  <Override PartName="/ppt/notesSlides/notesSlide19.xml" ContentType="application/vnd.openxmlformats-officedocument.presentationml.notesSlide+xml"/>
  <Override PartName="/ppt/media/image110.jpeg" ContentType="image/jpeg"/>
  <Override PartName="/ppt/media/image111.jpeg" ContentType="image/jpeg"/>
  <Override PartName="/ppt/media/image112.jpeg" ContentType="image/jpeg"/>
  <Override PartName="/ppt/media/image113.jpeg" ContentType="image/jpeg"/>
  <Override PartName="/ppt/notesSlides/notesSlide20.xml" ContentType="application/vnd.openxmlformats-officedocument.presentationml.notesSlide+xml"/>
  <Override PartName="/ppt/media/image114.jpeg" ContentType="image/jpeg"/>
  <Override PartName="/ppt/media/image115.jpeg" ContentType="image/jpeg"/>
  <Override PartName="/ppt/media/image116.jpeg" ContentType="image/jpeg"/>
  <Override PartName="/ppt/notesSlides/notesSlide21.xml" ContentType="application/vnd.openxmlformats-officedocument.presentationml.notesSlide+xml"/>
  <Override PartName="/ppt/media/image117.jpeg" ContentType="image/jpeg"/>
  <Override PartName="/ppt/media/image118.jpeg" ContentType="image/jpeg"/>
  <Override PartName="/ppt/media/image119.jpeg" ContentType="image/jpeg"/>
  <Override PartName="/ppt/notesSlides/notesSlide22.xml" ContentType="application/vnd.openxmlformats-officedocument.presentationml.notesSlide+xml"/>
  <Override PartName="/ppt/media/image120.jpeg" ContentType="image/jpeg"/>
  <Override PartName="/ppt/notesSlides/notesSlide23.xml" ContentType="application/vnd.openxmlformats-officedocument.presentationml.notesSlide+xml"/>
  <Override PartName="/ppt/media/image121.jpeg" ContentType="image/jpeg"/>
  <Override PartName="/ppt/media/image122.jpeg" ContentType="image/jpeg"/>
  <Override PartName="/ppt/media/image123.jpeg" ContentType="image/jpeg"/>
  <Override PartName="/ppt/notesSlides/notesSlide24.xml" ContentType="application/vnd.openxmlformats-officedocument.presentationml.notesSlide+xml"/>
  <Override PartName="/ppt/media/image124.jpeg" ContentType="image/jpeg"/>
  <Override PartName="/ppt/media/image125.jpeg" ContentType="image/jpeg"/>
  <Override PartName="/ppt/media/image126.jpeg" ContentType="image/jpeg"/>
  <Override PartName="/ppt/media/image127.jpeg" ContentType="image/jpeg"/>
  <Override PartName="/ppt/notesSlides/notesSlide25.xml" ContentType="application/vnd.openxmlformats-officedocument.presentationml.notesSlide+xml"/>
  <Override PartName="/ppt/media/image128.jpeg" ContentType="image/jpeg"/>
  <Override PartName="/ppt/notesSlides/notesSlide26.xml" ContentType="application/vnd.openxmlformats-officedocument.presentationml.notesSlide+xml"/>
  <Override PartName="/ppt/media/image129.jpeg" ContentType="image/jpeg"/>
  <Override PartName="/ppt/media/image130.jpeg" ContentType="image/jpeg"/>
  <Override PartName="/ppt/media/image131.jpeg" ContentType="image/jpeg"/>
  <Override PartName="/ppt/notesSlides/notesSlide27.xml" ContentType="application/vnd.openxmlformats-officedocument.presentationml.notesSlide+xml"/>
  <Override PartName="/ppt/media/image132.jpeg" ContentType="image/jpeg"/>
  <Override PartName="/ppt/media/image133.jpeg" ContentType="image/jpeg"/>
  <Override PartName="/ppt/notesSlides/notesSlide28.xml" ContentType="application/vnd.openxmlformats-officedocument.presentationml.notesSlide+xml"/>
  <Override PartName="/ppt/media/image134.jpeg" ContentType="image/jpeg"/>
  <Override PartName="/ppt/media/image135.jpeg" ContentType="image/jpeg"/>
  <Override PartName="/ppt/media/image136.jpeg" ContentType="image/jpeg"/>
  <Override PartName="/ppt/media/image137.jpeg" ContentType="image/jpeg"/>
  <Override PartName="/ppt/media/image138.jpeg" ContentType="image/jpeg"/>
  <Override PartName="/ppt/media/image139.jpeg" ContentType="image/jpeg"/>
  <Override PartName="/ppt/notesSlides/notesSlide29.xml" ContentType="application/vnd.openxmlformats-officedocument.presentationml.notesSlide+xml"/>
  <Override PartName="/ppt/media/image140.jpeg" ContentType="image/jpeg"/>
  <Override PartName="/ppt/notesSlides/notesSlide30.xml" ContentType="application/vnd.openxmlformats-officedocument.presentationml.notesSlide+xml"/>
  <Override PartName="/ppt/media/image141.jpeg" ContentType="image/jpeg"/>
  <Override PartName="/ppt/media/image142.jpeg" ContentType="image/jpeg"/>
  <Override PartName="/ppt/media/image143.jpeg" ContentType="image/jpeg"/>
  <Override PartName="/ppt/media/image144.jpeg" ContentType="image/jpeg"/>
  <Override PartName="/ppt/media/image145.jpeg" ContentType="image/jpeg"/>
  <Override PartName="/ppt/media/image146.jpeg" ContentType="image/jpeg"/>
  <Override PartName="/ppt/media/image147.jpeg" ContentType="image/jpeg"/>
  <Override PartName="/ppt/media/image148.jpeg" ContentType="image/jpeg"/>
  <Override PartName="/ppt/media/image149.jpeg" ContentType="image/jpeg"/>
  <Override PartName="/ppt/media/image150.jpeg" ContentType="image/jpeg"/>
  <Override PartName="/ppt/media/image151.jpeg" ContentType="image/jpeg"/>
  <Override PartName="/ppt/media/image152.jpeg" ContentType="image/jpeg"/>
  <Override PartName="/ppt/media/image153.jpeg" ContentType="image/jpeg"/>
  <Override PartName="/ppt/media/image154.jpeg" ContentType="image/jpeg"/>
  <Override PartName="/ppt/media/image155.jpeg" ContentType="image/jpeg"/>
  <Override PartName="/ppt/media/image156.jpeg" ContentType="image/jpeg"/>
  <Override PartName="/ppt/media/image157.jpeg" ContentType="image/jpeg"/>
  <Override PartName="/ppt/media/image15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1pPr>
    <a:lvl2pPr marL="0" marR="0" indent="4572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2pPr>
    <a:lvl3pPr marL="0" marR="0" indent="9144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3pPr>
    <a:lvl4pPr marL="0" marR="0" indent="13716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4pPr>
    <a:lvl5pPr marL="0" marR="0" indent="18288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5pPr>
    <a:lvl6pPr marL="0" marR="0" indent="22860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6pPr>
    <a:lvl7pPr marL="0" marR="0" indent="27432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7pPr>
    <a:lvl8pPr marL="0" marR="0" indent="32004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8pPr>
    <a:lvl9pPr marL="0" marR="0" indent="36576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n" i="on">
        <a:fontRef idx="minor">
          <a:srgbClr val="808080"/>
        </a:fontRef>
        <a:srgbClr val="80808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b="def" i="def"/>
      <a:tcStyle>
        <a:tcBdr/>
        <a:fill>
          <a:solidFill>
            <a:srgbClr val="F3F9FA"/>
          </a:solidFill>
        </a:fill>
      </a:tcStyle>
    </a:band2H>
    <a:firstCol>
      <a:tcTxStyle b="on" i="on">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Col>
    <a:la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lastRow>
    <a:fir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47" name="Shape 247"/>
          <p:cNvSpPr/>
          <p:nvPr>
            <p:ph type="sldImg"/>
          </p:nvPr>
        </p:nvSpPr>
        <p:spPr>
          <a:xfrm>
            <a:off x="1143000" y="685800"/>
            <a:ext cx="4572000" cy="3429000"/>
          </a:xfrm>
          <a:prstGeom prst="rect">
            <a:avLst/>
          </a:prstGeom>
        </p:spPr>
        <p:txBody>
          <a:bodyPr/>
          <a:lstStyle/>
          <a:p>
            <a:pPr/>
          </a:p>
        </p:txBody>
      </p:sp>
      <p:sp>
        <p:nvSpPr>
          <p:cNvPr id="248" name="Shape 24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03.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0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10.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1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115.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118.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121.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122.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125.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129.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130.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133.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135.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141.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142.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Shape 364"/>
          <p:cNvSpPr/>
          <p:nvPr>
            <p:ph type="sldImg"/>
          </p:nvPr>
        </p:nvSpPr>
        <p:spPr>
          <a:prstGeom prst="rect">
            <a:avLst/>
          </a:prstGeom>
        </p:spPr>
        <p:txBody>
          <a:bodyPr/>
          <a:lstStyle/>
          <a:p>
            <a:pPr/>
          </a:p>
        </p:txBody>
      </p:sp>
      <p:sp>
        <p:nvSpPr>
          <p:cNvPr id="365" name="Shape 365"/>
          <p:cNvSpPr/>
          <p:nvPr>
            <p:ph type="body" sz="quarter" idx="1"/>
          </p:nvPr>
        </p:nvSpPr>
        <p:spPr>
          <a:prstGeom prst="rect">
            <a:avLst/>
          </a:prstGeom>
        </p:spPr>
        <p:txBody>
          <a:bodyPr/>
          <a:lstStyle>
            <a:lvl1pPr>
              <a:lnSpc>
                <a:spcPct val="90000"/>
              </a:lnSpc>
              <a:defRPr sz="3000"/>
            </a:lvl1pPr>
          </a:lstStyle>
          <a:p>
            <a:pPr/>
            <a:r>
              <a:t>Lorsque l'Esprit de Dieu se joint à la Parole de Dieu, la conception se forme. Un nouvel être commence à se développer: un bébé spirituel.</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7" name="Shape 657"/>
          <p:cNvSpPr/>
          <p:nvPr>
            <p:ph type="sldImg"/>
          </p:nvPr>
        </p:nvSpPr>
        <p:spPr>
          <a:prstGeom prst="rect">
            <a:avLst/>
          </a:prstGeom>
        </p:spPr>
        <p:txBody>
          <a:bodyPr/>
          <a:lstStyle/>
          <a:p>
            <a:pPr/>
          </a:p>
        </p:txBody>
      </p:sp>
      <p:sp>
        <p:nvSpPr>
          <p:cNvPr id="658" name="Shape 658"/>
          <p:cNvSpPr/>
          <p:nvPr>
            <p:ph type="body" sz="quarter" idx="1"/>
          </p:nvPr>
        </p:nvSpPr>
        <p:spPr>
          <a:prstGeom prst="rect">
            <a:avLst/>
          </a:prstGeom>
        </p:spPr>
        <p:txBody>
          <a:bodyPr/>
          <a:lstStyle>
            <a:lvl1pPr>
              <a:lnSpc>
                <a:spcPct val="90000"/>
              </a:lnSpc>
              <a:defRPr b="1" sz="3000"/>
            </a:lvl1pPr>
          </a:lstStyle>
          <a:p>
            <a:pPr/>
            <a:r>
              <a:t>8. Que devrait confesser chaque personne baptisée?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9" name="Shape 689"/>
          <p:cNvSpPr/>
          <p:nvPr>
            <p:ph type="sldImg"/>
          </p:nvPr>
        </p:nvSpPr>
        <p:spPr>
          <a:prstGeom prst="rect">
            <a:avLst/>
          </a:prstGeom>
        </p:spPr>
        <p:txBody>
          <a:bodyPr/>
          <a:lstStyle/>
          <a:p>
            <a:pPr/>
          </a:p>
        </p:txBody>
      </p:sp>
      <p:sp>
        <p:nvSpPr>
          <p:cNvPr id="690" name="Shape 690"/>
          <p:cNvSpPr/>
          <p:nvPr>
            <p:ph type="body" sz="quarter" idx="1"/>
          </p:nvPr>
        </p:nvSpPr>
        <p:spPr>
          <a:prstGeom prst="rect">
            <a:avLst/>
          </a:prstGeom>
        </p:spPr>
        <p:txBody>
          <a:bodyPr/>
          <a:lstStyle/>
          <a:p>
            <a:pPr>
              <a:lnSpc>
                <a:spcPct val="90000"/>
              </a:lnSpc>
              <a:defRPr sz="3000"/>
            </a:pPr>
            <a:r>
              <a:t>C'est ce que signifie marcher dans l'Esprit (voir </a:t>
            </a:r>
            <a:r>
              <a:rPr b="1"/>
              <a:t>Galates 5: 16</a:t>
            </a:r>
            <a: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6" name="Shape 706"/>
          <p:cNvSpPr/>
          <p:nvPr>
            <p:ph type="sldImg"/>
          </p:nvPr>
        </p:nvSpPr>
        <p:spPr>
          <a:prstGeom prst="rect">
            <a:avLst/>
          </a:prstGeom>
        </p:spPr>
        <p:txBody>
          <a:bodyPr/>
          <a:lstStyle/>
          <a:p>
            <a:pPr/>
          </a:p>
        </p:txBody>
      </p:sp>
      <p:sp>
        <p:nvSpPr>
          <p:cNvPr id="707" name="Shape 707"/>
          <p:cNvSpPr/>
          <p:nvPr>
            <p:ph type="body" sz="quarter" idx="1"/>
          </p:nvPr>
        </p:nvSpPr>
        <p:spPr>
          <a:prstGeom prst="rect">
            <a:avLst/>
          </a:prstGeom>
        </p:spPr>
        <p:txBody>
          <a:bodyPr/>
          <a:lstStyle>
            <a:lvl1pPr>
              <a:lnSpc>
                <a:spcPct val="90000"/>
              </a:lnSpc>
              <a:defRPr b="1" sz="3000"/>
            </a:lvl1pPr>
          </a:lstStyle>
          <a:p>
            <a:pPr/>
            <a:r>
              <a:t>9. En tant que chrétiens, qui devrait être en contrôle de nos vies?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8" name="Shape 728"/>
          <p:cNvSpPr/>
          <p:nvPr>
            <p:ph type="sldImg"/>
          </p:nvPr>
        </p:nvSpPr>
        <p:spPr>
          <a:prstGeom prst="rect">
            <a:avLst/>
          </a:prstGeom>
        </p:spPr>
        <p:txBody>
          <a:bodyPr/>
          <a:lstStyle/>
          <a:p>
            <a:pPr/>
          </a:p>
        </p:txBody>
      </p:sp>
      <p:sp>
        <p:nvSpPr>
          <p:cNvPr id="729" name="Shape 729"/>
          <p:cNvSpPr/>
          <p:nvPr>
            <p:ph type="body" sz="quarter" idx="1"/>
          </p:nvPr>
        </p:nvSpPr>
        <p:spPr>
          <a:prstGeom prst="rect">
            <a:avLst/>
          </a:prstGeom>
        </p:spPr>
        <p:txBody>
          <a:bodyPr/>
          <a:lstStyle>
            <a:lvl1pPr>
              <a:lnSpc>
                <a:spcPct val="90000"/>
              </a:lnSpc>
              <a:defRPr b="1" sz="3000"/>
            </a:lvl1pPr>
          </a:lstStyle>
          <a:p>
            <a:pPr/>
            <a:r>
              <a:t>10. Dans quel sens les croyants sont baptisés en Christ?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5" name="Shape 735"/>
          <p:cNvSpPr/>
          <p:nvPr>
            <p:ph type="sldImg"/>
          </p:nvPr>
        </p:nvSpPr>
        <p:spPr>
          <a:prstGeom prst="rect">
            <a:avLst/>
          </a:prstGeom>
        </p:spPr>
        <p:txBody>
          <a:bodyPr/>
          <a:lstStyle/>
          <a:p>
            <a:pPr/>
          </a:p>
        </p:txBody>
      </p:sp>
      <p:sp>
        <p:nvSpPr>
          <p:cNvPr id="736" name="Shape 736"/>
          <p:cNvSpPr/>
          <p:nvPr>
            <p:ph type="body" sz="quarter" idx="1"/>
          </p:nvPr>
        </p:nvSpPr>
        <p:spPr>
          <a:prstGeom prst="rect">
            <a:avLst/>
          </a:prstGeom>
        </p:spPr>
        <p:txBody>
          <a:bodyPr/>
          <a:lstStyle>
            <a:lvl1pPr>
              <a:lnSpc>
                <a:spcPct val="90000"/>
              </a:lnSpc>
              <a:defRPr sz="3000"/>
            </a:lvl1pPr>
          </a:lstStyle>
          <a:p>
            <a:pPr/>
            <a:r>
              <a:t>Lorsque l'expression «baptisé en Jésus-Christ» est utilisée dans la Bible, elle ne fait pas référence à l'acte de baptême, mais à son expérience.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7" name="Shape 747"/>
          <p:cNvSpPr/>
          <p:nvPr>
            <p:ph type="sldImg"/>
          </p:nvPr>
        </p:nvSpPr>
        <p:spPr>
          <a:prstGeom prst="rect">
            <a:avLst/>
          </a:prstGeom>
        </p:spPr>
        <p:txBody>
          <a:bodyPr/>
          <a:lstStyle/>
          <a:p>
            <a:pPr/>
          </a:p>
        </p:txBody>
      </p:sp>
      <p:sp>
        <p:nvSpPr>
          <p:cNvPr id="748" name="Shape 748"/>
          <p:cNvSpPr/>
          <p:nvPr>
            <p:ph type="body" sz="quarter" idx="1"/>
          </p:nvPr>
        </p:nvSpPr>
        <p:spPr>
          <a:prstGeom prst="rect">
            <a:avLst/>
          </a:prstGeom>
        </p:spPr>
        <p:txBody>
          <a:bodyPr/>
          <a:lstStyle>
            <a:lvl1pPr>
              <a:lnSpc>
                <a:spcPct val="90000"/>
              </a:lnSpc>
              <a:defRPr b="1" sz="3000"/>
            </a:lvl1pPr>
          </a:lstStyle>
          <a:p>
            <a:pPr/>
            <a:r>
              <a:t>11. Quelles 2 actions Dieu fait-Il chez la personne repentie et baptisée?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4" name="Shape 794"/>
          <p:cNvSpPr/>
          <p:nvPr>
            <p:ph type="sldImg"/>
          </p:nvPr>
        </p:nvSpPr>
        <p:spPr>
          <a:prstGeom prst="rect">
            <a:avLst/>
          </a:prstGeom>
        </p:spPr>
        <p:txBody>
          <a:bodyPr/>
          <a:lstStyle/>
          <a:p>
            <a:pPr/>
          </a:p>
        </p:txBody>
      </p:sp>
      <p:sp>
        <p:nvSpPr>
          <p:cNvPr id="795" name="Shape 795"/>
          <p:cNvSpPr/>
          <p:nvPr>
            <p:ph type="body" sz="quarter" idx="1"/>
          </p:nvPr>
        </p:nvSpPr>
        <p:spPr>
          <a:prstGeom prst="rect">
            <a:avLst/>
          </a:prstGeom>
        </p:spPr>
        <p:txBody>
          <a:bodyPr/>
          <a:lstStyle>
            <a:lvl1pPr>
              <a:lnSpc>
                <a:spcPct val="90000"/>
              </a:lnSpc>
              <a:defRPr b="1" sz="3000"/>
            </a:lvl1pPr>
          </a:lstStyle>
          <a:p>
            <a:pPr/>
            <a:r>
              <a:t>12. Comment doivent marcher les croyants qui sont baptisés en Christ?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6" name="Shape 816"/>
          <p:cNvSpPr/>
          <p:nvPr>
            <p:ph type="sldImg"/>
          </p:nvPr>
        </p:nvSpPr>
        <p:spPr>
          <a:prstGeom prst="rect">
            <a:avLst/>
          </a:prstGeom>
        </p:spPr>
        <p:txBody>
          <a:bodyPr/>
          <a:lstStyle/>
          <a:p>
            <a:pPr/>
          </a:p>
        </p:txBody>
      </p:sp>
      <p:sp>
        <p:nvSpPr>
          <p:cNvPr id="817" name="Shape 817"/>
          <p:cNvSpPr/>
          <p:nvPr>
            <p:ph type="body" sz="quarter" idx="1"/>
          </p:nvPr>
        </p:nvSpPr>
        <p:spPr>
          <a:prstGeom prst="rect">
            <a:avLst/>
          </a:prstGeom>
        </p:spPr>
        <p:txBody>
          <a:bodyPr/>
          <a:lstStyle>
            <a:lvl1pPr>
              <a:lnSpc>
                <a:spcPct val="90000"/>
              </a:lnSpc>
              <a:defRPr b="1" sz="3000"/>
            </a:lvl1pPr>
          </a:lstStyle>
          <a:p>
            <a:pPr/>
            <a:r>
              <a:t>13. Quelle sera notre expérience si nous nous identifions avec la mort du Christ?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3" name="Shape 833"/>
          <p:cNvSpPr/>
          <p:nvPr>
            <p:ph type="sldImg"/>
          </p:nvPr>
        </p:nvSpPr>
        <p:spPr>
          <a:prstGeom prst="rect">
            <a:avLst/>
          </a:prstGeom>
        </p:spPr>
        <p:txBody>
          <a:bodyPr/>
          <a:lstStyle/>
          <a:p>
            <a:pPr/>
          </a:p>
        </p:txBody>
      </p:sp>
      <p:sp>
        <p:nvSpPr>
          <p:cNvPr id="834" name="Shape 834"/>
          <p:cNvSpPr/>
          <p:nvPr>
            <p:ph type="body" sz="quarter" idx="1"/>
          </p:nvPr>
        </p:nvSpPr>
        <p:spPr>
          <a:prstGeom prst="rect">
            <a:avLst/>
          </a:prstGeom>
        </p:spPr>
        <p:txBody>
          <a:bodyPr/>
          <a:lstStyle>
            <a:lvl1pPr>
              <a:lnSpc>
                <a:spcPct val="90000"/>
              </a:lnSpc>
              <a:defRPr b="1" sz="3000"/>
            </a:lvl1pPr>
          </a:lstStyle>
          <a:p>
            <a:pPr/>
            <a:r>
              <a:t>14. Qu’est-ce qu’est détruit ou supprimé lorsqu’on est baptisé en Christ?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0" name="Shape 840"/>
          <p:cNvSpPr/>
          <p:nvPr>
            <p:ph type="sldImg"/>
          </p:nvPr>
        </p:nvSpPr>
        <p:spPr>
          <a:prstGeom prst="rect">
            <a:avLst/>
          </a:prstGeom>
        </p:spPr>
        <p:txBody>
          <a:bodyPr/>
          <a:lstStyle/>
          <a:p>
            <a:pPr/>
          </a:p>
        </p:txBody>
      </p:sp>
      <p:sp>
        <p:nvSpPr>
          <p:cNvPr id="841" name="Shape 841"/>
          <p:cNvSpPr/>
          <p:nvPr>
            <p:ph type="body" sz="quarter" idx="1"/>
          </p:nvPr>
        </p:nvSpPr>
        <p:spPr>
          <a:prstGeom prst="rect">
            <a:avLst/>
          </a:prstGeom>
        </p:spPr>
        <p:txBody>
          <a:bodyPr/>
          <a:lstStyle>
            <a:lvl1pPr>
              <a:lnSpc>
                <a:spcPct val="90000"/>
              </a:lnSpc>
              <a:defRPr b="1" sz="3000"/>
            </a:lvl1pPr>
          </a:lstStyle>
          <a:p>
            <a:pPr/>
            <a:r>
              <a:t>14. Qu’est-ce qu’est détruit ou supprimé lorsqu’on est baptisé en Christ?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Shape 476"/>
          <p:cNvSpPr/>
          <p:nvPr>
            <p:ph type="sldImg"/>
          </p:nvPr>
        </p:nvSpPr>
        <p:spPr>
          <a:prstGeom prst="rect">
            <a:avLst/>
          </a:prstGeom>
        </p:spPr>
        <p:txBody>
          <a:bodyPr/>
          <a:lstStyle/>
          <a:p>
            <a:pPr/>
          </a:p>
        </p:txBody>
      </p:sp>
      <p:sp>
        <p:nvSpPr>
          <p:cNvPr id="477" name="Shape 477"/>
          <p:cNvSpPr/>
          <p:nvPr>
            <p:ph type="body" sz="quarter" idx="1"/>
          </p:nvPr>
        </p:nvSpPr>
        <p:spPr>
          <a:prstGeom prst="rect">
            <a:avLst/>
          </a:prstGeom>
        </p:spPr>
        <p:txBody>
          <a:bodyPr/>
          <a:lstStyle>
            <a:lvl1pPr>
              <a:lnSpc>
                <a:spcPct val="90000"/>
              </a:lnSpc>
              <a:defRPr b="1" sz="3000"/>
            </a:lvl1pPr>
          </a:lstStyle>
          <a:p>
            <a:pPr/>
            <a:r>
              <a:t>2. Quelle réponse humaine, outre le fait de croire, est essentielle pour le salut?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2" name="Shape 862"/>
          <p:cNvSpPr/>
          <p:nvPr>
            <p:ph type="sldImg"/>
          </p:nvPr>
        </p:nvSpPr>
        <p:spPr>
          <a:prstGeom prst="rect">
            <a:avLst/>
          </a:prstGeom>
        </p:spPr>
        <p:txBody>
          <a:bodyPr/>
          <a:lstStyle/>
          <a:p>
            <a:pPr/>
          </a:p>
        </p:txBody>
      </p:sp>
      <p:sp>
        <p:nvSpPr>
          <p:cNvPr id="863" name="Shape 863"/>
          <p:cNvSpPr/>
          <p:nvPr>
            <p:ph type="body" sz="quarter" idx="1"/>
          </p:nvPr>
        </p:nvSpPr>
        <p:spPr>
          <a:prstGeom prst="rect">
            <a:avLst/>
          </a:prstGeom>
        </p:spPr>
        <p:txBody>
          <a:bodyPr/>
          <a:lstStyle>
            <a:lvl1pPr>
              <a:lnSpc>
                <a:spcPct val="90000"/>
              </a:lnSpc>
              <a:defRPr b="1" sz="3000"/>
            </a:lvl1pPr>
          </a:lstStyle>
          <a:p>
            <a:pPr/>
            <a:r>
              <a:t>15. De quoi sommes-nous libérés à partir du moment où nous sommes morts en Christ dans le baptême?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9" name="Shape 879"/>
          <p:cNvSpPr/>
          <p:nvPr>
            <p:ph type="sldImg"/>
          </p:nvPr>
        </p:nvSpPr>
        <p:spPr>
          <a:prstGeom prst="rect">
            <a:avLst/>
          </a:prstGeom>
        </p:spPr>
        <p:txBody>
          <a:bodyPr/>
          <a:lstStyle/>
          <a:p>
            <a:pPr/>
          </a:p>
        </p:txBody>
      </p:sp>
      <p:sp>
        <p:nvSpPr>
          <p:cNvPr id="880" name="Shape 880"/>
          <p:cNvSpPr/>
          <p:nvPr>
            <p:ph type="body" sz="quarter" idx="1"/>
          </p:nvPr>
        </p:nvSpPr>
        <p:spPr>
          <a:prstGeom prst="rect">
            <a:avLst/>
          </a:prstGeom>
        </p:spPr>
        <p:txBody>
          <a:bodyPr/>
          <a:lstStyle>
            <a:lvl1pPr>
              <a:lnSpc>
                <a:spcPct val="90000"/>
              </a:lnSpc>
              <a:defRPr b="1" sz="3000"/>
            </a:lvl1pPr>
          </a:lstStyle>
          <a:p>
            <a:pPr/>
            <a:r>
              <a:t>15. De quoi sommes-nous libérés à partir du moment où nous sommes morts en Christ dans le baptême?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6" name="Shape 896"/>
          <p:cNvSpPr/>
          <p:nvPr>
            <p:ph type="sldImg"/>
          </p:nvPr>
        </p:nvSpPr>
        <p:spPr>
          <a:prstGeom prst="rect">
            <a:avLst/>
          </a:prstGeom>
        </p:spPr>
        <p:txBody>
          <a:bodyPr/>
          <a:lstStyle/>
          <a:p>
            <a:pPr/>
          </a:p>
        </p:txBody>
      </p:sp>
      <p:sp>
        <p:nvSpPr>
          <p:cNvPr id="897" name="Shape 897"/>
          <p:cNvSpPr/>
          <p:nvPr>
            <p:ph type="body" sz="quarter" idx="1"/>
          </p:nvPr>
        </p:nvSpPr>
        <p:spPr>
          <a:prstGeom prst="rect">
            <a:avLst/>
          </a:prstGeom>
        </p:spPr>
        <p:txBody>
          <a:bodyPr/>
          <a:lstStyle>
            <a:lvl1pPr>
              <a:lnSpc>
                <a:spcPct val="90000"/>
              </a:lnSpc>
              <a:defRPr b="1" sz="3000"/>
            </a:lvl1pPr>
          </a:lstStyle>
          <a:p>
            <a:pPr/>
            <a:r>
              <a:t>16. Quelle est la dernière espérance de ceux qui ont été baptisés en Christ?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3" name="Shape 903"/>
          <p:cNvSpPr/>
          <p:nvPr>
            <p:ph type="sldImg"/>
          </p:nvPr>
        </p:nvSpPr>
        <p:spPr>
          <a:prstGeom prst="rect">
            <a:avLst/>
          </a:prstGeom>
        </p:spPr>
        <p:txBody>
          <a:bodyPr/>
          <a:lstStyle/>
          <a:p>
            <a:pPr/>
          </a:p>
        </p:txBody>
      </p:sp>
      <p:sp>
        <p:nvSpPr>
          <p:cNvPr id="904" name="Shape 904"/>
          <p:cNvSpPr/>
          <p:nvPr>
            <p:ph type="body" sz="quarter" idx="1"/>
          </p:nvPr>
        </p:nvSpPr>
        <p:spPr>
          <a:prstGeom prst="rect">
            <a:avLst/>
          </a:prstGeom>
        </p:spPr>
        <p:txBody>
          <a:bodyPr/>
          <a:lstStyle/>
          <a:p>
            <a:pPr>
              <a:lnSpc>
                <a:spcPct val="90000"/>
              </a:lnSpc>
              <a:defRPr b="1" sz="3000">
                <a:solidFill>
                  <a:schemeClr val="accent3">
                    <a:satOff val="18648"/>
                    <a:lumOff val="5971"/>
                  </a:schemeClr>
                </a:solidFill>
              </a:defRPr>
            </a:pPr>
            <a:r>
              <a:t>Voir Philippiens 3: 20, 21</a:t>
            </a:r>
          </a:p>
          <a:p>
            <a:pPr>
              <a:lnSpc>
                <a:spcPct val="90000"/>
              </a:lnSpc>
              <a:defRPr sz="3000"/>
            </a:pPr>
            <a:r>
              <a:t>Mais notre citoyenneté est au ciel, où nous attendons également le Sauveur, le Seigneur Jésus-Christ; qui transformera le corps de notre humiliation, pour qu'il soit semblable au corps de sa gloire, par la puissance avec laquelle il peut aussi tout garder pour lui.</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0" name="Shape 920"/>
          <p:cNvSpPr/>
          <p:nvPr>
            <p:ph type="sldImg"/>
          </p:nvPr>
        </p:nvSpPr>
        <p:spPr>
          <a:prstGeom prst="rect">
            <a:avLst/>
          </a:prstGeom>
        </p:spPr>
        <p:txBody>
          <a:bodyPr/>
          <a:lstStyle/>
          <a:p>
            <a:pPr/>
          </a:p>
        </p:txBody>
      </p:sp>
      <p:sp>
        <p:nvSpPr>
          <p:cNvPr id="921" name="Shape 921"/>
          <p:cNvSpPr/>
          <p:nvPr>
            <p:ph type="body" sz="quarter" idx="1"/>
          </p:nvPr>
        </p:nvSpPr>
        <p:spPr>
          <a:prstGeom prst="rect">
            <a:avLst/>
          </a:prstGeom>
        </p:spPr>
        <p:txBody>
          <a:bodyPr/>
          <a:lstStyle>
            <a:lvl1pPr>
              <a:lnSpc>
                <a:spcPct val="90000"/>
              </a:lnSpc>
              <a:defRPr b="1" sz="3000"/>
            </a:lvl1pPr>
          </a:lstStyle>
          <a:p>
            <a:pPr/>
            <a:r>
              <a:t>17. Quelle est une des bénédictions que nous recevons lorsque nous mourrons avec Christ?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2" name="Shape 942"/>
          <p:cNvSpPr/>
          <p:nvPr>
            <p:ph type="sldImg"/>
          </p:nvPr>
        </p:nvSpPr>
        <p:spPr>
          <a:prstGeom prst="rect">
            <a:avLst/>
          </a:prstGeom>
        </p:spPr>
        <p:txBody>
          <a:bodyPr/>
          <a:lstStyle/>
          <a:p>
            <a:pPr/>
          </a:p>
        </p:txBody>
      </p:sp>
      <p:sp>
        <p:nvSpPr>
          <p:cNvPr id="943" name="Shape 943"/>
          <p:cNvSpPr/>
          <p:nvPr>
            <p:ph type="body" sz="quarter" idx="1"/>
          </p:nvPr>
        </p:nvSpPr>
        <p:spPr>
          <a:prstGeom prst="rect">
            <a:avLst/>
          </a:prstGeom>
        </p:spPr>
        <p:txBody>
          <a:bodyPr/>
          <a:lstStyle>
            <a:lvl1pPr>
              <a:lnSpc>
                <a:spcPct val="90000"/>
              </a:lnSpc>
              <a:defRPr b="1" sz="3000"/>
            </a:lvl1pPr>
          </a:lstStyle>
          <a:p>
            <a:pPr/>
            <a:r>
              <a:t>18. Quelle expérience de l’histoire d’Israel  Paul emploie-t-il comme un modèle du salut?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9" name="Shape 949"/>
          <p:cNvSpPr/>
          <p:nvPr>
            <p:ph type="sldImg"/>
          </p:nvPr>
        </p:nvSpPr>
        <p:spPr>
          <a:prstGeom prst="rect">
            <a:avLst/>
          </a:prstGeom>
        </p:spPr>
        <p:txBody>
          <a:bodyPr/>
          <a:lstStyle/>
          <a:p>
            <a:pPr/>
          </a:p>
        </p:txBody>
      </p:sp>
      <p:sp>
        <p:nvSpPr>
          <p:cNvPr id="950" name="Shape 950"/>
          <p:cNvSpPr/>
          <p:nvPr>
            <p:ph type="body" sz="quarter" idx="1"/>
          </p:nvPr>
        </p:nvSpPr>
        <p:spPr>
          <a:prstGeom prst="rect">
            <a:avLst/>
          </a:prstGeom>
        </p:spPr>
        <p:txBody>
          <a:bodyPr/>
          <a:lstStyle>
            <a:lvl1pPr>
              <a:lnSpc>
                <a:spcPct val="90000"/>
              </a:lnSpc>
              <a:defRPr sz="3000"/>
            </a:lvl1pPr>
          </a:lstStyle>
          <a:p>
            <a:pPr/>
            <a:r>
              <a:t>Moïse symbolisait le Christ, donc l'Égypte symbolisait le monde. Pharaon symbolise Satan et Canaan symbolise le royaume des cieux.</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6" name="Shape 966"/>
          <p:cNvSpPr/>
          <p:nvPr>
            <p:ph type="sldImg"/>
          </p:nvPr>
        </p:nvSpPr>
        <p:spPr>
          <a:prstGeom prst="rect">
            <a:avLst/>
          </a:prstGeom>
        </p:spPr>
        <p:txBody>
          <a:bodyPr/>
          <a:lstStyle/>
          <a:p>
            <a:pPr/>
          </a:p>
        </p:txBody>
      </p:sp>
      <p:sp>
        <p:nvSpPr>
          <p:cNvPr id="967" name="Shape 967"/>
          <p:cNvSpPr/>
          <p:nvPr>
            <p:ph type="body" sz="quarter" idx="1"/>
          </p:nvPr>
        </p:nvSpPr>
        <p:spPr>
          <a:prstGeom prst="rect">
            <a:avLst/>
          </a:prstGeom>
        </p:spPr>
        <p:txBody>
          <a:bodyPr/>
          <a:lstStyle>
            <a:lvl1pPr>
              <a:lnSpc>
                <a:spcPct val="90000"/>
              </a:lnSpc>
              <a:defRPr b="1" sz="3000"/>
            </a:lvl1pPr>
          </a:lstStyle>
          <a:p>
            <a:pPr/>
            <a:r>
              <a:t>19. Pourquoi beaucoup des enfants d’Israel sortis d’Egypte sont-ils morts dans le désert?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8" name="Shape 978"/>
          <p:cNvSpPr/>
          <p:nvPr>
            <p:ph type="sldImg"/>
          </p:nvPr>
        </p:nvSpPr>
        <p:spPr>
          <a:prstGeom prst="rect">
            <a:avLst/>
          </a:prstGeom>
        </p:spPr>
        <p:txBody>
          <a:bodyPr/>
          <a:lstStyle/>
          <a:p>
            <a:pPr/>
          </a:p>
        </p:txBody>
      </p:sp>
      <p:sp>
        <p:nvSpPr>
          <p:cNvPr id="979" name="Shape 979"/>
          <p:cNvSpPr/>
          <p:nvPr>
            <p:ph type="body" sz="quarter" idx="1"/>
          </p:nvPr>
        </p:nvSpPr>
        <p:spPr>
          <a:prstGeom prst="rect">
            <a:avLst/>
          </a:prstGeom>
        </p:spPr>
        <p:txBody>
          <a:bodyPr/>
          <a:lstStyle>
            <a:lvl1pPr>
              <a:lnSpc>
                <a:spcPct val="90000"/>
              </a:lnSpc>
              <a:defRPr sz="3000"/>
            </a:lvl1pPr>
          </a:lstStyle>
          <a:p>
            <a:pPr/>
            <a:r>
              <a:t>Les enfants d’Israël firent ce que Josué leur avait ordonné. Ils enlevèrent douze pierres du milieu du Jourdain, comme l’Eternel l’avait dit à Josué, selon le nombre des tribus des enfants d’Israël, ils les emportèrent avec eux, et les déposèrent dans le lieu où ils devaient passer la nuit. Josué dressa aussi douze pierres au milieu du Jourdain, à la place où s’étaient arrêtés les pieds des sacrificateurs qui portaient l’arche de l’alliance; et elles y sont restées jusqu’à ce jour. "(Josué 4:8-9). Les douze pierres représentent l'église. La vie de l'Égypte, que les Juifs avaient apportée avec eux et ne pouvaient pas entrer à Canaan, a été enterrée avec eux avant la traversée du Jourdain. Seule la nouvelle vie ressuscitée, que Dieu nous offre en Christ, peut entrer au ciel. La traversée du Jourdain représente le vrai baptême.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0" name="Shape 1010"/>
          <p:cNvSpPr/>
          <p:nvPr>
            <p:ph type="sldImg"/>
          </p:nvPr>
        </p:nvSpPr>
        <p:spPr>
          <a:prstGeom prst="rect">
            <a:avLst/>
          </a:prstGeom>
        </p:spPr>
        <p:txBody>
          <a:bodyPr/>
          <a:lstStyle/>
          <a:p>
            <a:pPr/>
          </a:p>
        </p:txBody>
      </p:sp>
      <p:sp>
        <p:nvSpPr>
          <p:cNvPr id="1011" name="Shape 1011"/>
          <p:cNvSpPr/>
          <p:nvPr>
            <p:ph type="body" sz="quarter" idx="1"/>
          </p:nvPr>
        </p:nvSpPr>
        <p:spPr>
          <a:prstGeom prst="rect">
            <a:avLst/>
          </a:prstGeom>
        </p:spPr>
        <p:txBody>
          <a:bodyPr/>
          <a:lstStyle>
            <a:lvl1pPr>
              <a:lnSpc>
                <a:spcPct val="90000"/>
              </a:lnSpc>
              <a:defRPr b="1" sz="3000"/>
            </a:lvl1pPr>
          </a:lstStyle>
          <a:p>
            <a:pPr/>
            <a:r>
              <a:t>20. En écoutant l’Evangile, quelle a été la pétition de l’eunuque éthiopien?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Shape 503"/>
          <p:cNvSpPr/>
          <p:nvPr>
            <p:ph type="sldImg"/>
          </p:nvPr>
        </p:nvSpPr>
        <p:spPr>
          <a:prstGeom prst="rect">
            <a:avLst/>
          </a:prstGeom>
        </p:spPr>
        <p:txBody>
          <a:bodyPr/>
          <a:lstStyle/>
          <a:p>
            <a:pPr/>
          </a:p>
        </p:txBody>
      </p:sp>
      <p:sp>
        <p:nvSpPr>
          <p:cNvPr id="504" name="Shape 504"/>
          <p:cNvSpPr/>
          <p:nvPr>
            <p:ph type="body" sz="quarter" idx="1"/>
          </p:nvPr>
        </p:nvSpPr>
        <p:spPr>
          <a:prstGeom prst="rect">
            <a:avLst/>
          </a:prstGeom>
        </p:spPr>
        <p:txBody>
          <a:bodyPr/>
          <a:lstStyle>
            <a:lvl1pPr>
              <a:lnSpc>
                <a:spcPct val="90000"/>
              </a:lnSpc>
              <a:defRPr b="1" sz="3000"/>
            </a:lvl1pPr>
          </a:lstStyle>
          <a:p>
            <a:pPr/>
            <a:r>
              <a:t>3. Au nom de quelles trois personnes le croyant doit-il être baptisé?</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7" name="Shape 1017"/>
          <p:cNvSpPr/>
          <p:nvPr>
            <p:ph type="sldImg"/>
          </p:nvPr>
        </p:nvSpPr>
        <p:spPr>
          <a:prstGeom prst="rect">
            <a:avLst/>
          </a:prstGeom>
        </p:spPr>
        <p:txBody>
          <a:bodyPr/>
          <a:lstStyle/>
          <a:p>
            <a:pPr/>
          </a:p>
        </p:txBody>
      </p:sp>
      <p:sp>
        <p:nvSpPr>
          <p:cNvPr id="1018" name="Shape 1018"/>
          <p:cNvSpPr/>
          <p:nvPr>
            <p:ph type="body" sz="quarter" idx="1"/>
          </p:nvPr>
        </p:nvSpPr>
        <p:spPr>
          <a:prstGeom prst="rect">
            <a:avLst/>
          </a:prstGeom>
        </p:spPr>
        <p:txBody>
          <a:bodyPr/>
          <a:lstStyle>
            <a:lvl1pPr>
              <a:lnSpc>
                <a:spcPct val="90000"/>
              </a:lnSpc>
              <a:defRPr sz="3000"/>
            </a:lvl1pPr>
          </a:lstStyle>
          <a:p>
            <a:pPr/>
            <a:r>
              <a:t>Cet homme d'Ethiopie, juif de religion, était venu célébrer la fête de la Pâque à Jérusalem. Sur le chemin du retour, il lisait le livre d'Esaïe lorsque Philippe s'approcha de lui. L'Ethiopien a demandé à Philippe de le rejoindre et d'expliquer de qui parlait le prophète Esaïe.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Shape 525"/>
          <p:cNvSpPr/>
          <p:nvPr>
            <p:ph type="sldImg"/>
          </p:nvPr>
        </p:nvSpPr>
        <p:spPr>
          <a:prstGeom prst="rect">
            <a:avLst/>
          </a:prstGeom>
        </p:spPr>
        <p:txBody>
          <a:bodyPr/>
          <a:lstStyle/>
          <a:p>
            <a:pPr/>
          </a:p>
        </p:txBody>
      </p:sp>
      <p:sp>
        <p:nvSpPr>
          <p:cNvPr id="526" name="Shape 526"/>
          <p:cNvSpPr/>
          <p:nvPr>
            <p:ph type="body" sz="quarter" idx="1"/>
          </p:nvPr>
        </p:nvSpPr>
        <p:spPr>
          <a:prstGeom prst="rect">
            <a:avLst/>
          </a:prstGeom>
        </p:spPr>
        <p:txBody>
          <a:bodyPr/>
          <a:lstStyle>
            <a:lvl1pPr>
              <a:lnSpc>
                <a:spcPct val="90000"/>
              </a:lnSpc>
              <a:defRPr b="1" sz="3000"/>
            </a:lvl1pPr>
          </a:lstStyle>
          <a:p>
            <a:pPr/>
            <a:r>
              <a:t>4. Qui est-ce qui réellement nous baptise en Christ?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7" name="Shape 547"/>
          <p:cNvSpPr/>
          <p:nvPr>
            <p:ph type="sldImg"/>
          </p:nvPr>
        </p:nvSpPr>
        <p:spPr>
          <a:prstGeom prst="rect">
            <a:avLst/>
          </a:prstGeom>
        </p:spPr>
        <p:txBody>
          <a:bodyPr/>
          <a:lstStyle/>
          <a:p>
            <a:pPr/>
          </a:p>
        </p:txBody>
      </p:sp>
      <p:sp>
        <p:nvSpPr>
          <p:cNvPr id="548" name="Shape 548"/>
          <p:cNvSpPr/>
          <p:nvPr>
            <p:ph type="body" sz="quarter" idx="1"/>
          </p:nvPr>
        </p:nvSpPr>
        <p:spPr>
          <a:prstGeom prst="rect">
            <a:avLst/>
          </a:prstGeom>
        </p:spPr>
        <p:txBody>
          <a:bodyPr/>
          <a:lstStyle>
            <a:lvl1pPr>
              <a:lnSpc>
                <a:spcPct val="90000"/>
              </a:lnSpc>
              <a:defRPr b="1" sz="3000"/>
            </a:lvl1pPr>
          </a:lstStyle>
          <a:p>
            <a:pPr/>
            <a:r>
              <a:t>5. Qu’est-ce que nous dit l’apôtre Paul si nous n’avons pas expérimenté la nouvelle naissance?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4" name="Shape 564"/>
          <p:cNvSpPr/>
          <p:nvPr>
            <p:ph type="sldImg"/>
          </p:nvPr>
        </p:nvSpPr>
        <p:spPr>
          <a:prstGeom prst="rect">
            <a:avLst/>
          </a:prstGeom>
        </p:spPr>
        <p:txBody>
          <a:bodyPr/>
          <a:lstStyle/>
          <a:p>
            <a:pPr/>
          </a:p>
        </p:txBody>
      </p:sp>
      <p:sp>
        <p:nvSpPr>
          <p:cNvPr id="565" name="Shape 565"/>
          <p:cNvSpPr/>
          <p:nvPr>
            <p:ph type="body" sz="quarter" idx="1"/>
          </p:nvPr>
        </p:nvSpPr>
        <p:spPr>
          <a:prstGeom prst="rect">
            <a:avLst/>
          </a:prstGeom>
        </p:spPr>
        <p:txBody>
          <a:bodyPr/>
          <a:lstStyle>
            <a:lvl1pPr>
              <a:lnSpc>
                <a:spcPct val="90000"/>
              </a:lnSpc>
              <a:defRPr b="1" sz="3000"/>
            </a:lvl1pPr>
          </a:lstStyle>
          <a:p>
            <a:pPr/>
            <a:r>
              <a:t>6. Comment est uni au Christ le pécheur au moyen de l'expérience du baptême?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6" name="Shape 586"/>
          <p:cNvSpPr/>
          <p:nvPr>
            <p:ph type="sldImg"/>
          </p:nvPr>
        </p:nvSpPr>
        <p:spPr>
          <a:prstGeom prst="rect">
            <a:avLst/>
          </a:prstGeom>
        </p:spPr>
        <p:txBody>
          <a:bodyPr/>
          <a:lstStyle/>
          <a:p>
            <a:pPr/>
          </a:p>
        </p:txBody>
      </p:sp>
      <p:sp>
        <p:nvSpPr>
          <p:cNvPr id="587" name="Shape 587"/>
          <p:cNvSpPr/>
          <p:nvPr>
            <p:ph type="body" sz="quarter" idx="1"/>
          </p:nvPr>
        </p:nvSpPr>
        <p:spPr>
          <a:prstGeom prst="rect">
            <a:avLst/>
          </a:prstGeom>
        </p:spPr>
        <p:txBody>
          <a:bodyPr/>
          <a:lstStyle>
            <a:lvl1pPr>
              <a:lnSpc>
                <a:spcPct val="90000"/>
              </a:lnSpc>
              <a:defRPr b="1" sz="3000"/>
            </a:lvl1pPr>
          </a:lstStyle>
          <a:p>
            <a:pPr/>
            <a:r>
              <a:t>7. Que signifie être baptisé en Christ?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3" name="Shape 593"/>
          <p:cNvSpPr/>
          <p:nvPr>
            <p:ph type="sldImg"/>
          </p:nvPr>
        </p:nvSpPr>
        <p:spPr>
          <a:prstGeom prst="rect">
            <a:avLst/>
          </a:prstGeom>
        </p:spPr>
        <p:txBody>
          <a:bodyPr/>
          <a:lstStyle/>
          <a:p>
            <a:pPr/>
          </a:p>
        </p:txBody>
      </p:sp>
      <p:sp>
        <p:nvSpPr>
          <p:cNvPr id="594" name="Shape 594"/>
          <p:cNvSpPr/>
          <p:nvPr>
            <p:ph type="body" sz="quarter" idx="1"/>
          </p:nvPr>
        </p:nvSpPr>
        <p:spPr>
          <a:prstGeom prst="rect">
            <a:avLst/>
          </a:prstGeom>
        </p:spPr>
        <p:txBody>
          <a:bodyPr/>
          <a:lstStyle/>
          <a:p>
            <a:pPr>
              <a:lnSpc>
                <a:spcPct val="90000"/>
              </a:lnSpc>
              <a:defRPr b="1" sz="3000">
                <a:solidFill>
                  <a:schemeClr val="accent3">
                    <a:satOff val="18648"/>
                    <a:lumOff val="5971"/>
                  </a:schemeClr>
                </a:solidFill>
              </a:defRPr>
            </a:pPr>
            <a:r>
              <a:t>Genèse 3: 7</a:t>
            </a:r>
          </a:p>
          <a:p>
            <a:pPr>
              <a:lnSpc>
                <a:spcPct val="90000"/>
              </a:lnSpc>
              <a:defRPr sz="3000"/>
            </a:pPr>
            <a:r>
              <a:t>“Les yeux de l’un et de l’autre s’ouvrirent, ils connurent qu’ils étaient nus, et ayant cousu des feuilles de figuier, ils s’en firent des ceintures.”</a:t>
            </a:r>
          </a:p>
          <a:p>
            <a:pPr>
              <a:lnSpc>
                <a:spcPct val="90000"/>
              </a:lnSpc>
              <a:defRPr sz="3000"/>
            </a:pPr>
          </a:p>
          <a:p>
            <a:pPr>
              <a:lnSpc>
                <a:spcPct val="90000"/>
              </a:lnSpc>
              <a:defRPr b="1" sz="3000">
                <a:solidFill>
                  <a:schemeClr val="accent3">
                    <a:satOff val="18648"/>
                    <a:lumOff val="5971"/>
                  </a:schemeClr>
                </a:solidFill>
              </a:defRPr>
            </a:pPr>
            <a:r>
              <a:t>Psaume 104: 1,2</a:t>
            </a:r>
          </a:p>
          <a:p>
            <a:pPr>
              <a:lnSpc>
                <a:spcPct val="90000"/>
              </a:lnSpc>
              <a:defRPr sz="3000"/>
            </a:pPr>
            <a:r>
              <a:t>“Mon âme, bénis l’Eternel! Eternel, mon Dieu, tu es infiniment grand! Tu es revêtu d’éclat et de magnificence! Il s’enveloppe de lumière comme d’un manteau; Il étend les cieux comme un pavillon.…”</a:t>
            </a:r>
          </a:p>
          <a:p>
            <a:pPr>
              <a:lnSpc>
                <a:spcPct val="90000"/>
              </a:lnSpc>
              <a:defRPr sz="3000"/>
            </a:pPr>
          </a:p>
          <a:p>
            <a:pPr>
              <a:lnSpc>
                <a:spcPct val="90000"/>
              </a:lnSpc>
              <a:defRPr b="1" sz="3000">
                <a:solidFill>
                  <a:schemeClr val="accent3">
                    <a:satOff val="18648"/>
                    <a:lumOff val="5971"/>
                  </a:schemeClr>
                </a:solidFill>
              </a:defRPr>
            </a:pPr>
            <a:r>
              <a:t>Romains 3: 23</a:t>
            </a:r>
          </a:p>
          <a:p>
            <a:pPr>
              <a:lnSpc>
                <a:spcPct val="90000"/>
              </a:lnSpc>
              <a:defRPr sz="3000"/>
            </a:pPr>
            <a:r>
              <a:t>“Car tous ont péché et sont privés de la gloire de Dieu;”</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0" name="Shape 630"/>
          <p:cNvSpPr/>
          <p:nvPr>
            <p:ph type="sldImg"/>
          </p:nvPr>
        </p:nvSpPr>
        <p:spPr>
          <a:prstGeom prst="rect">
            <a:avLst/>
          </a:prstGeom>
        </p:spPr>
        <p:txBody>
          <a:bodyPr/>
          <a:lstStyle/>
          <a:p>
            <a:pPr/>
          </a:p>
        </p:txBody>
      </p:sp>
      <p:sp>
        <p:nvSpPr>
          <p:cNvPr id="631" name="Shape 631"/>
          <p:cNvSpPr/>
          <p:nvPr>
            <p:ph type="body" sz="quarter" idx="1"/>
          </p:nvPr>
        </p:nvSpPr>
        <p:spPr>
          <a:prstGeom prst="rect">
            <a:avLst/>
          </a:prstGeom>
        </p:spPr>
        <p:txBody>
          <a:bodyPr/>
          <a:lstStyle>
            <a:lvl1pPr>
              <a:lnSpc>
                <a:spcPct val="90000"/>
              </a:lnSpc>
              <a:defRPr sz="3000"/>
            </a:lvl1pPr>
          </a:lstStyle>
          <a:p>
            <a:pPr/>
            <a:r>
              <a:t>C'est ce que Christ a souligné quand Il a dit à Ses disciples qu'ils devaient rester en Lui et Lui en eux. (voir Jean 15: 4).</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efault - Title Slide">
    <p:spTree>
      <p:nvGrpSpPr>
        <p:cNvPr id="1" name=""/>
        <p:cNvGrpSpPr/>
        <p:nvPr/>
      </p:nvGrpSpPr>
      <p:grpSpPr>
        <a:xfrm>
          <a:off x="0" y="0"/>
          <a:ext cx="0" cy="0"/>
          <a:chOff x="0" y="0"/>
          <a:chExt cx="0" cy="0"/>
        </a:xfrm>
      </p:grpSpPr>
      <p:sp>
        <p:nvSpPr>
          <p:cNvPr id="11" name="Title Text"/>
          <p:cNvSpPr txBox="1"/>
          <p:nvPr>
            <p:ph type="title"/>
          </p:nvPr>
        </p:nvSpPr>
        <p:spPr>
          <a:xfrm>
            <a:off x="1828800" y="4260850"/>
            <a:ext cx="20726400" cy="3511550"/>
          </a:xfrm>
          <a:prstGeom prst="rect">
            <a:avLst/>
          </a:prstGeom>
        </p:spPr>
        <p:txBody>
          <a:bodyPr/>
          <a:lstStyle/>
          <a:p>
            <a:pPr/>
            <a:r>
              <a:t>Title Text</a:t>
            </a:r>
          </a:p>
        </p:txBody>
      </p:sp>
      <p:sp>
        <p:nvSpPr>
          <p:cNvPr id="12" name="Body Level One…"/>
          <p:cNvSpPr txBox="1"/>
          <p:nvPr>
            <p:ph type="body" sz="half" idx="1"/>
          </p:nvPr>
        </p:nvSpPr>
        <p:spPr>
          <a:xfrm>
            <a:off x="3657600" y="7772400"/>
            <a:ext cx="17068800" cy="59436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Vertical Text">
    <p:spTree>
      <p:nvGrpSpPr>
        <p:cNvPr id="1" name=""/>
        <p:cNvGrpSpPr/>
        <p:nvPr/>
      </p:nvGrpSpPr>
      <p:grpSpPr>
        <a:xfrm>
          <a:off x="0" y="0"/>
          <a:ext cx="0" cy="0"/>
          <a:chOff x="0" y="0"/>
          <a:chExt cx="0" cy="0"/>
        </a:xfrm>
      </p:grpSpPr>
      <p:sp>
        <p:nvSpPr>
          <p:cNvPr id="89" name="Title Text"/>
          <p:cNvSpPr txBox="1"/>
          <p:nvPr>
            <p:ph type="title"/>
          </p:nvPr>
        </p:nvSpPr>
        <p:spPr>
          <a:prstGeom prst="rect">
            <a:avLst/>
          </a:prstGeom>
        </p:spPr>
        <p:txBody>
          <a:bodyPr/>
          <a:lstStyle/>
          <a:p>
            <a:pPr/>
            <a:r>
              <a:t>Title Text</a:t>
            </a:r>
          </a:p>
        </p:txBody>
      </p:sp>
      <p:sp>
        <p:nvSpPr>
          <p:cNvPr id="90"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tical Title and Text">
    <p:spTree>
      <p:nvGrpSpPr>
        <p:cNvPr id="1" name=""/>
        <p:cNvGrpSpPr/>
        <p:nvPr/>
      </p:nvGrpSpPr>
      <p:grpSpPr>
        <a:xfrm>
          <a:off x="0" y="0"/>
          <a:ext cx="0" cy="0"/>
          <a:chOff x="0" y="0"/>
          <a:chExt cx="0" cy="0"/>
        </a:xfrm>
      </p:grpSpPr>
      <p:sp>
        <p:nvSpPr>
          <p:cNvPr id="98" name="Title Text"/>
          <p:cNvSpPr txBox="1"/>
          <p:nvPr>
            <p:ph type="title"/>
          </p:nvPr>
        </p:nvSpPr>
        <p:spPr>
          <a:xfrm>
            <a:off x="17678400" y="549275"/>
            <a:ext cx="5486400" cy="13166725"/>
          </a:xfrm>
          <a:prstGeom prst="rect">
            <a:avLst/>
          </a:prstGeom>
        </p:spPr>
        <p:txBody>
          <a:bodyPr/>
          <a:lstStyle/>
          <a:p>
            <a:pPr/>
            <a:r>
              <a:t>Title Text</a:t>
            </a:r>
          </a:p>
        </p:txBody>
      </p:sp>
      <p:sp>
        <p:nvSpPr>
          <p:cNvPr id="99" name="Body Level One…"/>
          <p:cNvSpPr txBox="1"/>
          <p:nvPr>
            <p:ph type="body" idx="1"/>
          </p:nvPr>
        </p:nvSpPr>
        <p:spPr>
          <a:xfrm>
            <a:off x="1219200" y="549275"/>
            <a:ext cx="16306800" cy="13166725"/>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7" name="Title Text"/>
          <p:cNvSpPr txBox="1"/>
          <p:nvPr>
            <p:ph type="title"/>
          </p:nvPr>
        </p:nvSpPr>
        <p:spPr>
          <a:xfrm>
            <a:off x="1828800" y="831850"/>
            <a:ext cx="20726400" cy="636905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08" name="Body Level One…"/>
          <p:cNvSpPr txBox="1"/>
          <p:nvPr>
            <p:ph type="body" sz="half" idx="1"/>
          </p:nvPr>
        </p:nvSpPr>
        <p:spPr>
          <a:xfrm>
            <a:off x="3657600" y="7200900"/>
            <a:ext cx="17068800" cy="4648200"/>
          </a:xfrm>
          <a:prstGeom prst="rect">
            <a:avLst/>
          </a:prstGeom>
        </p:spPr>
        <p:txBody>
          <a:bodyPr lIns="0" tIns="0" rIns="0" bIns="0" anchor="ctr"/>
          <a:lstStyle>
            <a:lvl1pPr marL="0" indent="0" algn="ctr">
              <a:spcBef>
                <a:spcPts val="0"/>
              </a:spcBef>
              <a:buSzTx/>
              <a:buNone/>
              <a:defRPr sz="8000">
                <a:latin typeface="Franklin Gothic Medium"/>
                <a:ea typeface="Franklin Gothic Medium"/>
                <a:cs typeface="Franklin Gothic Medium"/>
                <a:sym typeface="Franklin Gothic Medium"/>
              </a:defRPr>
            </a:lvl1pPr>
            <a:lvl2pPr marL="0" indent="457200" algn="ctr">
              <a:spcBef>
                <a:spcPts val="0"/>
              </a:spcBef>
              <a:buSzTx/>
              <a:buNone/>
              <a:defRPr sz="8000">
                <a:latin typeface="Franklin Gothic Medium"/>
                <a:ea typeface="Franklin Gothic Medium"/>
                <a:cs typeface="Franklin Gothic Medium"/>
                <a:sym typeface="Franklin Gothic Medium"/>
              </a:defRPr>
            </a:lvl2pPr>
            <a:lvl3pPr marL="0" indent="914400" algn="ctr">
              <a:spcBef>
                <a:spcPts val="0"/>
              </a:spcBef>
              <a:buSzTx/>
              <a:buNone/>
              <a:defRPr sz="8000">
                <a:latin typeface="Franklin Gothic Medium"/>
                <a:ea typeface="Franklin Gothic Medium"/>
                <a:cs typeface="Franklin Gothic Medium"/>
                <a:sym typeface="Franklin Gothic Medium"/>
              </a:defRPr>
            </a:lvl3pPr>
            <a:lvl4pPr marL="0" indent="1371600" algn="ctr">
              <a:spcBef>
                <a:spcPts val="0"/>
              </a:spcBef>
              <a:buSzTx/>
              <a:buNone/>
              <a:defRPr sz="8000">
                <a:latin typeface="Franklin Gothic Medium"/>
                <a:ea typeface="Franklin Gothic Medium"/>
                <a:cs typeface="Franklin Gothic Medium"/>
                <a:sym typeface="Franklin Gothic Medium"/>
              </a:defRPr>
            </a:lvl4pPr>
            <a:lvl5pPr marL="0" indent="1828800" algn="ctr">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09"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6"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17"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18"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Section Head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Title Text"/>
          <p:cNvSpPr txBox="1"/>
          <p:nvPr>
            <p:ph type="title"/>
          </p:nvPr>
        </p:nvSpPr>
        <p:spPr>
          <a:xfrm>
            <a:off x="1925638" y="8813800"/>
            <a:ext cx="20726401" cy="4902200"/>
          </a:xfrm>
          <a:prstGeom prst="rect">
            <a:avLst/>
          </a:prstGeom>
        </p:spPr>
        <p:txBody>
          <a:bodyPr lIns="0" tIns="0" rIns="0" bIns="0"/>
          <a:lstStyle>
            <a:lvl1pPr algn="l">
              <a:defRPr b="0" cap="all" sz="4000">
                <a:latin typeface="Franklin Gothic Medium"/>
                <a:ea typeface="Franklin Gothic Medium"/>
                <a:cs typeface="Franklin Gothic Medium"/>
                <a:sym typeface="Franklin Gothic Medium"/>
              </a:defRPr>
            </a:lvl1pPr>
          </a:lstStyle>
          <a:p>
            <a:pPr/>
            <a:r>
              <a:t>Title Text</a:t>
            </a:r>
          </a:p>
        </p:txBody>
      </p:sp>
      <p:sp>
        <p:nvSpPr>
          <p:cNvPr id="126" name="Body Level One…"/>
          <p:cNvSpPr txBox="1"/>
          <p:nvPr>
            <p:ph type="body" sz="half" idx="1"/>
          </p:nvPr>
        </p:nvSpPr>
        <p:spPr>
          <a:xfrm>
            <a:off x="1925638" y="2384425"/>
            <a:ext cx="20726401" cy="6429375"/>
          </a:xfrm>
          <a:prstGeom prst="rect">
            <a:avLst/>
          </a:prstGeom>
        </p:spPr>
        <p:txBody>
          <a:bodyPr lIns="0" tIns="0" rIns="0" bIns="0" anchor="b"/>
          <a:lstStyle>
            <a:lvl1pPr marL="0" indent="0">
              <a:spcBef>
                <a:spcPts val="0"/>
              </a:spcBef>
              <a:buSzTx/>
              <a:buNone/>
              <a:defRPr sz="2000">
                <a:latin typeface="Franklin Gothic Medium"/>
                <a:ea typeface="Franklin Gothic Medium"/>
                <a:cs typeface="Franklin Gothic Medium"/>
                <a:sym typeface="Franklin Gothic Medium"/>
              </a:defRPr>
            </a:lvl1pPr>
            <a:lvl2pPr marL="0" indent="457200">
              <a:spcBef>
                <a:spcPts val="0"/>
              </a:spcBef>
              <a:buSzTx/>
              <a:buNone/>
              <a:defRPr sz="2000">
                <a:latin typeface="Franklin Gothic Medium"/>
                <a:ea typeface="Franklin Gothic Medium"/>
                <a:cs typeface="Franklin Gothic Medium"/>
                <a:sym typeface="Franklin Gothic Medium"/>
              </a:defRPr>
            </a:lvl2pPr>
            <a:lvl3pPr marL="0" indent="914400">
              <a:spcBef>
                <a:spcPts val="0"/>
              </a:spcBef>
              <a:buSzTx/>
              <a:buNone/>
              <a:defRPr sz="2000">
                <a:latin typeface="Franklin Gothic Medium"/>
                <a:ea typeface="Franklin Gothic Medium"/>
                <a:cs typeface="Franklin Gothic Medium"/>
                <a:sym typeface="Franklin Gothic Medium"/>
              </a:defRPr>
            </a:lvl3pPr>
            <a:lvl4pPr marL="0" indent="1371600">
              <a:spcBef>
                <a:spcPts val="0"/>
              </a:spcBef>
              <a:buSzTx/>
              <a:buNone/>
              <a:defRPr sz="2000">
                <a:latin typeface="Franklin Gothic Medium"/>
                <a:ea typeface="Franklin Gothic Medium"/>
                <a:cs typeface="Franklin Gothic Medium"/>
                <a:sym typeface="Franklin Gothic Medium"/>
              </a:defRPr>
            </a:lvl4pPr>
            <a:lvl5pPr marL="0" indent="1828800">
              <a:spcBef>
                <a:spcPts val="0"/>
              </a:spcBef>
              <a:buSzTx/>
              <a:buNone/>
              <a:defRPr sz="2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27"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wo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35" name="Body Level One…"/>
          <p:cNvSpPr txBox="1"/>
          <p:nvPr>
            <p:ph type="body" sz="quarter" idx="1"/>
          </p:nvPr>
        </p:nvSpPr>
        <p:spPr>
          <a:xfrm>
            <a:off x="13182600" y="774700"/>
            <a:ext cx="5334000" cy="10617200"/>
          </a:xfrm>
          <a:prstGeom prst="rect">
            <a:avLst/>
          </a:prstGeom>
        </p:spPr>
        <p:txBody>
          <a:bodyPr lIns="0" tIns="0" rIns="0" bIns="0" anchor="ctr"/>
          <a:lstStyle>
            <a:lvl1pPr marL="342900" indent="-342900">
              <a:spcBef>
                <a:spcPts val="0"/>
              </a:spcBef>
              <a:buSzTx/>
              <a:buNone/>
              <a:defRPr sz="2800">
                <a:latin typeface="Franklin Gothic Medium"/>
                <a:ea typeface="Franklin Gothic Medium"/>
                <a:cs typeface="Franklin Gothic Medium"/>
                <a:sym typeface="Franklin Gothic Medium"/>
              </a:defRPr>
            </a:lvl1pPr>
            <a:lvl2pPr marL="342900" indent="114300">
              <a:spcBef>
                <a:spcPts val="0"/>
              </a:spcBef>
              <a:buSzTx/>
              <a:buNone/>
              <a:defRPr sz="2800">
                <a:latin typeface="Franklin Gothic Medium"/>
                <a:ea typeface="Franklin Gothic Medium"/>
                <a:cs typeface="Franklin Gothic Medium"/>
                <a:sym typeface="Franklin Gothic Medium"/>
              </a:defRPr>
            </a:lvl2pPr>
            <a:lvl3pPr marL="342900" indent="571500">
              <a:spcBef>
                <a:spcPts val="0"/>
              </a:spcBef>
              <a:buSzTx/>
              <a:buNone/>
              <a:defRPr sz="2800">
                <a:latin typeface="Franklin Gothic Medium"/>
                <a:ea typeface="Franklin Gothic Medium"/>
                <a:cs typeface="Franklin Gothic Medium"/>
                <a:sym typeface="Franklin Gothic Medium"/>
              </a:defRPr>
            </a:lvl3pPr>
            <a:lvl4pPr marL="342900" indent="1028700">
              <a:spcBef>
                <a:spcPts val="0"/>
              </a:spcBef>
              <a:buSzTx/>
              <a:buNone/>
              <a:defRPr sz="2800">
                <a:latin typeface="Franklin Gothic Medium"/>
                <a:ea typeface="Franklin Gothic Medium"/>
                <a:cs typeface="Franklin Gothic Medium"/>
                <a:sym typeface="Franklin Gothic Medium"/>
              </a:defRPr>
            </a:lvl4pPr>
            <a:lvl5pPr marL="342900" indent="1485900">
              <a:spcBef>
                <a:spcPts val="0"/>
              </a:spcBef>
              <a:buSzTx/>
              <a:buNone/>
              <a:defRPr sz="28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mparis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3" name="Title Text"/>
          <p:cNvSpPr txBox="1"/>
          <p:nvPr>
            <p:ph type="title"/>
          </p:nvPr>
        </p:nvSpPr>
        <p:spPr>
          <a:xfrm>
            <a:off x="1219200" y="0"/>
            <a:ext cx="21945600" cy="2835275"/>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44" name="Body Level One…"/>
          <p:cNvSpPr txBox="1"/>
          <p:nvPr>
            <p:ph type="body" sz="quarter" idx="1"/>
          </p:nvPr>
        </p:nvSpPr>
        <p:spPr>
          <a:xfrm>
            <a:off x="1219200" y="2835275"/>
            <a:ext cx="10774364" cy="1514475"/>
          </a:xfrm>
          <a:prstGeom prst="rect">
            <a:avLst/>
          </a:prstGeom>
        </p:spPr>
        <p:txBody>
          <a:bodyPr lIns="0" tIns="0" rIns="0" bIns="0" anchor="b"/>
          <a:lstStyle>
            <a:lvl1pPr marL="0" indent="0">
              <a:spcBef>
                <a:spcPts val="0"/>
              </a:spcBef>
              <a:buSzTx/>
              <a:buNone/>
              <a:defRPr sz="2400">
                <a:latin typeface="Franklin Gothic Medium"/>
                <a:ea typeface="Franklin Gothic Medium"/>
                <a:cs typeface="Franklin Gothic Medium"/>
                <a:sym typeface="Franklin Gothic Medium"/>
              </a:defRPr>
            </a:lvl1pPr>
            <a:lvl2pPr marL="0" indent="457200">
              <a:spcBef>
                <a:spcPts val="0"/>
              </a:spcBef>
              <a:buSzTx/>
              <a:buNone/>
              <a:defRPr sz="2400">
                <a:latin typeface="Franklin Gothic Medium"/>
                <a:ea typeface="Franklin Gothic Medium"/>
                <a:cs typeface="Franklin Gothic Medium"/>
                <a:sym typeface="Franklin Gothic Medium"/>
              </a:defRPr>
            </a:lvl2pPr>
            <a:lvl3pPr marL="0" indent="914400">
              <a:spcBef>
                <a:spcPts val="0"/>
              </a:spcBef>
              <a:buSzTx/>
              <a:buNone/>
              <a:defRPr sz="2400">
                <a:latin typeface="Franklin Gothic Medium"/>
                <a:ea typeface="Franklin Gothic Medium"/>
                <a:cs typeface="Franklin Gothic Medium"/>
                <a:sym typeface="Franklin Gothic Medium"/>
              </a:defRPr>
            </a:lvl3pPr>
            <a:lvl4pPr marL="0" indent="1371600">
              <a:spcBef>
                <a:spcPts val="0"/>
              </a:spcBef>
              <a:buSzTx/>
              <a:buNone/>
              <a:defRPr sz="2400">
                <a:latin typeface="Franklin Gothic Medium"/>
                <a:ea typeface="Franklin Gothic Medium"/>
                <a:cs typeface="Franklin Gothic Medium"/>
                <a:sym typeface="Franklin Gothic Medium"/>
              </a:defRPr>
            </a:lvl4pPr>
            <a:lvl5pPr marL="0" indent="1828800">
              <a:spcBef>
                <a:spcPts val="0"/>
              </a:spcBef>
              <a:buSzTx/>
              <a:buNone/>
              <a:defRPr sz="24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45"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2" name="Title Text"/>
          <p:cNvSpPr txBox="1"/>
          <p:nvPr>
            <p:ph type="title"/>
          </p:nvPr>
        </p:nvSpPr>
        <p:spPr>
          <a:xfrm>
            <a:off x="10972800" y="0"/>
            <a:ext cx="13563600" cy="16002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53"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0"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ntent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7" name="Title Text"/>
          <p:cNvSpPr txBox="1"/>
          <p:nvPr>
            <p:ph type="title"/>
          </p:nvPr>
        </p:nvSpPr>
        <p:spPr>
          <a:xfrm>
            <a:off x="1219200" y="0"/>
            <a:ext cx="8021639" cy="2870200"/>
          </a:xfrm>
          <a:prstGeom prst="rect">
            <a:avLst/>
          </a:prstGeom>
        </p:spPr>
        <p:txBody>
          <a:bodyPr lIns="0" tIns="0" rIns="0" bIns="0" anchor="b"/>
          <a:lstStyle>
            <a:lvl1pPr algn="l">
              <a:defRPr b="0" sz="2000">
                <a:latin typeface="Franklin Gothic Medium"/>
                <a:ea typeface="Franklin Gothic Medium"/>
                <a:cs typeface="Franklin Gothic Medium"/>
                <a:sym typeface="Franklin Gothic Medium"/>
              </a:defRPr>
            </a:lvl1pPr>
          </a:lstStyle>
          <a:p>
            <a:pPr/>
            <a:r>
              <a:t>Title Text</a:t>
            </a:r>
          </a:p>
        </p:txBody>
      </p:sp>
      <p:sp>
        <p:nvSpPr>
          <p:cNvPr id="168" name="Body Level One…"/>
          <p:cNvSpPr txBox="1"/>
          <p:nvPr>
            <p:ph type="body" idx="1"/>
          </p:nvPr>
        </p:nvSpPr>
        <p:spPr>
          <a:xfrm>
            <a:off x="9532938" y="0"/>
            <a:ext cx="13631863" cy="12798425"/>
          </a:xfrm>
          <a:prstGeom prst="rect">
            <a:avLst/>
          </a:prstGeom>
        </p:spPr>
        <p:txBody>
          <a:bodyPr lIns="0" tIns="0" rIns="0" bIns="0" anchor="ctr"/>
          <a:lstStyle>
            <a:lvl1pPr marL="342900" indent="-342900">
              <a:spcBef>
                <a:spcPts val="0"/>
              </a:spcBef>
              <a:buSzTx/>
              <a:buNone/>
              <a:defRPr sz="3200">
                <a:latin typeface="Franklin Gothic Medium"/>
                <a:ea typeface="Franklin Gothic Medium"/>
                <a:cs typeface="Franklin Gothic Medium"/>
                <a:sym typeface="Franklin Gothic Medium"/>
              </a:defRPr>
            </a:lvl1pPr>
            <a:lvl2pPr marL="342900" indent="114300">
              <a:spcBef>
                <a:spcPts val="0"/>
              </a:spcBef>
              <a:buSzTx/>
              <a:buNone/>
              <a:defRPr sz="3200">
                <a:latin typeface="Franklin Gothic Medium"/>
                <a:ea typeface="Franklin Gothic Medium"/>
                <a:cs typeface="Franklin Gothic Medium"/>
                <a:sym typeface="Franklin Gothic Medium"/>
              </a:defRPr>
            </a:lvl2pPr>
            <a:lvl3pPr marL="342900" indent="571500">
              <a:spcBef>
                <a:spcPts val="0"/>
              </a:spcBef>
              <a:buSzTx/>
              <a:buNone/>
              <a:defRPr sz="3200">
                <a:latin typeface="Franklin Gothic Medium"/>
                <a:ea typeface="Franklin Gothic Medium"/>
                <a:cs typeface="Franklin Gothic Medium"/>
                <a:sym typeface="Franklin Gothic Medium"/>
              </a:defRPr>
            </a:lvl3pPr>
            <a:lvl4pPr marL="342900" indent="1028700">
              <a:spcBef>
                <a:spcPts val="0"/>
              </a:spcBef>
              <a:buSzTx/>
              <a:buNone/>
              <a:defRPr sz="3200">
                <a:latin typeface="Franklin Gothic Medium"/>
                <a:ea typeface="Franklin Gothic Medium"/>
                <a:cs typeface="Franklin Gothic Medium"/>
                <a:sym typeface="Franklin Gothic Medium"/>
              </a:defRPr>
            </a:lvl4pPr>
            <a:lvl5pPr marL="342900" indent="1485900">
              <a:spcBef>
                <a:spcPts val="0"/>
              </a:spcBef>
              <a:buSzTx/>
              <a:buNone/>
              <a:defRPr sz="32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69"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Picture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6" name="Title Text"/>
          <p:cNvSpPr txBox="1"/>
          <p:nvPr>
            <p:ph type="title"/>
          </p:nvPr>
        </p:nvSpPr>
        <p:spPr>
          <a:xfrm>
            <a:off x="4779962" y="6172200"/>
            <a:ext cx="14630401" cy="4562475"/>
          </a:xfrm>
          <a:prstGeom prst="rect">
            <a:avLst/>
          </a:prstGeom>
        </p:spPr>
        <p:txBody>
          <a:bodyPr lIns="0" tIns="0" rIns="0" bIns="0" anchor="b"/>
          <a:lstStyle>
            <a:lvl1pPr algn="l">
              <a:defRPr b="0" sz="2000">
                <a:latin typeface="Franklin Gothic Medium"/>
                <a:ea typeface="Franklin Gothic Medium"/>
                <a:cs typeface="Franklin Gothic Medium"/>
                <a:sym typeface="Franklin Gothic Medium"/>
              </a:defRPr>
            </a:lvl1pPr>
          </a:lstStyle>
          <a:p>
            <a:pPr/>
            <a:r>
              <a:t>Title Text</a:t>
            </a:r>
          </a:p>
        </p:txBody>
      </p:sp>
      <p:sp>
        <p:nvSpPr>
          <p:cNvPr id="177" name="Body Level One…"/>
          <p:cNvSpPr txBox="1"/>
          <p:nvPr>
            <p:ph type="body" sz="quarter" idx="1"/>
          </p:nvPr>
        </p:nvSpPr>
        <p:spPr>
          <a:xfrm>
            <a:off x="4779962" y="10734675"/>
            <a:ext cx="14630401" cy="1609725"/>
          </a:xfrm>
          <a:prstGeom prst="rect">
            <a:avLst/>
          </a:prstGeom>
        </p:spPr>
        <p:txBody>
          <a:bodyPr lIns="0" tIns="0" rIns="0" bIns="0" anchor="ctr"/>
          <a:lstStyle>
            <a:lvl1pPr marL="0" indent="0">
              <a:spcBef>
                <a:spcPts val="0"/>
              </a:spcBef>
              <a:buSzTx/>
              <a:buNone/>
              <a:defRPr sz="1400">
                <a:latin typeface="Franklin Gothic Medium"/>
                <a:ea typeface="Franklin Gothic Medium"/>
                <a:cs typeface="Franklin Gothic Medium"/>
                <a:sym typeface="Franklin Gothic Medium"/>
              </a:defRPr>
            </a:lvl1pPr>
            <a:lvl2pPr marL="0" indent="457200">
              <a:spcBef>
                <a:spcPts val="0"/>
              </a:spcBef>
              <a:buSzTx/>
              <a:buNone/>
              <a:defRPr sz="1400">
                <a:latin typeface="Franklin Gothic Medium"/>
                <a:ea typeface="Franklin Gothic Medium"/>
                <a:cs typeface="Franklin Gothic Medium"/>
                <a:sym typeface="Franklin Gothic Medium"/>
              </a:defRPr>
            </a:lvl2pPr>
            <a:lvl3pPr marL="0" indent="914400">
              <a:spcBef>
                <a:spcPts val="0"/>
              </a:spcBef>
              <a:buSzTx/>
              <a:buNone/>
              <a:defRPr sz="1400">
                <a:latin typeface="Franklin Gothic Medium"/>
                <a:ea typeface="Franklin Gothic Medium"/>
                <a:cs typeface="Franklin Gothic Medium"/>
                <a:sym typeface="Franklin Gothic Medium"/>
              </a:defRPr>
            </a:lvl3pPr>
            <a:lvl4pPr marL="0" indent="1371600">
              <a:spcBef>
                <a:spcPts val="0"/>
              </a:spcBef>
              <a:buSzTx/>
              <a:buNone/>
              <a:defRPr sz="1400">
                <a:latin typeface="Franklin Gothic Medium"/>
                <a:ea typeface="Franklin Gothic Medium"/>
                <a:cs typeface="Franklin Gothic Medium"/>
                <a:sym typeface="Franklin Gothic Medium"/>
              </a:defRPr>
            </a:lvl4pPr>
            <a:lvl5pPr marL="0" indent="1828800">
              <a:spcBef>
                <a:spcPts val="0"/>
              </a:spcBef>
              <a:buSzTx/>
              <a:buNone/>
              <a:defRPr sz="14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78"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Vertical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5"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86"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87"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tical Title and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4" name="Title Text"/>
          <p:cNvSpPr txBox="1"/>
          <p:nvPr>
            <p:ph type="title"/>
          </p:nvPr>
        </p:nvSpPr>
        <p:spPr>
          <a:xfrm>
            <a:off x="18529300" y="0"/>
            <a:ext cx="5473700" cy="116459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95" name="Body Level One…"/>
          <p:cNvSpPr txBox="1"/>
          <p:nvPr>
            <p:ph type="body" idx="1"/>
          </p:nvPr>
        </p:nvSpPr>
        <p:spPr>
          <a:xfrm>
            <a:off x="2108200" y="0"/>
            <a:ext cx="16268700" cy="124206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96"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203" name="Title Text"/>
          <p:cNvSpPr txBox="1"/>
          <p:nvPr>
            <p:ph type="title"/>
          </p:nvPr>
        </p:nvSpPr>
        <p:spPr>
          <a:prstGeom prst="rect">
            <a:avLst/>
          </a:prstGeom>
        </p:spPr>
        <p:txBody>
          <a:bodyPr/>
          <a:lstStyle/>
          <a:p>
            <a:pPr/>
            <a:r>
              <a:t>Title Text</a:t>
            </a:r>
          </a:p>
        </p:txBody>
      </p:sp>
      <p:sp>
        <p:nvSpPr>
          <p:cNvPr id="20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05" name="Slide Number"/>
          <p:cNvSpPr txBox="1"/>
          <p:nvPr>
            <p:ph type="sldNum" sz="quarter" idx="2"/>
          </p:nvPr>
        </p:nvSpPr>
        <p:spPr>
          <a:xfrm>
            <a:off x="23493634" y="12954000"/>
            <a:ext cx="499619" cy="53594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2"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13"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14"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1"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22"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23"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0"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31"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32"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ffice Theme">
    <p:bg>
      <p:bgPr>
        <a:solidFill>
          <a:srgbClr val="FFFFFF"/>
        </a:solidFill>
      </p:bgPr>
    </p:bg>
    <p:spTree>
      <p:nvGrpSpPr>
        <p:cNvPr id="1" name=""/>
        <p:cNvGrpSpPr/>
        <p:nvPr/>
      </p:nvGrpSpPr>
      <p:grpSpPr>
        <a:xfrm>
          <a:off x="0" y="0"/>
          <a:ext cx="0" cy="0"/>
          <a:chOff x="0" y="0"/>
          <a:chExt cx="0" cy="0"/>
        </a:xfrm>
      </p:grpSpPr>
      <p:sp>
        <p:nvSpPr>
          <p:cNvPr id="239" name="Title Text"/>
          <p:cNvSpPr txBox="1"/>
          <p:nvPr>
            <p:ph type="title"/>
          </p:nvPr>
        </p:nvSpPr>
        <p:spPr>
          <a:xfrm>
            <a:off x="3962400" y="0"/>
            <a:ext cx="16459200" cy="3384550"/>
          </a:xfrm>
          <a:prstGeom prst="rect">
            <a:avLst/>
          </a:prstGeom>
        </p:spPr>
        <p:txBody>
          <a:bodyPr lIns="101600" tIns="101600" rIns="101600" bIns="101600" anchor="ctr"/>
          <a:lstStyle>
            <a:lvl1pPr marL="40639" marR="40639">
              <a:defRPr b="0" sz="8800">
                <a:solidFill>
                  <a:srgbClr val="000000"/>
                </a:solidFill>
                <a:uFill>
                  <a:solidFill>
                    <a:srgbClr val="000000"/>
                  </a:solidFill>
                </a:uFill>
                <a:latin typeface="Calibri"/>
                <a:ea typeface="Calibri"/>
                <a:cs typeface="Calibri"/>
                <a:sym typeface="Calibri"/>
              </a:defRPr>
            </a:lvl1pPr>
          </a:lstStyle>
          <a:p>
            <a:pPr/>
            <a:r>
              <a:t>Title Text</a:t>
            </a:r>
          </a:p>
        </p:txBody>
      </p:sp>
      <p:sp>
        <p:nvSpPr>
          <p:cNvPr id="240" name="Body Level One…"/>
          <p:cNvSpPr txBox="1"/>
          <p:nvPr>
            <p:ph type="body" idx="1"/>
          </p:nvPr>
        </p:nvSpPr>
        <p:spPr>
          <a:xfrm>
            <a:off x="3962400" y="3200400"/>
            <a:ext cx="16459200" cy="10515600"/>
          </a:xfrm>
          <a:prstGeom prst="rect">
            <a:avLst/>
          </a:prstGeom>
        </p:spPr>
        <p:txBody>
          <a:bodyPr lIns="101600" tIns="101600" rIns="101600" bIns="101600"/>
          <a:lstStyle>
            <a:lvl1pPr marL="726440" marR="40639" indent="-685800">
              <a:spcBef>
                <a:spcPts val="700"/>
              </a:spcBef>
              <a:buClr>
                <a:srgbClr val="000000"/>
              </a:buClr>
              <a:buSzPct val="100000"/>
              <a:buFont typeface="Arial"/>
              <a:defRPr sz="6400">
                <a:solidFill>
                  <a:srgbClr val="000000"/>
                </a:solidFill>
                <a:uFill>
                  <a:solidFill>
                    <a:srgbClr val="000000"/>
                  </a:solidFill>
                </a:uFill>
                <a:latin typeface="Calibri"/>
                <a:ea typeface="Calibri"/>
                <a:cs typeface="Calibri"/>
                <a:sym typeface="Calibri"/>
              </a:defRPr>
            </a:lvl1pPr>
            <a:lvl2pPr marL="1069339" marR="40639" indent="-571499">
              <a:spcBef>
                <a:spcPts val="700"/>
              </a:spcBef>
              <a:buClr>
                <a:srgbClr val="000000"/>
              </a:buClr>
              <a:buSzPct val="100000"/>
              <a:buFont typeface="Arial"/>
              <a:buChar char="–"/>
              <a:defRPr sz="5600">
                <a:solidFill>
                  <a:srgbClr val="000000"/>
                </a:solidFill>
                <a:uFill>
                  <a:solidFill>
                    <a:srgbClr val="000000"/>
                  </a:solidFill>
                </a:uFill>
                <a:latin typeface="Calibri"/>
                <a:ea typeface="Calibri"/>
                <a:cs typeface="Calibri"/>
                <a:sym typeface="Calibri"/>
              </a:defRPr>
            </a:lvl2pPr>
            <a:lvl3pPr marL="1412239" marR="40639" indent="-457200">
              <a:spcBef>
                <a:spcPts val="500"/>
              </a:spcBef>
              <a:buClr>
                <a:srgbClr val="000000"/>
              </a:buClr>
              <a:buSzPct val="100000"/>
              <a:buFont typeface="Arial"/>
              <a:defRPr sz="4800">
                <a:solidFill>
                  <a:srgbClr val="000000"/>
                </a:solidFill>
                <a:uFill>
                  <a:solidFill>
                    <a:srgbClr val="000000"/>
                  </a:solidFill>
                </a:uFill>
                <a:latin typeface="Calibri"/>
                <a:ea typeface="Calibri"/>
                <a:cs typeface="Calibri"/>
                <a:sym typeface="Calibri"/>
              </a:defRPr>
            </a:lvl3pPr>
            <a:lvl4pPr marL="1869439" marR="40639" indent="-457200">
              <a:spcBef>
                <a:spcPts val="400"/>
              </a:spcBef>
              <a:buClr>
                <a:srgbClr val="000000"/>
              </a:buClr>
              <a:buSzPct val="100000"/>
              <a:buFont typeface="Arial"/>
              <a:buChar char="–"/>
              <a:defRPr sz="4000">
                <a:solidFill>
                  <a:srgbClr val="000000"/>
                </a:solidFill>
                <a:uFill>
                  <a:solidFill>
                    <a:srgbClr val="000000"/>
                  </a:solidFill>
                </a:uFill>
                <a:latin typeface="Calibri"/>
                <a:ea typeface="Calibri"/>
                <a:cs typeface="Calibri"/>
                <a:sym typeface="Calibri"/>
              </a:defRPr>
            </a:lvl4pPr>
            <a:lvl5pPr marL="2326639" marR="40639" indent="-457200">
              <a:spcBef>
                <a:spcPts val="400"/>
              </a:spcBef>
              <a:buClr>
                <a:srgbClr val="000000"/>
              </a:buClr>
              <a:buSzPct val="100000"/>
              <a:buFont typeface="Arial"/>
              <a:buChar char="»"/>
              <a:defRPr sz="4000">
                <a:solidFill>
                  <a:srgbClr val="000000"/>
                </a:solidFill>
                <a:uFill>
                  <a:solidFill>
                    <a:srgbClr val="000000"/>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41" name="Slide Number"/>
          <p:cNvSpPr txBox="1"/>
          <p:nvPr>
            <p:ph type="sldNum" sz="quarter" idx="2"/>
          </p:nvPr>
        </p:nvSpPr>
        <p:spPr>
          <a:xfrm>
            <a:off x="18025566" y="12792075"/>
            <a:ext cx="524868" cy="571501"/>
          </a:xfrm>
          <a:prstGeom prst="rect">
            <a:avLst/>
          </a:prstGeom>
        </p:spPr>
        <p:txBody>
          <a:bodyPr lIns="101600" tIns="101600" rIns="101600" bIns="101600" anchor="ctr"/>
          <a:lstStyle>
            <a:lvl1pPr defTabSz="584200">
              <a:defRPr b="0" sz="2400">
                <a:solidFill>
                  <a:srgbClr val="9B9B9B"/>
                </a:solidFill>
                <a:uFill>
                  <a:solidFill>
                    <a:srgbClr val="9B9B9B"/>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Section Header">
    <p:spTree>
      <p:nvGrpSpPr>
        <p:cNvPr id="1" name=""/>
        <p:cNvGrpSpPr/>
        <p:nvPr/>
      </p:nvGrpSpPr>
      <p:grpSpPr>
        <a:xfrm>
          <a:off x="0" y="0"/>
          <a:ext cx="0" cy="0"/>
          <a:chOff x="0" y="0"/>
          <a:chExt cx="0" cy="0"/>
        </a:xfrm>
      </p:grpSpPr>
      <p:sp>
        <p:nvSpPr>
          <p:cNvPr id="29" name="Title Text"/>
          <p:cNvSpPr txBox="1"/>
          <p:nvPr>
            <p:ph type="title"/>
          </p:nvPr>
        </p:nvSpPr>
        <p:spPr>
          <a:xfrm>
            <a:off x="1925638" y="8813800"/>
            <a:ext cx="20726401" cy="4902200"/>
          </a:xfrm>
          <a:prstGeom prst="rect">
            <a:avLst/>
          </a:prstGeom>
        </p:spPr>
        <p:txBody>
          <a:bodyPr/>
          <a:lstStyle>
            <a:lvl1pPr algn="l">
              <a:defRPr cap="all" sz="4000"/>
            </a:lvl1pPr>
          </a:lstStyle>
          <a:p>
            <a:pPr/>
            <a:r>
              <a:t>Title Text</a:t>
            </a:r>
          </a:p>
        </p:txBody>
      </p:sp>
      <p:sp>
        <p:nvSpPr>
          <p:cNvPr id="30" name="Body Level One…"/>
          <p:cNvSpPr txBox="1"/>
          <p:nvPr>
            <p:ph type="body" sz="half" idx="1"/>
          </p:nvPr>
        </p:nvSpPr>
        <p:spPr>
          <a:xfrm>
            <a:off x="1925638" y="2384425"/>
            <a:ext cx="20726401" cy="6429375"/>
          </a:xfrm>
          <a:prstGeom prst="rect">
            <a:avLst/>
          </a:prstGeom>
        </p:spPr>
        <p:txBody>
          <a:bodyPr anchor="b"/>
          <a:lstStyle>
            <a:lvl1pPr marL="0" indent="0">
              <a:buSzTx/>
              <a:buNone/>
              <a:defRPr sz="2000"/>
            </a:lvl1pPr>
            <a:lvl2pPr marL="0" indent="457200">
              <a:buSzTx/>
              <a:buNone/>
              <a:defRPr sz="2000"/>
            </a:lvl2pPr>
            <a:lvl3pPr marL="0" indent="914400">
              <a:buSzTx/>
              <a:buNone/>
              <a:defRPr sz="2000"/>
            </a:lvl3pPr>
            <a:lvl4pPr marL="0" indent="1371600">
              <a:buSzTx/>
              <a:buNone/>
              <a:defRPr sz="2000"/>
            </a:lvl4pPr>
            <a:lvl5pPr marL="0" indent="1828800">
              <a:buSzTx/>
              <a:buNone/>
              <a:defRPr sz="20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1219200" y="3200400"/>
            <a:ext cx="10896600" cy="10515600"/>
          </a:xfrm>
          <a:prstGeom prst="rect">
            <a:avLst/>
          </a:prstGeom>
        </p:spPr>
        <p:txBody>
          <a:bodyPr/>
          <a:lstStyle>
            <a:lvl1pPr>
              <a:defRPr sz="2800"/>
            </a:lvl1pPr>
            <a:lvl2pPr marL="1174750" indent="-666750">
              <a:defRPr sz="2800"/>
            </a:lvl2pPr>
            <a:lvl3pPr marL="1625600" indent="-800100">
              <a:defRPr sz="2800"/>
            </a:lvl3pPr>
            <a:lvl4pPr marL="2032000" indent="-889000">
              <a:defRPr sz="2800"/>
            </a:lvl4pPr>
            <a:lvl5pPr marL="2413000" indent="-889000">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mparison">
    <p:spTree>
      <p:nvGrpSpPr>
        <p:cNvPr id="1" name=""/>
        <p:cNvGrpSpPr/>
        <p:nvPr/>
      </p:nvGrpSpPr>
      <p:grpSpPr>
        <a:xfrm>
          <a:off x="0" y="0"/>
          <a:ext cx="0" cy="0"/>
          <a:chOff x="0" y="0"/>
          <a:chExt cx="0" cy="0"/>
        </a:xfrm>
      </p:grpSpPr>
      <p:sp>
        <p:nvSpPr>
          <p:cNvPr id="47" name="Title Text"/>
          <p:cNvSpPr txBox="1"/>
          <p:nvPr>
            <p:ph type="title"/>
          </p:nvPr>
        </p:nvSpPr>
        <p:spPr>
          <a:xfrm>
            <a:off x="1219200" y="549275"/>
            <a:ext cx="21945600" cy="2409960"/>
          </a:xfrm>
          <a:prstGeom prst="rect">
            <a:avLst/>
          </a:prstGeom>
        </p:spPr>
        <p:txBody>
          <a:bodyPr/>
          <a:lstStyle/>
          <a:p>
            <a:pPr/>
            <a:r>
              <a:t>Title Text</a:t>
            </a:r>
          </a:p>
        </p:txBody>
      </p:sp>
      <p:sp>
        <p:nvSpPr>
          <p:cNvPr id="48" name="Body Level One…"/>
          <p:cNvSpPr txBox="1"/>
          <p:nvPr>
            <p:ph type="body" sz="quarter" idx="1"/>
          </p:nvPr>
        </p:nvSpPr>
        <p:spPr>
          <a:xfrm>
            <a:off x="1219200" y="2959234"/>
            <a:ext cx="10774364" cy="1390516"/>
          </a:xfrm>
          <a:prstGeom prst="rect">
            <a:avLst/>
          </a:prstGeom>
        </p:spPr>
        <p:txBody>
          <a:bodyPr anchor="b"/>
          <a:lstStyle>
            <a:lvl1pPr marL="0" indent="0">
              <a:buSzTx/>
              <a:buNone/>
              <a:defRPr b="1" sz="2400"/>
            </a:lvl1pPr>
            <a:lvl2pPr marL="0" indent="457200">
              <a:buSzTx/>
              <a:buNone/>
              <a:defRPr b="1" sz="2400"/>
            </a:lvl2pPr>
            <a:lvl3pPr marL="0" indent="914400">
              <a:buSzTx/>
              <a:buNone/>
              <a:defRPr b="1" sz="2400"/>
            </a:lvl3pPr>
            <a:lvl4pPr marL="0" indent="1371600">
              <a:buSzTx/>
              <a:buNone/>
              <a:defRPr b="1" sz="2400"/>
            </a:lvl4pPr>
            <a:lvl5pPr marL="0" indent="1828800">
              <a:buSz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spTree>
      <p:nvGrpSpPr>
        <p:cNvPr id="1" name=""/>
        <p:cNvGrpSpPr/>
        <p:nvPr/>
      </p:nvGrpSpPr>
      <p:grpSpPr>
        <a:xfrm>
          <a:off x="0" y="0"/>
          <a:ext cx="0" cy="0"/>
          <a:chOff x="0" y="0"/>
          <a:chExt cx="0" cy="0"/>
        </a:xfrm>
      </p:grpSpPr>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ntent with Caption">
    <p:spTree>
      <p:nvGrpSpPr>
        <p:cNvPr id="1" name=""/>
        <p:cNvGrpSpPr/>
        <p:nvPr/>
      </p:nvGrpSpPr>
      <p:grpSpPr>
        <a:xfrm>
          <a:off x="0" y="0"/>
          <a:ext cx="0" cy="0"/>
          <a:chOff x="0" y="0"/>
          <a:chExt cx="0" cy="0"/>
        </a:xfrm>
      </p:grpSpPr>
      <p:sp>
        <p:nvSpPr>
          <p:cNvPr id="71" name="Title Text"/>
          <p:cNvSpPr txBox="1"/>
          <p:nvPr>
            <p:ph type="title"/>
          </p:nvPr>
        </p:nvSpPr>
        <p:spPr>
          <a:xfrm>
            <a:off x="1219200" y="0"/>
            <a:ext cx="8021639" cy="2870200"/>
          </a:xfrm>
          <a:prstGeom prst="rect">
            <a:avLst/>
          </a:prstGeom>
        </p:spPr>
        <p:txBody>
          <a:bodyPr anchor="b"/>
          <a:lstStyle>
            <a:lvl1pPr algn="l">
              <a:defRPr sz="2000"/>
            </a:lvl1pPr>
          </a:lstStyle>
          <a:p>
            <a:pPr/>
            <a:r>
              <a:t>Title Text</a:t>
            </a:r>
          </a:p>
        </p:txBody>
      </p:sp>
      <p:sp>
        <p:nvSpPr>
          <p:cNvPr id="72" name="Body Level One…"/>
          <p:cNvSpPr txBox="1"/>
          <p:nvPr>
            <p:ph type="body" idx="1"/>
          </p:nvPr>
        </p:nvSpPr>
        <p:spPr>
          <a:xfrm>
            <a:off x="9532938" y="546100"/>
            <a:ext cx="13631863" cy="13169900"/>
          </a:xfrm>
          <a:prstGeom prst="rect">
            <a:avLst/>
          </a:prstGeom>
        </p:spPr>
        <p:txBody>
          <a:bodyPr/>
          <a:lstStyle>
            <a:lvl1pPr>
              <a:defRPr sz="3200"/>
            </a:lvl1pPr>
            <a:lvl2pPr marL="1161142" indent="-653142">
              <a:defRPr sz="3200"/>
            </a:lvl2pPr>
            <a:lvl3pPr marL="1587500" indent="-762000">
              <a:defRPr sz="3200"/>
            </a:lvl3pPr>
            <a:lvl4pPr marL="2057400" indent="-914400">
              <a:defRPr sz="3200"/>
            </a:lvl4pPr>
            <a:lvl5pPr marL="2438400" indent="-914400">
              <a:defRPr sz="3200"/>
            </a:lvl5pPr>
          </a:lstStyle>
          <a:p>
            <a:pPr/>
            <a:r>
              <a:t>Body Level One</a:t>
            </a:r>
          </a:p>
          <a:p>
            <a:pPr lvl="1"/>
            <a:r>
              <a:t>Body Level Two</a:t>
            </a:r>
          </a:p>
          <a:p>
            <a:pPr lvl="2"/>
            <a:r>
              <a:t>Body Level Three</a:t>
            </a:r>
          </a:p>
          <a:p>
            <a:pPr lvl="3"/>
            <a:r>
              <a:t>Body Level Four</a:t>
            </a:r>
          </a:p>
          <a:p>
            <a:pPr lvl="4"/>
            <a:r>
              <a:t>Body Level Five</a:t>
            </a:r>
          </a:p>
        </p:txBody>
      </p:sp>
      <p:sp>
        <p:nvSpPr>
          <p:cNvPr id="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Picture with Caption">
    <p:spTree>
      <p:nvGrpSpPr>
        <p:cNvPr id="1" name=""/>
        <p:cNvGrpSpPr/>
        <p:nvPr/>
      </p:nvGrpSpPr>
      <p:grpSpPr>
        <a:xfrm>
          <a:off x="0" y="0"/>
          <a:ext cx="0" cy="0"/>
          <a:chOff x="0" y="0"/>
          <a:chExt cx="0" cy="0"/>
        </a:xfrm>
      </p:grpSpPr>
      <p:sp>
        <p:nvSpPr>
          <p:cNvPr id="80" name="Title Text"/>
          <p:cNvSpPr txBox="1"/>
          <p:nvPr>
            <p:ph type="title"/>
          </p:nvPr>
        </p:nvSpPr>
        <p:spPr>
          <a:xfrm>
            <a:off x="4779962" y="6172200"/>
            <a:ext cx="14630401" cy="4562475"/>
          </a:xfrm>
          <a:prstGeom prst="rect">
            <a:avLst/>
          </a:prstGeom>
        </p:spPr>
        <p:txBody>
          <a:bodyPr anchor="b"/>
          <a:lstStyle>
            <a:lvl1pPr algn="l">
              <a:defRPr sz="2000"/>
            </a:lvl1pPr>
          </a:lstStyle>
          <a:p>
            <a:pPr/>
            <a:r>
              <a:t>Title Text</a:t>
            </a:r>
          </a:p>
        </p:txBody>
      </p:sp>
      <p:sp>
        <p:nvSpPr>
          <p:cNvPr id="81" name="Body Level One…"/>
          <p:cNvSpPr txBox="1"/>
          <p:nvPr>
            <p:ph type="body" sz="quarter" idx="1"/>
          </p:nvPr>
        </p:nvSpPr>
        <p:spPr>
          <a:xfrm>
            <a:off x="4779962" y="10734675"/>
            <a:ext cx="14630401" cy="2981325"/>
          </a:xfrm>
          <a:prstGeom prst="rect">
            <a:avLst/>
          </a:prstGeom>
        </p:spPr>
        <p:txBody>
          <a:bodyPr/>
          <a:lstStyle>
            <a:lvl1pPr marL="0" indent="0">
              <a:buSzTx/>
              <a:buNone/>
              <a:defRPr sz="1400"/>
            </a:lvl1pPr>
            <a:lvl2pPr marL="0" indent="457200">
              <a:buSzTx/>
              <a:buNone/>
              <a:defRPr sz="1400"/>
            </a:lvl2pPr>
            <a:lvl3pPr marL="0" indent="914400">
              <a:buSzTx/>
              <a:buNone/>
              <a:defRPr sz="1400"/>
            </a:lvl3pPr>
            <a:lvl4pPr marL="0" indent="1371600">
              <a:buSzTx/>
              <a:buNone/>
              <a:defRPr sz="1400"/>
            </a:lvl4pPr>
            <a:lvl5pPr marL="0" indent="1828800">
              <a:buSz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1219200" y="549275"/>
            <a:ext cx="21945600" cy="2651125"/>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Title Text</a:t>
            </a:r>
          </a:p>
        </p:txBody>
      </p:sp>
      <p:sp>
        <p:nvSpPr>
          <p:cNvPr id="3" name="Body Level One…"/>
          <p:cNvSpPr txBox="1"/>
          <p:nvPr>
            <p:ph type="body" idx="1"/>
          </p:nvPr>
        </p:nvSpPr>
        <p:spPr>
          <a:xfrm>
            <a:off x="1219200" y="3200400"/>
            <a:ext cx="21945600" cy="105156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23493634" y="12954000"/>
            <a:ext cx="499619" cy="535940"/>
          </a:xfrm>
          <a:prstGeom prst="rect">
            <a:avLst/>
          </a:prstGeom>
          <a:ln w="12700">
            <a:miter lim="400000"/>
          </a:ln>
        </p:spPr>
        <p:txBody>
          <a:bodyPr wrap="none" lIns="45719" rIns="45719">
            <a:spAutoFit/>
          </a:bodyPr>
          <a:lstStyle>
            <a:lvl1pPr>
              <a:defRPr b="1" sz="3000">
                <a:solidFill>
                  <a:srgbClr val="FFFFFF"/>
                </a:solidFill>
                <a:uFill>
                  <a:solidFill>
                    <a:srgbClr val="FFFFFF"/>
                  </a:solidFill>
                </a:u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1pPr>
      <a:lvl2pPr marL="0" marR="0" indent="2286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2pPr>
      <a:lvl3pPr marL="0" marR="0" indent="4572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3pPr>
      <a:lvl4pPr marL="0" marR="0" indent="6858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4pPr>
      <a:lvl5pPr marL="0" marR="0" indent="9144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5pPr>
      <a:lvl6pPr marL="0" marR="0" indent="11430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6pPr>
      <a:lvl7pPr marL="0" marR="0" indent="13716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7pPr>
      <a:lvl8pPr marL="0" marR="0" indent="16002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8pPr>
      <a:lvl9pPr marL="0" marR="0" indent="18288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9pPr>
    </p:titleStyle>
    <p:bodyStyle>
      <a:lvl1pPr marL="571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1pPr>
      <a:lvl2pPr marL="1079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2pPr>
      <a:lvl3pPr marL="13970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3pPr>
      <a:lvl4pPr marL="1714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4pPr>
      <a:lvl5pPr marL="2095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5pPr>
      <a:lvl6pPr marL="25527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6pPr>
      <a:lvl7pPr marL="30099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7pPr>
      <a:lvl8pPr marL="34671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8pPr>
      <a:lvl9pPr marL="39243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9pPr>
    </p:bodyStyle>
    <p:otherStyle>
      <a:lvl1pPr marL="0" marR="0" indent="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1pPr>
      <a:lvl2pPr marL="0" marR="0" indent="2286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2pPr>
      <a:lvl3pPr marL="0" marR="0" indent="4572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3pPr>
      <a:lvl4pPr marL="0" marR="0" indent="6858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4pPr>
      <a:lvl5pPr marL="0" marR="0" indent="9144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5pPr>
      <a:lvl6pPr marL="0" marR="0" indent="11430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6pPr>
      <a:lvl7pPr marL="0" marR="0" indent="13716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7pPr>
      <a:lvl8pPr marL="0" marR="0" indent="16002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8pPr>
      <a:lvl9pPr marL="0" marR="0" indent="18288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e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2.jpe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jpe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jpe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6.jpe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jpe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9.jpe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10.jpe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jpe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e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e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4.jpe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jpe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jpe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17.jpe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jpe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20.jpe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21.jpe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jpe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jpe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24.jpe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e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jpe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jpe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28.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29.jpeg"/></Relationships>

</file>

<file path=ppt/slides/_rels/slide1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jpeg"/></Relationships>

</file>

<file path=ppt/slides/_rels/slide1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jpeg"/></Relationships>

</file>

<file path=ppt/slides/_rels/slide1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32.jpeg"/></Relationships>

</file>

<file path=ppt/slides/_rels/slide1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jpeg"/></Relationships>

</file>

<file path=ppt/slides/_rels/slide1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34.jpeg"/></Relationships>

</file>

<file path=ppt/slides/_rels/slide1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jpeg"/></Relationships>

</file>

<file path=ppt/slides/_rels/slide1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jpeg"/></Relationships>

</file>

<file path=ppt/slides/_rels/slide1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jpeg"/></Relationships>

</file>

<file path=ppt/slides/_rels/slide1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jpeg"/></Relationships>

</file>

<file path=ppt/slides/_rels/slide1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40.jpeg"/></Relationships>

</file>

<file path=ppt/slides/_rels/slide1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41.jpeg"/></Relationships>

</file>

<file path=ppt/slides/_rels/slide1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jpeg"/></Relationships>

</file>

<file path=ppt/slides/_rels/slide1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jpeg"/></Relationships>

</file>

<file path=ppt/slides/_rels/slide1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jpeg"/></Relationships>

</file>

<file path=ppt/slides/_rels/slide1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jpeg"/></Relationships>

</file>

<file path=ppt/slides/_rels/slide1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jpeg"/></Relationships>

</file>

<file path=ppt/slides/_rels/slide1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jpeg"/></Relationships>

</file>

<file path=ppt/slides/_rels/slide1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jpeg"/></Relationships>

</file>

<file path=ppt/slides/_rels/slide1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jpeg"/></Relationships>

</file>

<file path=ppt/slides/_rels/slide1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jpeg"/></Relationships>

</file>

<file path=ppt/slides/_rels/slide1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jpeg"/></Relationships>

</file>

<file path=ppt/slides/_rels/slide1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jpeg"/></Relationships>

</file>

<file path=ppt/slides/_rels/slide1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jpeg"/></Relationships>

</file>

<file path=ppt/slides/_rels/slide1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jpeg"/></Relationships>

</file>

<file path=ppt/slides/_rels/slide1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jpeg"/></Relationships>

</file>

<file path=ppt/slides/_rels/slide1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jpeg"/></Relationships>

</file>

<file path=ppt/slides/_rels/slide1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3.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4.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9.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3.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7.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0.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4.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5.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2.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7.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3.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6.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0.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1.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3.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Double-click to edit"/>
          <p:cNvSpPr txBox="1"/>
          <p:nvPr>
            <p:ph type="title"/>
          </p:nvPr>
        </p:nvSpPr>
        <p:spPr>
          <a:prstGeom prst="rect">
            <a:avLst/>
          </a:prstGeom>
        </p:spPr>
        <p:txBody>
          <a:bodyPr/>
          <a:lstStyle/>
          <a:p>
            <a:pPr/>
          </a:p>
        </p:txBody>
      </p:sp>
      <p:sp>
        <p:nvSpPr>
          <p:cNvPr id="251" name="Double-click to edit"/>
          <p:cNvSpPr txBox="1"/>
          <p:nvPr>
            <p:ph type="body" idx="1"/>
          </p:nvPr>
        </p:nvSpPr>
        <p:spPr>
          <a:prstGeom prst="rect">
            <a:avLst/>
          </a:prstGeom>
        </p:spPr>
        <p:txBody>
          <a:bodyPr/>
          <a:lstStyle/>
          <a:p>
            <a:pPr/>
          </a:p>
        </p:txBody>
      </p:sp>
      <p:sp>
        <p:nvSpPr>
          <p:cNvPr id="25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3" name="10 Le baptême en Christ.001.jpeg" descr="10 Le baptême en Christ.0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Double-click to edit"/>
          <p:cNvSpPr txBox="1"/>
          <p:nvPr>
            <p:ph type="title"/>
          </p:nvPr>
        </p:nvSpPr>
        <p:spPr>
          <a:prstGeom prst="rect">
            <a:avLst/>
          </a:prstGeom>
        </p:spPr>
        <p:txBody>
          <a:bodyPr/>
          <a:lstStyle/>
          <a:p>
            <a:pPr/>
          </a:p>
        </p:txBody>
      </p:sp>
      <p:sp>
        <p:nvSpPr>
          <p:cNvPr id="296" name="Double-click to edit"/>
          <p:cNvSpPr txBox="1"/>
          <p:nvPr>
            <p:ph type="body" idx="1"/>
          </p:nvPr>
        </p:nvSpPr>
        <p:spPr>
          <a:prstGeom prst="rect">
            <a:avLst/>
          </a:prstGeom>
        </p:spPr>
        <p:txBody>
          <a:bodyPr/>
          <a:lstStyle/>
          <a:p>
            <a:pPr/>
          </a:p>
        </p:txBody>
      </p:sp>
      <p:sp>
        <p:nvSpPr>
          <p:cNvPr id="2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8" name="10 Le baptême en Christ-2.010.jpeg" descr="10 Le baptême en Christ-2.0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5" name="Double-click to edit"/>
          <p:cNvSpPr txBox="1"/>
          <p:nvPr>
            <p:ph type="title"/>
          </p:nvPr>
        </p:nvSpPr>
        <p:spPr>
          <a:prstGeom prst="rect">
            <a:avLst/>
          </a:prstGeom>
        </p:spPr>
        <p:txBody>
          <a:bodyPr/>
          <a:lstStyle/>
          <a:p>
            <a:pPr/>
          </a:p>
        </p:txBody>
      </p:sp>
      <p:sp>
        <p:nvSpPr>
          <p:cNvPr id="776" name="Double-click to edit"/>
          <p:cNvSpPr txBox="1"/>
          <p:nvPr>
            <p:ph type="body" idx="1"/>
          </p:nvPr>
        </p:nvSpPr>
        <p:spPr>
          <a:prstGeom prst="rect">
            <a:avLst/>
          </a:prstGeom>
        </p:spPr>
        <p:txBody>
          <a:bodyPr/>
          <a:lstStyle/>
          <a:p>
            <a:pPr/>
          </a:p>
        </p:txBody>
      </p:sp>
      <p:sp>
        <p:nvSpPr>
          <p:cNvPr id="77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8" name="10 Le baptême en Christ.100.jpeg" descr="10 Le baptême en Christ.10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0" name="Double-click to edit"/>
          <p:cNvSpPr txBox="1"/>
          <p:nvPr>
            <p:ph type="title"/>
          </p:nvPr>
        </p:nvSpPr>
        <p:spPr>
          <a:prstGeom prst="rect">
            <a:avLst/>
          </a:prstGeom>
        </p:spPr>
        <p:txBody>
          <a:bodyPr/>
          <a:lstStyle/>
          <a:p>
            <a:pPr/>
          </a:p>
        </p:txBody>
      </p:sp>
      <p:sp>
        <p:nvSpPr>
          <p:cNvPr id="781" name="Double-click to edit"/>
          <p:cNvSpPr txBox="1"/>
          <p:nvPr>
            <p:ph type="body" idx="1"/>
          </p:nvPr>
        </p:nvSpPr>
        <p:spPr>
          <a:prstGeom prst="rect">
            <a:avLst/>
          </a:prstGeom>
        </p:spPr>
        <p:txBody>
          <a:bodyPr/>
          <a:lstStyle/>
          <a:p>
            <a:pPr/>
          </a:p>
        </p:txBody>
      </p:sp>
      <p:sp>
        <p:nvSpPr>
          <p:cNvPr id="78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3" name="10 Le baptême en Christ.098.jpeg" descr="10 Le baptême en Christ.09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5" name="Double-click to edit"/>
          <p:cNvSpPr txBox="1"/>
          <p:nvPr>
            <p:ph type="title"/>
          </p:nvPr>
        </p:nvSpPr>
        <p:spPr>
          <a:prstGeom prst="rect">
            <a:avLst/>
          </a:prstGeom>
        </p:spPr>
        <p:txBody>
          <a:bodyPr/>
          <a:lstStyle/>
          <a:p>
            <a:pPr/>
          </a:p>
        </p:txBody>
      </p:sp>
      <p:sp>
        <p:nvSpPr>
          <p:cNvPr id="786" name="Double-click to edit"/>
          <p:cNvSpPr txBox="1"/>
          <p:nvPr>
            <p:ph type="body" idx="1"/>
          </p:nvPr>
        </p:nvSpPr>
        <p:spPr>
          <a:prstGeom prst="rect">
            <a:avLst/>
          </a:prstGeom>
        </p:spPr>
        <p:txBody>
          <a:bodyPr/>
          <a:lstStyle/>
          <a:p>
            <a:pPr/>
          </a:p>
        </p:txBody>
      </p:sp>
      <p:sp>
        <p:nvSpPr>
          <p:cNvPr id="78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8" name="10 Le baptême en Christ.102.jpeg" descr="10 Le baptême en Christ.1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0" name="Double-click to edit"/>
          <p:cNvSpPr txBox="1"/>
          <p:nvPr>
            <p:ph type="title"/>
          </p:nvPr>
        </p:nvSpPr>
        <p:spPr>
          <a:prstGeom prst="rect">
            <a:avLst/>
          </a:prstGeom>
        </p:spPr>
        <p:txBody>
          <a:bodyPr/>
          <a:lstStyle/>
          <a:p>
            <a:pPr/>
          </a:p>
        </p:txBody>
      </p:sp>
      <p:sp>
        <p:nvSpPr>
          <p:cNvPr id="791" name="Double-click to edit"/>
          <p:cNvSpPr txBox="1"/>
          <p:nvPr>
            <p:ph type="body" idx="1"/>
          </p:nvPr>
        </p:nvSpPr>
        <p:spPr>
          <a:prstGeom prst="rect">
            <a:avLst/>
          </a:prstGeom>
        </p:spPr>
        <p:txBody>
          <a:bodyPr/>
          <a:lstStyle/>
          <a:p>
            <a:pPr/>
          </a:p>
        </p:txBody>
      </p:sp>
      <p:sp>
        <p:nvSpPr>
          <p:cNvPr id="79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3" name="10 Le baptême en Christ.100.jpeg" descr="10 Le baptême en Christ.10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7" name="Double-click to edit"/>
          <p:cNvSpPr txBox="1"/>
          <p:nvPr>
            <p:ph type="title"/>
          </p:nvPr>
        </p:nvSpPr>
        <p:spPr>
          <a:prstGeom prst="rect">
            <a:avLst/>
          </a:prstGeom>
        </p:spPr>
        <p:txBody>
          <a:bodyPr/>
          <a:lstStyle/>
          <a:p>
            <a:pPr/>
          </a:p>
        </p:txBody>
      </p:sp>
      <p:sp>
        <p:nvSpPr>
          <p:cNvPr id="798" name="Double-click to edit"/>
          <p:cNvSpPr txBox="1"/>
          <p:nvPr>
            <p:ph type="body" idx="1"/>
          </p:nvPr>
        </p:nvSpPr>
        <p:spPr>
          <a:prstGeom prst="rect">
            <a:avLst/>
          </a:prstGeom>
        </p:spPr>
        <p:txBody>
          <a:bodyPr/>
          <a:lstStyle/>
          <a:p>
            <a:pPr/>
          </a:p>
        </p:txBody>
      </p:sp>
      <p:sp>
        <p:nvSpPr>
          <p:cNvPr id="79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0" name="10 Le baptême en Christ.104.jpeg" descr="10 Le baptême en Christ.1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2" name="Double-click to edit"/>
          <p:cNvSpPr txBox="1"/>
          <p:nvPr>
            <p:ph type="title"/>
          </p:nvPr>
        </p:nvSpPr>
        <p:spPr>
          <a:prstGeom prst="rect">
            <a:avLst/>
          </a:prstGeom>
        </p:spPr>
        <p:txBody>
          <a:bodyPr/>
          <a:lstStyle/>
          <a:p>
            <a:pPr/>
          </a:p>
        </p:txBody>
      </p:sp>
      <p:sp>
        <p:nvSpPr>
          <p:cNvPr id="803" name="Double-click to edit"/>
          <p:cNvSpPr txBox="1"/>
          <p:nvPr>
            <p:ph type="body" idx="1"/>
          </p:nvPr>
        </p:nvSpPr>
        <p:spPr>
          <a:prstGeom prst="rect">
            <a:avLst/>
          </a:prstGeom>
        </p:spPr>
        <p:txBody>
          <a:bodyPr/>
          <a:lstStyle/>
          <a:p>
            <a:pPr/>
          </a:p>
        </p:txBody>
      </p:sp>
      <p:sp>
        <p:nvSpPr>
          <p:cNvPr id="80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5" name="10 Le baptême en Christ.105.jpeg" descr="10 Le baptême en Christ.1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7" name="Double-click to edit"/>
          <p:cNvSpPr txBox="1"/>
          <p:nvPr>
            <p:ph type="title"/>
          </p:nvPr>
        </p:nvSpPr>
        <p:spPr>
          <a:prstGeom prst="rect">
            <a:avLst/>
          </a:prstGeom>
        </p:spPr>
        <p:txBody>
          <a:bodyPr/>
          <a:lstStyle/>
          <a:p>
            <a:pPr/>
          </a:p>
        </p:txBody>
      </p:sp>
      <p:sp>
        <p:nvSpPr>
          <p:cNvPr id="808" name="Double-click to edit"/>
          <p:cNvSpPr txBox="1"/>
          <p:nvPr>
            <p:ph type="body" idx="1"/>
          </p:nvPr>
        </p:nvSpPr>
        <p:spPr>
          <a:prstGeom prst="rect">
            <a:avLst/>
          </a:prstGeom>
        </p:spPr>
        <p:txBody>
          <a:bodyPr/>
          <a:lstStyle/>
          <a:p>
            <a:pPr/>
          </a:p>
        </p:txBody>
      </p:sp>
      <p:sp>
        <p:nvSpPr>
          <p:cNvPr id="80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0" name="10 Le baptême en Christ.106.jpeg" descr="10 Le baptême en Christ.1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2" name="Double-click to edit"/>
          <p:cNvSpPr txBox="1"/>
          <p:nvPr>
            <p:ph type="title"/>
          </p:nvPr>
        </p:nvSpPr>
        <p:spPr>
          <a:prstGeom prst="rect">
            <a:avLst/>
          </a:prstGeom>
        </p:spPr>
        <p:txBody>
          <a:bodyPr/>
          <a:lstStyle/>
          <a:p>
            <a:pPr/>
          </a:p>
        </p:txBody>
      </p:sp>
      <p:sp>
        <p:nvSpPr>
          <p:cNvPr id="813" name="Double-click to edit"/>
          <p:cNvSpPr txBox="1"/>
          <p:nvPr>
            <p:ph type="body" idx="1"/>
          </p:nvPr>
        </p:nvSpPr>
        <p:spPr>
          <a:prstGeom prst="rect">
            <a:avLst/>
          </a:prstGeom>
        </p:spPr>
        <p:txBody>
          <a:bodyPr/>
          <a:lstStyle/>
          <a:p>
            <a:pPr/>
          </a:p>
        </p:txBody>
      </p:sp>
      <p:sp>
        <p:nvSpPr>
          <p:cNvPr id="81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5" name="10 Le baptême en Christ.107.jpeg" descr="10 Le baptême en Christ.10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9" name="Double-click to edit"/>
          <p:cNvSpPr txBox="1"/>
          <p:nvPr>
            <p:ph type="title"/>
          </p:nvPr>
        </p:nvSpPr>
        <p:spPr>
          <a:prstGeom prst="rect">
            <a:avLst/>
          </a:prstGeom>
        </p:spPr>
        <p:txBody>
          <a:bodyPr/>
          <a:lstStyle/>
          <a:p>
            <a:pPr/>
          </a:p>
        </p:txBody>
      </p:sp>
      <p:sp>
        <p:nvSpPr>
          <p:cNvPr id="820" name="Double-click to edit"/>
          <p:cNvSpPr txBox="1"/>
          <p:nvPr>
            <p:ph type="body" idx="1"/>
          </p:nvPr>
        </p:nvSpPr>
        <p:spPr>
          <a:prstGeom prst="rect">
            <a:avLst/>
          </a:prstGeom>
        </p:spPr>
        <p:txBody>
          <a:bodyPr/>
          <a:lstStyle/>
          <a:p>
            <a:pPr/>
          </a:p>
        </p:txBody>
      </p:sp>
      <p:sp>
        <p:nvSpPr>
          <p:cNvPr id="82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2" name="10 Le baptême en Christ.105.jpeg" descr="10 Le baptême en Christ.1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4" name="Double-click to edit"/>
          <p:cNvSpPr txBox="1"/>
          <p:nvPr>
            <p:ph type="title"/>
          </p:nvPr>
        </p:nvSpPr>
        <p:spPr>
          <a:prstGeom prst="rect">
            <a:avLst/>
          </a:prstGeom>
        </p:spPr>
        <p:txBody>
          <a:bodyPr/>
          <a:lstStyle/>
          <a:p>
            <a:pPr/>
          </a:p>
        </p:txBody>
      </p:sp>
      <p:sp>
        <p:nvSpPr>
          <p:cNvPr id="825" name="Double-click to edit"/>
          <p:cNvSpPr txBox="1"/>
          <p:nvPr>
            <p:ph type="body" idx="1"/>
          </p:nvPr>
        </p:nvSpPr>
        <p:spPr>
          <a:prstGeom prst="rect">
            <a:avLst/>
          </a:prstGeom>
        </p:spPr>
        <p:txBody>
          <a:bodyPr/>
          <a:lstStyle/>
          <a:p>
            <a:pPr/>
          </a:p>
        </p:txBody>
      </p:sp>
      <p:sp>
        <p:nvSpPr>
          <p:cNvPr id="82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7" name="10 Le baptême en Christ.109.jpeg" descr="10 Le baptême en Christ.10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Double-click to edit"/>
          <p:cNvSpPr txBox="1"/>
          <p:nvPr>
            <p:ph type="title"/>
          </p:nvPr>
        </p:nvSpPr>
        <p:spPr>
          <a:prstGeom prst="rect">
            <a:avLst/>
          </a:prstGeom>
        </p:spPr>
        <p:txBody>
          <a:bodyPr/>
          <a:lstStyle/>
          <a:p>
            <a:pPr/>
          </a:p>
        </p:txBody>
      </p:sp>
      <p:sp>
        <p:nvSpPr>
          <p:cNvPr id="301" name="Double-click to edit"/>
          <p:cNvSpPr txBox="1"/>
          <p:nvPr>
            <p:ph type="body" idx="1"/>
          </p:nvPr>
        </p:nvSpPr>
        <p:spPr>
          <a:prstGeom prst="rect">
            <a:avLst/>
          </a:prstGeom>
        </p:spPr>
        <p:txBody>
          <a:bodyPr/>
          <a:lstStyle/>
          <a:p>
            <a:pPr/>
          </a:p>
        </p:txBody>
      </p:sp>
      <p:sp>
        <p:nvSpPr>
          <p:cNvPr id="3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3" name="10 Le baptême en Christ.011.jpeg" descr="10 Le baptême en Christ.0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9" name="Double-click to edit"/>
          <p:cNvSpPr txBox="1"/>
          <p:nvPr>
            <p:ph type="title"/>
          </p:nvPr>
        </p:nvSpPr>
        <p:spPr>
          <a:prstGeom prst="rect">
            <a:avLst/>
          </a:prstGeom>
        </p:spPr>
        <p:txBody>
          <a:bodyPr/>
          <a:lstStyle/>
          <a:p>
            <a:pPr/>
          </a:p>
        </p:txBody>
      </p:sp>
      <p:sp>
        <p:nvSpPr>
          <p:cNvPr id="830" name="Double-click to edit"/>
          <p:cNvSpPr txBox="1"/>
          <p:nvPr>
            <p:ph type="body" idx="1"/>
          </p:nvPr>
        </p:nvSpPr>
        <p:spPr>
          <a:prstGeom prst="rect">
            <a:avLst/>
          </a:prstGeom>
        </p:spPr>
        <p:txBody>
          <a:bodyPr/>
          <a:lstStyle/>
          <a:p>
            <a:pPr/>
          </a:p>
        </p:txBody>
      </p:sp>
      <p:sp>
        <p:nvSpPr>
          <p:cNvPr id="83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2" name="10 Le baptême en Christ.110.jpeg" descr="10 Le baptême en Christ.11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6" name="Double-click to edit"/>
          <p:cNvSpPr txBox="1"/>
          <p:nvPr>
            <p:ph type="title"/>
          </p:nvPr>
        </p:nvSpPr>
        <p:spPr>
          <a:prstGeom prst="rect">
            <a:avLst/>
          </a:prstGeom>
        </p:spPr>
        <p:txBody>
          <a:bodyPr/>
          <a:lstStyle/>
          <a:p>
            <a:pPr/>
          </a:p>
        </p:txBody>
      </p:sp>
      <p:sp>
        <p:nvSpPr>
          <p:cNvPr id="837" name="Double-click to edit"/>
          <p:cNvSpPr txBox="1"/>
          <p:nvPr>
            <p:ph type="body" idx="1"/>
          </p:nvPr>
        </p:nvSpPr>
        <p:spPr>
          <a:prstGeom prst="rect">
            <a:avLst/>
          </a:prstGeom>
        </p:spPr>
        <p:txBody>
          <a:bodyPr/>
          <a:lstStyle/>
          <a:p>
            <a:pPr/>
          </a:p>
        </p:txBody>
      </p:sp>
      <p:sp>
        <p:nvSpPr>
          <p:cNvPr id="83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9" name="10 Le baptême en Christ.108.jpeg" descr="10 Le baptême en Christ.10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3" name="Double-click to edit"/>
          <p:cNvSpPr txBox="1"/>
          <p:nvPr>
            <p:ph type="title"/>
          </p:nvPr>
        </p:nvSpPr>
        <p:spPr>
          <a:prstGeom prst="rect">
            <a:avLst/>
          </a:prstGeom>
        </p:spPr>
        <p:txBody>
          <a:bodyPr/>
          <a:lstStyle/>
          <a:p>
            <a:pPr/>
          </a:p>
        </p:txBody>
      </p:sp>
      <p:sp>
        <p:nvSpPr>
          <p:cNvPr id="844" name="Double-click to edit"/>
          <p:cNvSpPr txBox="1"/>
          <p:nvPr>
            <p:ph type="body" idx="1"/>
          </p:nvPr>
        </p:nvSpPr>
        <p:spPr>
          <a:prstGeom prst="rect">
            <a:avLst/>
          </a:prstGeom>
        </p:spPr>
        <p:txBody>
          <a:bodyPr/>
          <a:lstStyle/>
          <a:p>
            <a:pPr/>
          </a:p>
        </p:txBody>
      </p:sp>
      <p:sp>
        <p:nvSpPr>
          <p:cNvPr id="84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46" name="10 Le baptême en Christ.112.jpeg" descr="10 Le baptême en Christ.11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8" name="Double-click to edit"/>
          <p:cNvSpPr txBox="1"/>
          <p:nvPr>
            <p:ph type="title"/>
          </p:nvPr>
        </p:nvSpPr>
        <p:spPr>
          <a:prstGeom prst="rect">
            <a:avLst/>
          </a:prstGeom>
        </p:spPr>
        <p:txBody>
          <a:bodyPr/>
          <a:lstStyle/>
          <a:p>
            <a:pPr/>
          </a:p>
        </p:txBody>
      </p:sp>
      <p:sp>
        <p:nvSpPr>
          <p:cNvPr id="849" name="Double-click to edit"/>
          <p:cNvSpPr txBox="1"/>
          <p:nvPr>
            <p:ph type="body" idx="1"/>
          </p:nvPr>
        </p:nvSpPr>
        <p:spPr>
          <a:prstGeom prst="rect">
            <a:avLst/>
          </a:prstGeom>
        </p:spPr>
        <p:txBody>
          <a:bodyPr/>
          <a:lstStyle/>
          <a:p>
            <a:pPr/>
          </a:p>
        </p:txBody>
      </p:sp>
      <p:sp>
        <p:nvSpPr>
          <p:cNvPr id="85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1" name="10 Le baptême en Christ.110.jpeg" descr="10 Le baptême en Christ.1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3" name="Double-click to edit"/>
          <p:cNvSpPr txBox="1"/>
          <p:nvPr>
            <p:ph type="title"/>
          </p:nvPr>
        </p:nvSpPr>
        <p:spPr>
          <a:prstGeom prst="rect">
            <a:avLst/>
          </a:prstGeom>
        </p:spPr>
        <p:txBody>
          <a:bodyPr/>
          <a:lstStyle/>
          <a:p>
            <a:pPr/>
          </a:p>
        </p:txBody>
      </p:sp>
      <p:sp>
        <p:nvSpPr>
          <p:cNvPr id="854" name="Double-click to edit"/>
          <p:cNvSpPr txBox="1"/>
          <p:nvPr>
            <p:ph type="body" idx="1"/>
          </p:nvPr>
        </p:nvSpPr>
        <p:spPr>
          <a:prstGeom prst="rect">
            <a:avLst/>
          </a:prstGeom>
        </p:spPr>
        <p:txBody>
          <a:bodyPr/>
          <a:lstStyle/>
          <a:p>
            <a:pPr/>
          </a:p>
        </p:txBody>
      </p:sp>
      <p:sp>
        <p:nvSpPr>
          <p:cNvPr id="85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6" name="10 Le baptême en Christ.114.jpeg" descr="10 Le baptême en Christ.1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8" name="Double-click to edit"/>
          <p:cNvSpPr txBox="1"/>
          <p:nvPr>
            <p:ph type="title"/>
          </p:nvPr>
        </p:nvSpPr>
        <p:spPr>
          <a:prstGeom prst="rect">
            <a:avLst/>
          </a:prstGeom>
        </p:spPr>
        <p:txBody>
          <a:bodyPr/>
          <a:lstStyle/>
          <a:p>
            <a:pPr/>
          </a:p>
        </p:txBody>
      </p:sp>
      <p:sp>
        <p:nvSpPr>
          <p:cNvPr id="859" name="Double-click to edit"/>
          <p:cNvSpPr txBox="1"/>
          <p:nvPr>
            <p:ph type="body" idx="1"/>
          </p:nvPr>
        </p:nvSpPr>
        <p:spPr>
          <a:prstGeom prst="rect">
            <a:avLst/>
          </a:prstGeom>
        </p:spPr>
        <p:txBody>
          <a:bodyPr/>
          <a:lstStyle/>
          <a:p>
            <a:pPr/>
          </a:p>
        </p:txBody>
      </p:sp>
      <p:sp>
        <p:nvSpPr>
          <p:cNvPr id="86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61" name="10 Le baptême en Christ.115.jpeg" descr="10 Le baptême en Christ.11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5" name="Double-click to edit"/>
          <p:cNvSpPr txBox="1"/>
          <p:nvPr>
            <p:ph type="title"/>
          </p:nvPr>
        </p:nvSpPr>
        <p:spPr>
          <a:prstGeom prst="rect">
            <a:avLst/>
          </a:prstGeom>
        </p:spPr>
        <p:txBody>
          <a:bodyPr/>
          <a:lstStyle/>
          <a:p>
            <a:pPr/>
          </a:p>
        </p:txBody>
      </p:sp>
      <p:sp>
        <p:nvSpPr>
          <p:cNvPr id="866" name="Double-click to edit"/>
          <p:cNvSpPr txBox="1"/>
          <p:nvPr>
            <p:ph type="body" idx="1"/>
          </p:nvPr>
        </p:nvSpPr>
        <p:spPr>
          <a:prstGeom prst="rect">
            <a:avLst/>
          </a:prstGeom>
        </p:spPr>
        <p:txBody>
          <a:bodyPr/>
          <a:lstStyle/>
          <a:p>
            <a:pPr/>
          </a:p>
        </p:txBody>
      </p:sp>
      <p:sp>
        <p:nvSpPr>
          <p:cNvPr id="86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68" name="10 Le baptême en Christ.116.jpeg" descr="10 Le baptême en Christ.11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0" name="Double-click to edit"/>
          <p:cNvSpPr txBox="1"/>
          <p:nvPr>
            <p:ph type="title"/>
          </p:nvPr>
        </p:nvSpPr>
        <p:spPr>
          <a:prstGeom prst="rect">
            <a:avLst/>
          </a:prstGeom>
        </p:spPr>
        <p:txBody>
          <a:bodyPr/>
          <a:lstStyle/>
          <a:p>
            <a:pPr/>
          </a:p>
        </p:txBody>
      </p:sp>
      <p:sp>
        <p:nvSpPr>
          <p:cNvPr id="871" name="Double-click to edit"/>
          <p:cNvSpPr txBox="1"/>
          <p:nvPr>
            <p:ph type="body" idx="1"/>
          </p:nvPr>
        </p:nvSpPr>
        <p:spPr>
          <a:prstGeom prst="rect">
            <a:avLst/>
          </a:prstGeom>
        </p:spPr>
        <p:txBody>
          <a:bodyPr/>
          <a:lstStyle/>
          <a:p>
            <a:pPr/>
          </a:p>
        </p:txBody>
      </p:sp>
      <p:sp>
        <p:nvSpPr>
          <p:cNvPr id="87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73" name="10 Le baptême en Christ.114.jpeg" descr="10 Le baptême en Christ.1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5" name="Double-click to edit"/>
          <p:cNvSpPr txBox="1"/>
          <p:nvPr>
            <p:ph type="title"/>
          </p:nvPr>
        </p:nvSpPr>
        <p:spPr>
          <a:prstGeom prst="rect">
            <a:avLst/>
          </a:prstGeom>
        </p:spPr>
        <p:txBody>
          <a:bodyPr/>
          <a:lstStyle/>
          <a:p>
            <a:pPr/>
          </a:p>
        </p:txBody>
      </p:sp>
      <p:sp>
        <p:nvSpPr>
          <p:cNvPr id="876" name="Double-click to edit"/>
          <p:cNvSpPr txBox="1"/>
          <p:nvPr>
            <p:ph type="body" idx="1"/>
          </p:nvPr>
        </p:nvSpPr>
        <p:spPr>
          <a:prstGeom prst="rect">
            <a:avLst/>
          </a:prstGeom>
        </p:spPr>
        <p:txBody>
          <a:bodyPr/>
          <a:lstStyle/>
          <a:p>
            <a:pPr/>
          </a:p>
        </p:txBody>
      </p:sp>
      <p:sp>
        <p:nvSpPr>
          <p:cNvPr id="87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78" name="10 Le baptême en Christ.115.jpeg" descr="10 Le baptême en Christ.11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2" name="Double-click to edit"/>
          <p:cNvSpPr txBox="1"/>
          <p:nvPr>
            <p:ph type="title"/>
          </p:nvPr>
        </p:nvSpPr>
        <p:spPr>
          <a:prstGeom prst="rect">
            <a:avLst/>
          </a:prstGeom>
        </p:spPr>
        <p:txBody>
          <a:bodyPr/>
          <a:lstStyle/>
          <a:p>
            <a:pPr/>
          </a:p>
        </p:txBody>
      </p:sp>
      <p:sp>
        <p:nvSpPr>
          <p:cNvPr id="883" name="Double-click to edit"/>
          <p:cNvSpPr txBox="1"/>
          <p:nvPr>
            <p:ph type="body" idx="1"/>
          </p:nvPr>
        </p:nvSpPr>
        <p:spPr>
          <a:prstGeom prst="rect">
            <a:avLst/>
          </a:prstGeom>
        </p:spPr>
        <p:txBody>
          <a:bodyPr/>
          <a:lstStyle/>
          <a:p>
            <a:pPr/>
          </a:p>
        </p:txBody>
      </p:sp>
      <p:sp>
        <p:nvSpPr>
          <p:cNvPr id="88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5" name="10 Le baptême en Christ.119.jpeg" descr="10 Le baptême en Christ.11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Double-click to edit"/>
          <p:cNvSpPr txBox="1"/>
          <p:nvPr>
            <p:ph type="title"/>
          </p:nvPr>
        </p:nvSpPr>
        <p:spPr>
          <a:prstGeom prst="rect">
            <a:avLst/>
          </a:prstGeom>
        </p:spPr>
        <p:txBody>
          <a:bodyPr/>
          <a:lstStyle/>
          <a:p>
            <a:pPr/>
          </a:p>
        </p:txBody>
      </p:sp>
      <p:sp>
        <p:nvSpPr>
          <p:cNvPr id="306" name="Double-click to edit"/>
          <p:cNvSpPr txBox="1"/>
          <p:nvPr>
            <p:ph type="body" idx="1"/>
          </p:nvPr>
        </p:nvSpPr>
        <p:spPr>
          <a:prstGeom prst="rect">
            <a:avLst/>
          </a:prstGeom>
        </p:spPr>
        <p:txBody>
          <a:bodyPr/>
          <a:lstStyle/>
          <a:p>
            <a:pPr/>
          </a:p>
        </p:txBody>
      </p:sp>
      <p:sp>
        <p:nvSpPr>
          <p:cNvPr id="3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8" name="10 Le baptême en Christ.012.jpeg" descr="10 Le baptême en Christ.01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7" name="Double-click to edit"/>
          <p:cNvSpPr txBox="1"/>
          <p:nvPr>
            <p:ph type="title"/>
          </p:nvPr>
        </p:nvSpPr>
        <p:spPr>
          <a:prstGeom prst="rect">
            <a:avLst/>
          </a:prstGeom>
        </p:spPr>
        <p:txBody>
          <a:bodyPr/>
          <a:lstStyle/>
          <a:p>
            <a:pPr/>
          </a:p>
        </p:txBody>
      </p:sp>
      <p:sp>
        <p:nvSpPr>
          <p:cNvPr id="888" name="Double-click to edit"/>
          <p:cNvSpPr txBox="1"/>
          <p:nvPr>
            <p:ph type="body" idx="1"/>
          </p:nvPr>
        </p:nvSpPr>
        <p:spPr>
          <a:prstGeom prst="rect">
            <a:avLst/>
          </a:prstGeom>
        </p:spPr>
        <p:txBody>
          <a:bodyPr/>
          <a:lstStyle/>
          <a:p>
            <a:pPr/>
          </a:p>
        </p:txBody>
      </p:sp>
      <p:sp>
        <p:nvSpPr>
          <p:cNvPr id="88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90" name="10 Le baptême en Christ.117.jpeg" descr="10 Le baptême en Christ.11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2" name="Double-click to edit"/>
          <p:cNvSpPr txBox="1"/>
          <p:nvPr>
            <p:ph type="title"/>
          </p:nvPr>
        </p:nvSpPr>
        <p:spPr>
          <a:prstGeom prst="rect">
            <a:avLst/>
          </a:prstGeom>
        </p:spPr>
        <p:txBody>
          <a:bodyPr/>
          <a:lstStyle/>
          <a:p>
            <a:pPr/>
          </a:p>
        </p:txBody>
      </p:sp>
      <p:sp>
        <p:nvSpPr>
          <p:cNvPr id="893" name="Double-click to edit"/>
          <p:cNvSpPr txBox="1"/>
          <p:nvPr>
            <p:ph type="body" idx="1"/>
          </p:nvPr>
        </p:nvSpPr>
        <p:spPr>
          <a:prstGeom prst="rect">
            <a:avLst/>
          </a:prstGeom>
        </p:spPr>
        <p:txBody>
          <a:bodyPr/>
          <a:lstStyle/>
          <a:p>
            <a:pPr/>
          </a:p>
        </p:txBody>
      </p:sp>
      <p:sp>
        <p:nvSpPr>
          <p:cNvPr id="89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95" name="10 Le baptême en Christ.121.jpeg" descr="10 Le baptême en Christ.12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9" name="Double-click to edit"/>
          <p:cNvSpPr txBox="1"/>
          <p:nvPr>
            <p:ph type="title"/>
          </p:nvPr>
        </p:nvSpPr>
        <p:spPr>
          <a:prstGeom prst="rect">
            <a:avLst/>
          </a:prstGeom>
        </p:spPr>
        <p:txBody>
          <a:bodyPr/>
          <a:lstStyle/>
          <a:p>
            <a:pPr/>
          </a:p>
        </p:txBody>
      </p:sp>
      <p:sp>
        <p:nvSpPr>
          <p:cNvPr id="900" name="Double-click to edit"/>
          <p:cNvSpPr txBox="1"/>
          <p:nvPr>
            <p:ph type="body" idx="1"/>
          </p:nvPr>
        </p:nvSpPr>
        <p:spPr>
          <a:prstGeom prst="rect">
            <a:avLst/>
          </a:prstGeom>
        </p:spPr>
        <p:txBody>
          <a:bodyPr/>
          <a:lstStyle/>
          <a:p>
            <a:pPr/>
          </a:p>
        </p:txBody>
      </p:sp>
      <p:sp>
        <p:nvSpPr>
          <p:cNvPr id="90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02" name="10 Le baptême en Christ.119.jpeg" descr="10 Le baptême en Christ.11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6" name="Double-click to edit"/>
          <p:cNvSpPr txBox="1"/>
          <p:nvPr>
            <p:ph type="title"/>
          </p:nvPr>
        </p:nvSpPr>
        <p:spPr>
          <a:prstGeom prst="rect">
            <a:avLst/>
          </a:prstGeom>
        </p:spPr>
        <p:txBody>
          <a:bodyPr/>
          <a:lstStyle/>
          <a:p>
            <a:pPr/>
          </a:p>
        </p:txBody>
      </p:sp>
      <p:sp>
        <p:nvSpPr>
          <p:cNvPr id="907" name="Double-click to edit"/>
          <p:cNvSpPr txBox="1"/>
          <p:nvPr>
            <p:ph type="body" idx="1"/>
          </p:nvPr>
        </p:nvSpPr>
        <p:spPr>
          <a:prstGeom prst="rect">
            <a:avLst/>
          </a:prstGeom>
        </p:spPr>
        <p:txBody>
          <a:bodyPr/>
          <a:lstStyle/>
          <a:p>
            <a:pPr/>
          </a:p>
        </p:txBody>
      </p:sp>
      <p:sp>
        <p:nvSpPr>
          <p:cNvPr id="90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09" name="10 Le baptême en Christ.123.jpeg" descr="10 Le baptême en Christ.1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1" name="Double-click to edit"/>
          <p:cNvSpPr txBox="1"/>
          <p:nvPr>
            <p:ph type="title"/>
          </p:nvPr>
        </p:nvSpPr>
        <p:spPr>
          <a:prstGeom prst="rect">
            <a:avLst/>
          </a:prstGeom>
        </p:spPr>
        <p:txBody>
          <a:bodyPr/>
          <a:lstStyle/>
          <a:p>
            <a:pPr/>
          </a:p>
        </p:txBody>
      </p:sp>
      <p:sp>
        <p:nvSpPr>
          <p:cNvPr id="912" name="Double-click to edit"/>
          <p:cNvSpPr txBox="1"/>
          <p:nvPr>
            <p:ph type="body" idx="1"/>
          </p:nvPr>
        </p:nvSpPr>
        <p:spPr>
          <a:prstGeom prst="rect">
            <a:avLst/>
          </a:prstGeom>
        </p:spPr>
        <p:txBody>
          <a:bodyPr/>
          <a:lstStyle/>
          <a:p>
            <a:pPr/>
          </a:p>
        </p:txBody>
      </p:sp>
      <p:sp>
        <p:nvSpPr>
          <p:cNvPr id="91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4" name="10 Le baptême en Christ.124.jpeg" descr="10 Le baptême en Christ.1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6" name="Double-click to edit"/>
          <p:cNvSpPr txBox="1"/>
          <p:nvPr>
            <p:ph type="title"/>
          </p:nvPr>
        </p:nvSpPr>
        <p:spPr>
          <a:prstGeom prst="rect">
            <a:avLst/>
          </a:prstGeom>
        </p:spPr>
        <p:txBody>
          <a:bodyPr/>
          <a:lstStyle/>
          <a:p>
            <a:pPr/>
          </a:p>
        </p:txBody>
      </p:sp>
      <p:sp>
        <p:nvSpPr>
          <p:cNvPr id="917" name="Double-click to edit"/>
          <p:cNvSpPr txBox="1"/>
          <p:nvPr>
            <p:ph type="body" idx="1"/>
          </p:nvPr>
        </p:nvSpPr>
        <p:spPr>
          <a:prstGeom prst="rect">
            <a:avLst/>
          </a:prstGeom>
        </p:spPr>
        <p:txBody>
          <a:bodyPr/>
          <a:lstStyle/>
          <a:p>
            <a:pPr/>
          </a:p>
        </p:txBody>
      </p:sp>
      <p:sp>
        <p:nvSpPr>
          <p:cNvPr id="91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9" name="10 Le baptême en Christ.125.jpeg" descr="10 Le baptême en Christ.12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3" name="Double-click to edit"/>
          <p:cNvSpPr txBox="1"/>
          <p:nvPr>
            <p:ph type="title"/>
          </p:nvPr>
        </p:nvSpPr>
        <p:spPr>
          <a:prstGeom prst="rect">
            <a:avLst/>
          </a:prstGeom>
        </p:spPr>
        <p:txBody>
          <a:bodyPr/>
          <a:lstStyle/>
          <a:p>
            <a:pPr/>
          </a:p>
        </p:txBody>
      </p:sp>
      <p:sp>
        <p:nvSpPr>
          <p:cNvPr id="924" name="Double-click to edit"/>
          <p:cNvSpPr txBox="1"/>
          <p:nvPr>
            <p:ph type="body" idx="1"/>
          </p:nvPr>
        </p:nvSpPr>
        <p:spPr>
          <a:prstGeom prst="rect">
            <a:avLst/>
          </a:prstGeom>
        </p:spPr>
        <p:txBody>
          <a:bodyPr/>
          <a:lstStyle/>
          <a:p>
            <a:pPr/>
          </a:p>
        </p:txBody>
      </p:sp>
      <p:sp>
        <p:nvSpPr>
          <p:cNvPr id="92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26" name="10 Le baptême en Christ.123.jpeg" descr="10 Le baptême en Christ.1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8" name="Double-click to edit"/>
          <p:cNvSpPr txBox="1"/>
          <p:nvPr>
            <p:ph type="title"/>
          </p:nvPr>
        </p:nvSpPr>
        <p:spPr>
          <a:prstGeom prst="rect">
            <a:avLst/>
          </a:prstGeom>
        </p:spPr>
        <p:txBody>
          <a:bodyPr/>
          <a:lstStyle/>
          <a:p>
            <a:pPr/>
          </a:p>
        </p:txBody>
      </p:sp>
      <p:sp>
        <p:nvSpPr>
          <p:cNvPr id="929" name="Double-click to edit"/>
          <p:cNvSpPr txBox="1"/>
          <p:nvPr>
            <p:ph type="body" idx="1"/>
          </p:nvPr>
        </p:nvSpPr>
        <p:spPr>
          <a:prstGeom prst="rect">
            <a:avLst/>
          </a:prstGeom>
        </p:spPr>
        <p:txBody>
          <a:bodyPr/>
          <a:lstStyle/>
          <a:p>
            <a:pPr/>
          </a:p>
        </p:txBody>
      </p:sp>
      <p:sp>
        <p:nvSpPr>
          <p:cNvPr id="93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31" name="10 Le baptême en Christ.127.jpeg" descr="10 Le baptême en Christ.12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3" name="Double-click to edit"/>
          <p:cNvSpPr txBox="1"/>
          <p:nvPr>
            <p:ph type="title"/>
          </p:nvPr>
        </p:nvSpPr>
        <p:spPr>
          <a:prstGeom prst="rect">
            <a:avLst/>
          </a:prstGeom>
        </p:spPr>
        <p:txBody>
          <a:bodyPr/>
          <a:lstStyle/>
          <a:p>
            <a:pPr/>
          </a:p>
        </p:txBody>
      </p:sp>
      <p:sp>
        <p:nvSpPr>
          <p:cNvPr id="934" name="Double-click to edit"/>
          <p:cNvSpPr txBox="1"/>
          <p:nvPr>
            <p:ph type="body" idx="1"/>
          </p:nvPr>
        </p:nvSpPr>
        <p:spPr>
          <a:prstGeom prst="rect">
            <a:avLst/>
          </a:prstGeom>
        </p:spPr>
        <p:txBody>
          <a:bodyPr/>
          <a:lstStyle/>
          <a:p>
            <a:pPr/>
          </a:p>
        </p:txBody>
      </p:sp>
      <p:sp>
        <p:nvSpPr>
          <p:cNvPr id="93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36" name="10 Le baptême en Christ.125.jpeg" descr="10 Le baptême en Christ.12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8" name="Double-click to edit"/>
          <p:cNvSpPr txBox="1"/>
          <p:nvPr>
            <p:ph type="title"/>
          </p:nvPr>
        </p:nvSpPr>
        <p:spPr>
          <a:prstGeom prst="rect">
            <a:avLst/>
          </a:prstGeom>
        </p:spPr>
        <p:txBody>
          <a:bodyPr/>
          <a:lstStyle/>
          <a:p>
            <a:pPr/>
          </a:p>
        </p:txBody>
      </p:sp>
      <p:sp>
        <p:nvSpPr>
          <p:cNvPr id="939" name="Double-click to edit"/>
          <p:cNvSpPr txBox="1"/>
          <p:nvPr>
            <p:ph type="body" idx="1"/>
          </p:nvPr>
        </p:nvSpPr>
        <p:spPr>
          <a:prstGeom prst="rect">
            <a:avLst/>
          </a:prstGeom>
        </p:spPr>
        <p:txBody>
          <a:bodyPr/>
          <a:lstStyle/>
          <a:p>
            <a:pPr/>
          </a:p>
        </p:txBody>
      </p:sp>
      <p:sp>
        <p:nvSpPr>
          <p:cNvPr id="94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1" name="10 Le baptême en Christ.129.jpeg" descr="10 Le baptême en Christ.12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Double-click to edit"/>
          <p:cNvSpPr txBox="1"/>
          <p:nvPr>
            <p:ph type="title"/>
          </p:nvPr>
        </p:nvSpPr>
        <p:spPr>
          <a:prstGeom prst="rect">
            <a:avLst/>
          </a:prstGeom>
        </p:spPr>
        <p:txBody>
          <a:bodyPr/>
          <a:lstStyle/>
          <a:p>
            <a:pPr/>
          </a:p>
        </p:txBody>
      </p:sp>
      <p:sp>
        <p:nvSpPr>
          <p:cNvPr id="311" name="Double-click to edit"/>
          <p:cNvSpPr txBox="1"/>
          <p:nvPr>
            <p:ph type="body" idx="1"/>
          </p:nvPr>
        </p:nvSpPr>
        <p:spPr>
          <a:prstGeom prst="rect">
            <a:avLst/>
          </a:prstGeom>
        </p:spPr>
        <p:txBody>
          <a:bodyPr/>
          <a:lstStyle/>
          <a:p>
            <a:pPr/>
          </a:p>
        </p:txBody>
      </p:sp>
      <p:sp>
        <p:nvSpPr>
          <p:cNvPr id="3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3" name="10 Le baptême en Christ.013.jpeg" descr="10 Le baptême en Christ.0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5" name="Double-click to edit"/>
          <p:cNvSpPr txBox="1"/>
          <p:nvPr>
            <p:ph type="title"/>
          </p:nvPr>
        </p:nvSpPr>
        <p:spPr>
          <a:prstGeom prst="rect">
            <a:avLst/>
          </a:prstGeom>
        </p:spPr>
        <p:txBody>
          <a:bodyPr/>
          <a:lstStyle/>
          <a:p>
            <a:pPr/>
          </a:p>
        </p:txBody>
      </p:sp>
      <p:sp>
        <p:nvSpPr>
          <p:cNvPr id="946" name="Double-click to edit"/>
          <p:cNvSpPr txBox="1"/>
          <p:nvPr>
            <p:ph type="body" idx="1"/>
          </p:nvPr>
        </p:nvSpPr>
        <p:spPr>
          <a:prstGeom prst="rect">
            <a:avLst/>
          </a:prstGeom>
        </p:spPr>
        <p:txBody>
          <a:bodyPr/>
          <a:lstStyle/>
          <a:p>
            <a:pPr/>
          </a:p>
        </p:txBody>
      </p:sp>
      <p:sp>
        <p:nvSpPr>
          <p:cNvPr id="94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8" name="10 Le baptême en Christ.127.jpeg" descr="10 Le baptême en Christ.12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2" name="Double-click to edit"/>
          <p:cNvSpPr txBox="1"/>
          <p:nvPr>
            <p:ph type="title"/>
          </p:nvPr>
        </p:nvSpPr>
        <p:spPr>
          <a:prstGeom prst="rect">
            <a:avLst/>
          </a:prstGeom>
        </p:spPr>
        <p:txBody>
          <a:bodyPr/>
          <a:lstStyle/>
          <a:p>
            <a:pPr/>
          </a:p>
        </p:txBody>
      </p:sp>
      <p:sp>
        <p:nvSpPr>
          <p:cNvPr id="953" name="Double-click to edit"/>
          <p:cNvSpPr txBox="1"/>
          <p:nvPr>
            <p:ph type="body" idx="1"/>
          </p:nvPr>
        </p:nvSpPr>
        <p:spPr>
          <a:prstGeom prst="rect">
            <a:avLst/>
          </a:prstGeom>
        </p:spPr>
        <p:txBody>
          <a:bodyPr/>
          <a:lstStyle/>
          <a:p>
            <a:pPr/>
          </a:p>
        </p:txBody>
      </p:sp>
      <p:sp>
        <p:nvSpPr>
          <p:cNvPr id="95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55" name="10 Le baptême en Christ.131.jpeg" descr="10 Le baptême en Christ.13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7" name="Double-click to edit"/>
          <p:cNvSpPr txBox="1"/>
          <p:nvPr>
            <p:ph type="title"/>
          </p:nvPr>
        </p:nvSpPr>
        <p:spPr>
          <a:prstGeom prst="rect">
            <a:avLst/>
          </a:prstGeom>
        </p:spPr>
        <p:txBody>
          <a:bodyPr/>
          <a:lstStyle/>
          <a:p>
            <a:pPr/>
          </a:p>
        </p:txBody>
      </p:sp>
      <p:sp>
        <p:nvSpPr>
          <p:cNvPr id="958" name="Double-click to edit"/>
          <p:cNvSpPr txBox="1"/>
          <p:nvPr>
            <p:ph type="body" idx="1"/>
          </p:nvPr>
        </p:nvSpPr>
        <p:spPr>
          <a:prstGeom prst="rect">
            <a:avLst/>
          </a:prstGeom>
        </p:spPr>
        <p:txBody>
          <a:bodyPr/>
          <a:lstStyle/>
          <a:p>
            <a:pPr/>
          </a:p>
        </p:txBody>
      </p:sp>
      <p:sp>
        <p:nvSpPr>
          <p:cNvPr id="95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60" name="10 Le baptême en Christ.132.jpeg" descr="10 Le baptême en Christ.13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2" name="Double-click to edit"/>
          <p:cNvSpPr txBox="1"/>
          <p:nvPr>
            <p:ph type="title"/>
          </p:nvPr>
        </p:nvSpPr>
        <p:spPr>
          <a:prstGeom prst="rect">
            <a:avLst/>
          </a:prstGeom>
        </p:spPr>
        <p:txBody>
          <a:bodyPr/>
          <a:lstStyle/>
          <a:p>
            <a:pPr/>
          </a:p>
        </p:txBody>
      </p:sp>
      <p:sp>
        <p:nvSpPr>
          <p:cNvPr id="963" name="Double-click to edit"/>
          <p:cNvSpPr txBox="1"/>
          <p:nvPr>
            <p:ph type="body" idx="1"/>
          </p:nvPr>
        </p:nvSpPr>
        <p:spPr>
          <a:prstGeom prst="rect">
            <a:avLst/>
          </a:prstGeom>
        </p:spPr>
        <p:txBody>
          <a:bodyPr/>
          <a:lstStyle/>
          <a:p>
            <a:pPr/>
          </a:p>
        </p:txBody>
      </p:sp>
      <p:sp>
        <p:nvSpPr>
          <p:cNvPr id="96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65" name="10 Le baptême en Christ.133.jpeg" descr="10 Le baptême en Christ.13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9" name="Double-click to edit"/>
          <p:cNvSpPr txBox="1"/>
          <p:nvPr>
            <p:ph type="title"/>
          </p:nvPr>
        </p:nvSpPr>
        <p:spPr>
          <a:prstGeom prst="rect">
            <a:avLst/>
          </a:prstGeom>
        </p:spPr>
        <p:txBody>
          <a:bodyPr/>
          <a:lstStyle/>
          <a:p>
            <a:pPr/>
          </a:p>
        </p:txBody>
      </p:sp>
      <p:sp>
        <p:nvSpPr>
          <p:cNvPr id="970" name="Double-click to edit"/>
          <p:cNvSpPr txBox="1"/>
          <p:nvPr>
            <p:ph type="body" idx="1"/>
          </p:nvPr>
        </p:nvSpPr>
        <p:spPr>
          <a:prstGeom prst="rect">
            <a:avLst/>
          </a:prstGeom>
        </p:spPr>
        <p:txBody>
          <a:bodyPr/>
          <a:lstStyle/>
          <a:p>
            <a:pPr/>
          </a:p>
        </p:txBody>
      </p:sp>
      <p:sp>
        <p:nvSpPr>
          <p:cNvPr id="97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72" name="10 Le baptême en Christ.134.jpeg" descr="10 Le baptême en Christ.13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4" name="Double-click to edit"/>
          <p:cNvSpPr txBox="1"/>
          <p:nvPr>
            <p:ph type="title"/>
          </p:nvPr>
        </p:nvSpPr>
        <p:spPr>
          <a:prstGeom prst="rect">
            <a:avLst/>
          </a:prstGeom>
        </p:spPr>
        <p:txBody>
          <a:bodyPr/>
          <a:lstStyle/>
          <a:p>
            <a:pPr/>
          </a:p>
        </p:txBody>
      </p:sp>
      <p:sp>
        <p:nvSpPr>
          <p:cNvPr id="975" name="Double-click to edit"/>
          <p:cNvSpPr txBox="1"/>
          <p:nvPr>
            <p:ph type="body" idx="1"/>
          </p:nvPr>
        </p:nvSpPr>
        <p:spPr>
          <a:prstGeom prst="rect">
            <a:avLst/>
          </a:prstGeom>
        </p:spPr>
        <p:txBody>
          <a:bodyPr/>
          <a:lstStyle/>
          <a:p>
            <a:pPr/>
          </a:p>
        </p:txBody>
      </p:sp>
      <p:sp>
        <p:nvSpPr>
          <p:cNvPr id="97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77" name="10 Le baptême en Christ.132.jpeg" descr="10 Le baptême en Christ.13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1" name="Double-click to edit"/>
          <p:cNvSpPr txBox="1"/>
          <p:nvPr>
            <p:ph type="title"/>
          </p:nvPr>
        </p:nvSpPr>
        <p:spPr>
          <a:prstGeom prst="rect">
            <a:avLst/>
          </a:prstGeom>
        </p:spPr>
        <p:txBody>
          <a:bodyPr/>
          <a:lstStyle/>
          <a:p>
            <a:pPr/>
          </a:p>
        </p:txBody>
      </p:sp>
      <p:sp>
        <p:nvSpPr>
          <p:cNvPr id="982" name="Double-click to edit"/>
          <p:cNvSpPr txBox="1"/>
          <p:nvPr>
            <p:ph type="body" idx="1"/>
          </p:nvPr>
        </p:nvSpPr>
        <p:spPr>
          <a:prstGeom prst="rect">
            <a:avLst/>
          </a:prstGeom>
        </p:spPr>
        <p:txBody>
          <a:bodyPr/>
          <a:lstStyle/>
          <a:p>
            <a:pPr/>
          </a:p>
        </p:txBody>
      </p:sp>
      <p:sp>
        <p:nvSpPr>
          <p:cNvPr id="98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84" name="10 Le baptême en Christ.136.jpeg" descr="10 Le baptême en Christ.13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6" name="Double-click to edit"/>
          <p:cNvSpPr txBox="1"/>
          <p:nvPr>
            <p:ph type="title"/>
          </p:nvPr>
        </p:nvSpPr>
        <p:spPr>
          <a:prstGeom prst="rect">
            <a:avLst/>
          </a:prstGeom>
        </p:spPr>
        <p:txBody>
          <a:bodyPr/>
          <a:lstStyle/>
          <a:p>
            <a:pPr/>
          </a:p>
        </p:txBody>
      </p:sp>
      <p:sp>
        <p:nvSpPr>
          <p:cNvPr id="987" name="Double-click to edit"/>
          <p:cNvSpPr txBox="1"/>
          <p:nvPr>
            <p:ph type="body" idx="1"/>
          </p:nvPr>
        </p:nvSpPr>
        <p:spPr>
          <a:prstGeom prst="rect">
            <a:avLst/>
          </a:prstGeom>
        </p:spPr>
        <p:txBody>
          <a:bodyPr/>
          <a:lstStyle/>
          <a:p>
            <a:pPr/>
          </a:p>
        </p:txBody>
      </p:sp>
      <p:sp>
        <p:nvSpPr>
          <p:cNvPr id="98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89" name="10 Le baptême en Christ.134.jpeg" descr="10 Le baptême en Christ.13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1" name="Double-click to edit"/>
          <p:cNvSpPr txBox="1"/>
          <p:nvPr>
            <p:ph type="title"/>
          </p:nvPr>
        </p:nvSpPr>
        <p:spPr>
          <a:prstGeom prst="rect">
            <a:avLst/>
          </a:prstGeom>
        </p:spPr>
        <p:txBody>
          <a:bodyPr/>
          <a:lstStyle/>
          <a:p>
            <a:pPr/>
          </a:p>
        </p:txBody>
      </p:sp>
      <p:sp>
        <p:nvSpPr>
          <p:cNvPr id="992" name="Double-click to edit"/>
          <p:cNvSpPr txBox="1"/>
          <p:nvPr>
            <p:ph type="body" idx="1"/>
          </p:nvPr>
        </p:nvSpPr>
        <p:spPr>
          <a:prstGeom prst="rect">
            <a:avLst/>
          </a:prstGeom>
        </p:spPr>
        <p:txBody>
          <a:bodyPr/>
          <a:lstStyle/>
          <a:p>
            <a:pPr/>
          </a:p>
        </p:txBody>
      </p:sp>
      <p:sp>
        <p:nvSpPr>
          <p:cNvPr id="99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4" name="10 Le baptême en Christ.138.jpeg" descr="10 Le baptême en Christ.13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6" name="Double-click to edit"/>
          <p:cNvSpPr txBox="1"/>
          <p:nvPr>
            <p:ph type="title"/>
          </p:nvPr>
        </p:nvSpPr>
        <p:spPr>
          <a:prstGeom prst="rect">
            <a:avLst/>
          </a:prstGeom>
        </p:spPr>
        <p:txBody>
          <a:bodyPr/>
          <a:lstStyle/>
          <a:p>
            <a:pPr/>
          </a:p>
        </p:txBody>
      </p:sp>
      <p:sp>
        <p:nvSpPr>
          <p:cNvPr id="997" name="Double-click to edit"/>
          <p:cNvSpPr txBox="1"/>
          <p:nvPr>
            <p:ph type="body" idx="1"/>
          </p:nvPr>
        </p:nvSpPr>
        <p:spPr>
          <a:prstGeom prst="rect">
            <a:avLst/>
          </a:prstGeom>
        </p:spPr>
        <p:txBody>
          <a:bodyPr/>
          <a:lstStyle/>
          <a:p>
            <a:pPr/>
          </a:p>
        </p:txBody>
      </p:sp>
      <p:sp>
        <p:nvSpPr>
          <p:cNvPr id="99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9" name="10 Le baptême en Christ.139.jpeg" descr="10 Le baptême en Christ.1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Double-click to edit"/>
          <p:cNvSpPr txBox="1"/>
          <p:nvPr>
            <p:ph type="title"/>
          </p:nvPr>
        </p:nvSpPr>
        <p:spPr>
          <a:prstGeom prst="rect">
            <a:avLst/>
          </a:prstGeom>
        </p:spPr>
        <p:txBody>
          <a:bodyPr/>
          <a:lstStyle/>
          <a:p>
            <a:pPr/>
          </a:p>
        </p:txBody>
      </p:sp>
      <p:sp>
        <p:nvSpPr>
          <p:cNvPr id="316" name="Double-click to edit"/>
          <p:cNvSpPr txBox="1"/>
          <p:nvPr>
            <p:ph type="body" idx="1"/>
          </p:nvPr>
        </p:nvSpPr>
        <p:spPr>
          <a:prstGeom prst="rect">
            <a:avLst/>
          </a:prstGeom>
        </p:spPr>
        <p:txBody>
          <a:bodyPr/>
          <a:lstStyle/>
          <a:p>
            <a:pPr/>
          </a:p>
        </p:txBody>
      </p:sp>
      <p:sp>
        <p:nvSpPr>
          <p:cNvPr id="3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8" name="10 Le baptême en Christ.014.jpeg" descr="10 Le baptême en Christ.0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1" name="Double-click to edit"/>
          <p:cNvSpPr txBox="1"/>
          <p:nvPr>
            <p:ph type="title"/>
          </p:nvPr>
        </p:nvSpPr>
        <p:spPr>
          <a:prstGeom prst="rect">
            <a:avLst/>
          </a:prstGeom>
        </p:spPr>
        <p:txBody>
          <a:bodyPr/>
          <a:lstStyle/>
          <a:p>
            <a:pPr/>
          </a:p>
        </p:txBody>
      </p:sp>
      <p:sp>
        <p:nvSpPr>
          <p:cNvPr id="1002" name="Double-click to edit"/>
          <p:cNvSpPr txBox="1"/>
          <p:nvPr>
            <p:ph type="body" idx="1"/>
          </p:nvPr>
        </p:nvSpPr>
        <p:spPr>
          <a:prstGeom prst="rect">
            <a:avLst/>
          </a:prstGeom>
        </p:spPr>
        <p:txBody>
          <a:bodyPr/>
          <a:lstStyle/>
          <a:p>
            <a:pPr/>
          </a:p>
        </p:txBody>
      </p:sp>
      <p:sp>
        <p:nvSpPr>
          <p:cNvPr id="100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04" name="10 Le baptême en Christ.137.jpeg" descr="10 Le baptême en Christ.13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6" name="Double-click to edit"/>
          <p:cNvSpPr txBox="1"/>
          <p:nvPr>
            <p:ph type="title"/>
          </p:nvPr>
        </p:nvSpPr>
        <p:spPr>
          <a:prstGeom prst="rect">
            <a:avLst/>
          </a:prstGeom>
        </p:spPr>
        <p:txBody>
          <a:bodyPr/>
          <a:lstStyle/>
          <a:p>
            <a:pPr/>
          </a:p>
        </p:txBody>
      </p:sp>
      <p:sp>
        <p:nvSpPr>
          <p:cNvPr id="1007" name="Double-click to edit"/>
          <p:cNvSpPr txBox="1"/>
          <p:nvPr>
            <p:ph type="body" idx="1"/>
          </p:nvPr>
        </p:nvSpPr>
        <p:spPr>
          <a:prstGeom prst="rect">
            <a:avLst/>
          </a:prstGeom>
        </p:spPr>
        <p:txBody>
          <a:bodyPr/>
          <a:lstStyle/>
          <a:p>
            <a:pPr/>
          </a:p>
        </p:txBody>
      </p:sp>
      <p:sp>
        <p:nvSpPr>
          <p:cNvPr id="100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09" name="10 Le baptême en Christ.138.jpeg" descr="10 Le baptême en Christ.13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3" name="Double-click to edit"/>
          <p:cNvSpPr txBox="1"/>
          <p:nvPr>
            <p:ph type="title"/>
          </p:nvPr>
        </p:nvSpPr>
        <p:spPr>
          <a:prstGeom prst="rect">
            <a:avLst/>
          </a:prstGeom>
        </p:spPr>
        <p:txBody>
          <a:bodyPr/>
          <a:lstStyle/>
          <a:p>
            <a:pPr/>
          </a:p>
        </p:txBody>
      </p:sp>
      <p:sp>
        <p:nvSpPr>
          <p:cNvPr id="1014" name="Double-click to edit"/>
          <p:cNvSpPr txBox="1"/>
          <p:nvPr>
            <p:ph type="body" idx="1"/>
          </p:nvPr>
        </p:nvSpPr>
        <p:spPr>
          <a:prstGeom prst="rect">
            <a:avLst/>
          </a:prstGeom>
        </p:spPr>
        <p:txBody>
          <a:bodyPr/>
          <a:lstStyle/>
          <a:p>
            <a:pPr/>
          </a:p>
        </p:txBody>
      </p:sp>
      <p:sp>
        <p:nvSpPr>
          <p:cNvPr id="101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16" name="10 Le baptême en Christ.139.jpeg" descr="10 Le baptême en Christ.13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0" name="Double-click to edit"/>
          <p:cNvSpPr txBox="1"/>
          <p:nvPr>
            <p:ph type="title"/>
          </p:nvPr>
        </p:nvSpPr>
        <p:spPr>
          <a:prstGeom prst="rect">
            <a:avLst/>
          </a:prstGeom>
        </p:spPr>
        <p:txBody>
          <a:bodyPr/>
          <a:lstStyle/>
          <a:p>
            <a:pPr/>
          </a:p>
        </p:txBody>
      </p:sp>
      <p:sp>
        <p:nvSpPr>
          <p:cNvPr id="1021" name="Double-click to edit"/>
          <p:cNvSpPr txBox="1"/>
          <p:nvPr>
            <p:ph type="body" idx="1"/>
          </p:nvPr>
        </p:nvSpPr>
        <p:spPr>
          <a:prstGeom prst="rect">
            <a:avLst/>
          </a:prstGeom>
        </p:spPr>
        <p:txBody>
          <a:bodyPr/>
          <a:lstStyle/>
          <a:p>
            <a:pPr/>
          </a:p>
        </p:txBody>
      </p:sp>
      <p:sp>
        <p:nvSpPr>
          <p:cNvPr id="102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3" name="10 Le baptême en Christ.143.jpeg" descr="10 Le baptême en Christ.1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5" name="Double-click to edit"/>
          <p:cNvSpPr txBox="1"/>
          <p:nvPr>
            <p:ph type="title"/>
          </p:nvPr>
        </p:nvSpPr>
        <p:spPr>
          <a:prstGeom prst="rect">
            <a:avLst/>
          </a:prstGeom>
        </p:spPr>
        <p:txBody>
          <a:bodyPr/>
          <a:lstStyle/>
          <a:p>
            <a:pPr/>
          </a:p>
        </p:txBody>
      </p:sp>
      <p:sp>
        <p:nvSpPr>
          <p:cNvPr id="1026" name="Double-click to edit"/>
          <p:cNvSpPr txBox="1"/>
          <p:nvPr>
            <p:ph type="body" idx="1"/>
          </p:nvPr>
        </p:nvSpPr>
        <p:spPr>
          <a:prstGeom prst="rect">
            <a:avLst/>
          </a:prstGeom>
        </p:spPr>
        <p:txBody>
          <a:bodyPr/>
          <a:lstStyle/>
          <a:p>
            <a:pPr/>
          </a:p>
        </p:txBody>
      </p:sp>
      <p:sp>
        <p:nvSpPr>
          <p:cNvPr id="102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8" name="10 Le baptême en Christ.141.jpeg" descr="10 Le baptême en Christ.14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0" name="Double-click to edit"/>
          <p:cNvSpPr txBox="1"/>
          <p:nvPr>
            <p:ph type="title"/>
          </p:nvPr>
        </p:nvSpPr>
        <p:spPr>
          <a:prstGeom prst="rect">
            <a:avLst/>
          </a:prstGeom>
        </p:spPr>
        <p:txBody>
          <a:bodyPr/>
          <a:lstStyle/>
          <a:p>
            <a:pPr/>
          </a:p>
        </p:txBody>
      </p:sp>
      <p:sp>
        <p:nvSpPr>
          <p:cNvPr id="1031" name="Double-click to edit"/>
          <p:cNvSpPr txBox="1"/>
          <p:nvPr>
            <p:ph type="body" idx="1"/>
          </p:nvPr>
        </p:nvSpPr>
        <p:spPr>
          <a:prstGeom prst="rect">
            <a:avLst/>
          </a:prstGeom>
        </p:spPr>
        <p:txBody>
          <a:bodyPr/>
          <a:lstStyle/>
          <a:p>
            <a:pPr/>
          </a:p>
        </p:txBody>
      </p:sp>
      <p:sp>
        <p:nvSpPr>
          <p:cNvPr id="103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33" name="10 Le baptême en Christ.145.jpeg" descr="10 Le baptême en Christ.14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5" name="Double-click to edit"/>
          <p:cNvSpPr txBox="1"/>
          <p:nvPr>
            <p:ph type="title"/>
          </p:nvPr>
        </p:nvSpPr>
        <p:spPr>
          <a:prstGeom prst="rect">
            <a:avLst/>
          </a:prstGeom>
        </p:spPr>
        <p:txBody>
          <a:bodyPr/>
          <a:lstStyle/>
          <a:p>
            <a:pPr/>
          </a:p>
        </p:txBody>
      </p:sp>
      <p:sp>
        <p:nvSpPr>
          <p:cNvPr id="1036" name="Double-click to edit"/>
          <p:cNvSpPr txBox="1"/>
          <p:nvPr>
            <p:ph type="body" idx="1"/>
          </p:nvPr>
        </p:nvSpPr>
        <p:spPr>
          <a:prstGeom prst="rect">
            <a:avLst/>
          </a:prstGeom>
        </p:spPr>
        <p:txBody>
          <a:bodyPr/>
          <a:lstStyle/>
          <a:p>
            <a:pPr/>
          </a:p>
        </p:txBody>
      </p:sp>
      <p:sp>
        <p:nvSpPr>
          <p:cNvPr id="103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38" name="10 Le baptême en Christ.146.jpeg" descr="10 Le baptême en Christ.1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0" name="Double-click to edit"/>
          <p:cNvSpPr txBox="1"/>
          <p:nvPr>
            <p:ph type="title"/>
          </p:nvPr>
        </p:nvSpPr>
        <p:spPr>
          <a:prstGeom prst="rect">
            <a:avLst/>
          </a:prstGeom>
        </p:spPr>
        <p:txBody>
          <a:bodyPr/>
          <a:lstStyle/>
          <a:p>
            <a:pPr/>
          </a:p>
        </p:txBody>
      </p:sp>
      <p:sp>
        <p:nvSpPr>
          <p:cNvPr id="1041" name="Double-click to edit"/>
          <p:cNvSpPr txBox="1"/>
          <p:nvPr>
            <p:ph type="body" idx="1"/>
          </p:nvPr>
        </p:nvSpPr>
        <p:spPr>
          <a:prstGeom prst="rect">
            <a:avLst/>
          </a:prstGeom>
        </p:spPr>
        <p:txBody>
          <a:bodyPr/>
          <a:lstStyle/>
          <a:p>
            <a:pPr/>
          </a:p>
        </p:txBody>
      </p:sp>
      <p:sp>
        <p:nvSpPr>
          <p:cNvPr id="104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43" name="10 Le baptême en Christ.147.jpeg" descr="10 Le baptême en Christ.14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5" name="Double-click to edit"/>
          <p:cNvSpPr txBox="1"/>
          <p:nvPr>
            <p:ph type="title"/>
          </p:nvPr>
        </p:nvSpPr>
        <p:spPr>
          <a:prstGeom prst="rect">
            <a:avLst/>
          </a:prstGeom>
        </p:spPr>
        <p:txBody>
          <a:bodyPr/>
          <a:lstStyle/>
          <a:p>
            <a:pPr/>
          </a:p>
        </p:txBody>
      </p:sp>
      <p:sp>
        <p:nvSpPr>
          <p:cNvPr id="1046" name="Double-click to edit"/>
          <p:cNvSpPr txBox="1"/>
          <p:nvPr>
            <p:ph type="body" idx="1"/>
          </p:nvPr>
        </p:nvSpPr>
        <p:spPr>
          <a:prstGeom prst="rect">
            <a:avLst/>
          </a:prstGeom>
        </p:spPr>
        <p:txBody>
          <a:bodyPr/>
          <a:lstStyle/>
          <a:p>
            <a:pPr/>
          </a:p>
        </p:txBody>
      </p:sp>
      <p:sp>
        <p:nvSpPr>
          <p:cNvPr id="104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48" name="10 Le baptême en Christ.148.jpeg" descr="10 Le baptême en Christ.14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0" name="Double-click to edit"/>
          <p:cNvSpPr txBox="1"/>
          <p:nvPr>
            <p:ph type="title"/>
          </p:nvPr>
        </p:nvSpPr>
        <p:spPr>
          <a:prstGeom prst="rect">
            <a:avLst/>
          </a:prstGeom>
        </p:spPr>
        <p:txBody>
          <a:bodyPr/>
          <a:lstStyle/>
          <a:p>
            <a:pPr/>
          </a:p>
        </p:txBody>
      </p:sp>
      <p:sp>
        <p:nvSpPr>
          <p:cNvPr id="1051" name="Double-click to edit"/>
          <p:cNvSpPr txBox="1"/>
          <p:nvPr>
            <p:ph type="body" idx="1"/>
          </p:nvPr>
        </p:nvSpPr>
        <p:spPr>
          <a:prstGeom prst="rect">
            <a:avLst/>
          </a:prstGeom>
        </p:spPr>
        <p:txBody>
          <a:bodyPr/>
          <a:lstStyle/>
          <a:p>
            <a:pPr/>
          </a:p>
        </p:txBody>
      </p:sp>
      <p:sp>
        <p:nvSpPr>
          <p:cNvPr id="105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53" name="10 Le baptême en Christ.146.jpeg" descr="10 Le baptême en Christ.1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Double-click to edit"/>
          <p:cNvSpPr txBox="1"/>
          <p:nvPr>
            <p:ph type="title"/>
          </p:nvPr>
        </p:nvSpPr>
        <p:spPr>
          <a:prstGeom prst="rect">
            <a:avLst/>
          </a:prstGeom>
        </p:spPr>
        <p:txBody>
          <a:bodyPr/>
          <a:lstStyle/>
          <a:p>
            <a:pPr/>
          </a:p>
        </p:txBody>
      </p:sp>
      <p:sp>
        <p:nvSpPr>
          <p:cNvPr id="321" name="Double-click to edit"/>
          <p:cNvSpPr txBox="1"/>
          <p:nvPr>
            <p:ph type="body" idx="1"/>
          </p:nvPr>
        </p:nvSpPr>
        <p:spPr>
          <a:prstGeom prst="rect">
            <a:avLst/>
          </a:prstGeom>
        </p:spPr>
        <p:txBody>
          <a:bodyPr/>
          <a:lstStyle/>
          <a:p>
            <a:pPr/>
          </a:p>
        </p:txBody>
      </p:sp>
      <p:sp>
        <p:nvSpPr>
          <p:cNvPr id="3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3" name="10 Le baptême en Christ.015.jpeg" descr="10 Le baptême en Christ.01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5" name="Double-click to edit"/>
          <p:cNvSpPr txBox="1"/>
          <p:nvPr>
            <p:ph type="title"/>
          </p:nvPr>
        </p:nvSpPr>
        <p:spPr>
          <a:prstGeom prst="rect">
            <a:avLst/>
          </a:prstGeom>
        </p:spPr>
        <p:txBody>
          <a:bodyPr/>
          <a:lstStyle/>
          <a:p>
            <a:pPr/>
          </a:p>
        </p:txBody>
      </p:sp>
      <p:sp>
        <p:nvSpPr>
          <p:cNvPr id="1056" name="Double-click to edit"/>
          <p:cNvSpPr txBox="1"/>
          <p:nvPr>
            <p:ph type="body" idx="1"/>
          </p:nvPr>
        </p:nvSpPr>
        <p:spPr>
          <a:prstGeom prst="rect">
            <a:avLst/>
          </a:prstGeom>
        </p:spPr>
        <p:txBody>
          <a:bodyPr/>
          <a:lstStyle/>
          <a:p>
            <a:pPr/>
          </a:p>
        </p:txBody>
      </p:sp>
      <p:sp>
        <p:nvSpPr>
          <p:cNvPr id="105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58" name="10 Le baptême en Christ.147.jpeg" descr="10 Le baptême en Christ.14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0" name="Double-click to edit"/>
          <p:cNvSpPr txBox="1"/>
          <p:nvPr>
            <p:ph type="title"/>
          </p:nvPr>
        </p:nvSpPr>
        <p:spPr>
          <a:prstGeom prst="rect">
            <a:avLst/>
          </a:prstGeom>
        </p:spPr>
        <p:txBody>
          <a:bodyPr/>
          <a:lstStyle/>
          <a:p>
            <a:pPr/>
          </a:p>
        </p:txBody>
      </p:sp>
      <p:sp>
        <p:nvSpPr>
          <p:cNvPr id="1061" name="Double-click to edit"/>
          <p:cNvSpPr txBox="1"/>
          <p:nvPr>
            <p:ph type="body" idx="1"/>
          </p:nvPr>
        </p:nvSpPr>
        <p:spPr>
          <a:prstGeom prst="rect">
            <a:avLst/>
          </a:prstGeom>
        </p:spPr>
        <p:txBody>
          <a:bodyPr/>
          <a:lstStyle/>
          <a:p>
            <a:pPr/>
          </a:p>
        </p:txBody>
      </p:sp>
      <p:sp>
        <p:nvSpPr>
          <p:cNvPr id="106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3" name="10 Le baptême en Christ.148.jpeg" descr="10 Le baptême en Christ.14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5" name="Double-click to edit"/>
          <p:cNvSpPr txBox="1"/>
          <p:nvPr>
            <p:ph type="title"/>
          </p:nvPr>
        </p:nvSpPr>
        <p:spPr>
          <a:prstGeom prst="rect">
            <a:avLst/>
          </a:prstGeom>
        </p:spPr>
        <p:txBody>
          <a:bodyPr/>
          <a:lstStyle/>
          <a:p>
            <a:pPr/>
          </a:p>
        </p:txBody>
      </p:sp>
      <p:sp>
        <p:nvSpPr>
          <p:cNvPr id="1066" name="Double-click to edit"/>
          <p:cNvSpPr txBox="1"/>
          <p:nvPr>
            <p:ph type="body" idx="1"/>
          </p:nvPr>
        </p:nvSpPr>
        <p:spPr>
          <a:prstGeom prst="rect">
            <a:avLst/>
          </a:prstGeom>
        </p:spPr>
        <p:txBody>
          <a:bodyPr/>
          <a:lstStyle/>
          <a:p>
            <a:pPr/>
          </a:p>
        </p:txBody>
      </p:sp>
      <p:sp>
        <p:nvSpPr>
          <p:cNvPr id="106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8" name="10 Le baptême en Christ.149.jpeg" descr="10 Le baptême en Christ.14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0" name="Double-click to edit"/>
          <p:cNvSpPr txBox="1"/>
          <p:nvPr>
            <p:ph type="title"/>
          </p:nvPr>
        </p:nvSpPr>
        <p:spPr>
          <a:prstGeom prst="rect">
            <a:avLst/>
          </a:prstGeom>
        </p:spPr>
        <p:txBody>
          <a:bodyPr/>
          <a:lstStyle/>
          <a:p>
            <a:pPr/>
          </a:p>
        </p:txBody>
      </p:sp>
      <p:sp>
        <p:nvSpPr>
          <p:cNvPr id="1071" name="Double-click to edit"/>
          <p:cNvSpPr txBox="1"/>
          <p:nvPr>
            <p:ph type="body" idx="1"/>
          </p:nvPr>
        </p:nvSpPr>
        <p:spPr>
          <a:prstGeom prst="rect">
            <a:avLst/>
          </a:prstGeom>
        </p:spPr>
        <p:txBody>
          <a:bodyPr/>
          <a:lstStyle/>
          <a:p>
            <a:pPr/>
          </a:p>
        </p:txBody>
      </p:sp>
      <p:sp>
        <p:nvSpPr>
          <p:cNvPr id="107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73" name="10 Le baptême en Christ.150.jpeg" descr="10 Le baptême en Christ.15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5" name="Double-click to edit"/>
          <p:cNvSpPr txBox="1"/>
          <p:nvPr>
            <p:ph type="title"/>
          </p:nvPr>
        </p:nvSpPr>
        <p:spPr>
          <a:prstGeom prst="rect">
            <a:avLst/>
          </a:prstGeom>
        </p:spPr>
        <p:txBody>
          <a:bodyPr/>
          <a:lstStyle/>
          <a:p>
            <a:pPr/>
          </a:p>
        </p:txBody>
      </p:sp>
      <p:sp>
        <p:nvSpPr>
          <p:cNvPr id="1076" name="Double-click to edit"/>
          <p:cNvSpPr txBox="1"/>
          <p:nvPr>
            <p:ph type="body" idx="1"/>
          </p:nvPr>
        </p:nvSpPr>
        <p:spPr>
          <a:prstGeom prst="rect">
            <a:avLst/>
          </a:prstGeom>
        </p:spPr>
        <p:txBody>
          <a:bodyPr/>
          <a:lstStyle/>
          <a:p>
            <a:pPr/>
          </a:p>
        </p:txBody>
      </p:sp>
      <p:sp>
        <p:nvSpPr>
          <p:cNvPr id="107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78" name="10 Le baptême en Christ.151.jpeg" descr="10 Le baptême en Christ.15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0" name="Double-click to edit"/>
          <p:cNvSpPr txBox="1"/>
          <p:nvPr>
            <p:ph type="title"/>
          </p:nvPr>
        </p:nvSpPr>
        <p:spPr>
          <a:prstGeom prst="rect">
            <a:avLst/>
          </a:prstGeom>
        </p:spPr>
        <p:txBody>
          <a:bodyPr/>
          <a:lstStyle/>
          <a:p>
            <a:pPr/>
          </a:p>
        </p:txBody>
      </p:sp>
      <p:sp>
        <p:nvSpPr>
          <p:cNvPr id="1081" name="Double-click to edit"/>
          <p:cNvSpPr txBox="1"/>
          <p:nvPr>
            <p:ph type="body" idx="1"/>
          </p:nvPr>
        </p:nvSpPr>
        <p:spPr>
          <a:prstGeom prst="rect">
            <a:avLst/>
          </a:prstGeom>
        </p:spPr>
        <p:txBody>
          <a:bodyPr/>
          <a:lstStyle/>
          <a:p>
            <a:pPr/>
          </a:p>
        </p:txBody>
      </p:sp>
      <p:sp>
        <p:nvSpPr>
          <p:cNvPr id="108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83" name="10 Le baptême en Christ.152.jpeg" descr="10 Le baptême en Christ.15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5" name="Double-click to edit"/>
          <p:cNvSpPr txBox="1"/>
          <p:nvPr>
            <p:ph type="title"/>
          </p:nvPr>
        </p:nvSpPr>
        <p:spPr>
          <a:prstGeom prst="rect">
            <a:avLst/>
          </a:prstGeom>
        </p:spPr>
        <p:txBody>
          <a:bodyPr/>
          <a:lstStyle/>
          <a:p>
            <a:pPr/>
          </a:p>
        </p:txBody>
      </p:sp>
      <p:sp>
        <p:nvSpPr>
          <p:cNvPr id="1086" name="Double-click to edit"/>
          <p:cNvSpPr txBox="1"/>
          <p:nvPr>
            <p:ph type="body" idx="1"/>
          </p:nvPr>
        </p:nvSpPr>
        <p:spPr>
          <a:prstGeom prst="rect">
            <a:avLst/>
          </a:prstGeom>
        </p:spPr>
        <p:txBody>
          <a:bodyPr/>
          <a:lstStyle/>
          <a:p>
            <a:pPr/>
          </a:p>
        </p:txBody>
      </p:sp>
      <p:sp>
        <p:nvSpPr>
          <p:cNvPr id="108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88" name="10 Le baptême en Christ.153.jpeg" descr="10 Le baptême en Christ.15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0" name="Double-click to edit"/>
          <p:cNvSpPr txBox="1"/>
          <p:nvPr>
            <p:ph type="title"/>
          </p:nvPr>
        </p:nvSpPr>
        <p:spPr>
          <a:prstGeom prst="rect">
            <a:avLst/>
          </a:prstGeom>
        </p:spPr>
        <p:txBody>
          <a:bodyPr/>
          <a:lstStyle/>
          <a:p>
            <a:pPr/>
          </a:p>
        </p:txBody>
      </p:sp>
      <p:sp>
        <p:nvSpPr>
          <p:cNvPr id="1091" name="Double-click to edit"/>
          <p:cNvSpPr txBox="1"/>
          <p:nvPr>
            <p:ph type="body" idx="1"/>
          </p:nvPr>
        </p:nvSpPr>
        <p:spPr>
          <a:prstGeom prst="rect">
            <a:avLst/>
          </a:prstGeom>
        </p:spPr>
        <p:txBody>
          <a:bodyPr/>
          <a:lstStyle/>
          <a:p>
            <a:pPr/>
          </a:p>
        </p:txBody>
      </p:sp>
      <p:sp>
        <p:nvSpPr>
          <p:cNvPr id="109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93" name="10 Le baptême en Christ.157.jpeg" descr="10 Le baptême en Christ.15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5" name="Double-click to edit"/>
          <p:cNvSpPr txBox="1"/>
          <p:nvPr>
            <p:ph type="title"/>
          </p:nvPr>
        </p:nvSpPr>
        <p:spPr>
          <a:prstGeom prst="rect">
            <a:avLst/>
          </a:prstGeom>
        </p:spPr>
        <p:txBody>
          <a:bodyPr/>
          <a:lstStyle/>
          <a:p>
            <a:pPr/>
          </a:p>
        </p:txBody>
      </p:sp>
      <p:sp>
        <p:nvSpPr>
          <p:cNvPr id="1096" name="Double-click to edit"/>
          <p:cNvSpPr txBox="1"/>
          <p:nvPr>
            <p:ph type="body" idx="1"/>
          </p:nvPr>
        </p:nvSpPr>
        <p:spPr>
          <a:prstGeom prst="rect">
            <a:avLst/>
          </a:prstGeom>
        </p:spPr>
        <p:txBody>
          <a:bodyPr/>
          <a:lstStyle/>
          <a:p>
            <a:pPr/>
          </a:p>
        </p:txBody>
      </p:sp>
      <p:sp>
        <p:nvSpPr>
          <p:cNvPr id="109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98" name="10 Le baptême en Christ.155.jpeg" descr="10 Le baptême en Christ.15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0" name="Double-click to edit"/>
          <p:cNvSpPr txBox="1"/>
          <p:nvPr>
            <p:ph type="title"/>
          </p:nvPr>
        </p:nvSpPr>
        <p:spPr>
          <a:prstGeom prst="rect">
            <a:avLst/>
          </a:prstGeom>
        </p:spPr>
        <p:txBody>
          <a:bodyPr/>
          <a:lstStyle/>
          <a:p>
            <a:pPr/>
          </a:p>
        </p:txBody>
      </p:sp>
      <p:sp>
        <p:nvSpPr>
          <p:cNvPr id="1101" name="Double-click to edit"/>
          <p:cNvSpPr txBox="1"/>
          <p:nvPr>
            <p:ph type="body" idx="1"/>
          </p:nvPr>
        </p:nvSpPr>
        <p:spPr>
          <a:prstGeom prst="rect">
            <a:avLst/>
          </a:prstGeom>
        </p:spPr>
        <p:txBody>
          <a:bodyPr/>
          <a:lstStyle/>
          <a:p>
            <a:pPr/>
          </a:p>
        </p:txBody>
      </p:sp>
      <p:sp>
        <p:nvSpPr>
          <p:cNvPr id="110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3" name="10 Le baptême en Christ.159.jpeg" descr="10 Le baptême en Christ.15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Double-click to edit"/>
          <p:cNvSpPr txBox="1"/>
          <p:nvPr>
            <p:ph type="title"/>
          </p:nvPr>
        </p:nvSpPr>
        <p:spPr>
          <a:prstGeom prst="rect">
            <a:avLst/>
          </a:prstGeom>
        </p:spPr>
        <p:txBody>
          <a:bodyPr/>
          <a:lstStyle/>
          <a:p>
            <a:pPr/>
          </a:p>
        </p:txBody>
      </p:sp>
      <p:sp>
        <p:nvSpPr>
          <p:cNvPr id="326" name="Double-click to edit"/>
          <p:cNvSpPr txBox="1"/>
          <p:nvPr>
            <p:ph type="body" idx="1"/>
          </p:nvPr>
        </p:nvSpPr>
        <p:spPr>
          <a:prstGeom prst="rect">
            <a:avLst/>
          </a:prstGeom>
        </p:spPr>
        <p:txBody>
          <a:bodyPr/>
          <a:lstStyle/>
          <a:p>
            <a:pPr/>
          </a:p>
        </p:txBody>
      </p:sp>
      <p:sp>
        <p:nvSpPr>
          <p:cNvPr id="3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8" name="10 Le baptême en Christ.016.jpeg" descr="10 Le baptême en Christ.01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5" name="Double-click to edit"/>
          <p:cNvSpPr txBox="1"/>
          <p:nvPr>
            <p:ph type="title"/>
          </p:nvPr>
        </p:nvSpPr>
        <p:spPr>
          <a:prstGeom prst="rect">
            <a:avLst/>
          </a:prstGeom>
        </p:spPr>
        <p:txBody>
          <a:bodyPr/>
          <a:lstStyle/>
          <a:p>
            <a:pPr/>
          </a:p>
        </p:txBody>
      </p:sp>
      <p:sp>
        <p:nvSpPr>
          <p:cNvPr id="1106" name="Double-click to edit"/>
          <p:cNvSpPr txBox="1"/>
          <p:nvPr>
            <p:ph type="body" idx="1"/>
          </p:nvPr>
        </p:nvSpPr>
        <p:spPr>
          <a:prstGeom prst="rect">
            <a:avLst/>
          </a:prstGeom>
        </p:spPr>
        <p:txBody>
          <a:bodyPr/>
          <a:lstStyle/>
          <a:p>
            <a:pPr/>
          </a:p>
        </p:txBody>
      </p:sp>
      <p:sp>
        <p:nvSpPr>
          <p:cNvPr id="110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8" name="10 Le baptême en Christ.001.jpeg" descr="10 Le baptême en Christ.0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Double-click to edit"/>
          <p:cNvSpPr txBox="1"/>
          <p:nvPr>
            <p:ph type="title"/>
          </p:nvPr>
        </p:nvSpPr>
        <p:spPr>
          <a:prstGeom prst="rect">
            <a:avLst/>
          </a:prstGeom>
        </p:spPr>
        <p:txBody>
          <a:bodyPr/>
          <a:lstStyle/>
          <a:p>
            <a:pPr/>
          </a:p>
        </p:txBody>
      </p:sp>
      <p:sp>
        <p:nvSpPr>
          <p:cNvPr id="331" name="Double-click to edit"/>
          <p:cNvSpPr txBox="1"/>
          <p:nvPr>
            <p:ph type="body" idx="1"/>
          </p:nvPr>
        </p:nvSpPr>
        <p:spPr>
          <a:prstGeom prst="rect">
            <a:avLst/>
          </a:prstGeom>
        </p:spPr>
        <p:txBody>
          <a:bodyPr/>
          <a:lstStyle/>
          <a:p>
            <a:pPr/>
          </a:p>
        </p:txBody>
      </p:sp>
      <p:sp>
        <p:nvSpPr>
          <p:cNvPr id="3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3" name="10 Le baptême en Christ.017.jpeg" descr="10 Le baptême en Christ.01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Double-click to edit"/>
          <p:cNvSpPr txBox="1"/>
          <p:nvPr>
            <p:ph type="title"/>
          </p:nvPr>
        </p:nvSpPr>
        <p:spPr>
          <a:prstGeom prst="rect">
            <a:avLst/>
          </a:prstGeom>
        </p:spPr>
        <p:txBody>
          <a:bodyPr/>
          <a:lstStyle/>
          <a:p>
            <a:pPr/>
          </a:p>
        </p:txBody>
      </p:sp>
      <p:sp>
        <p:nvSpPr>
          <p:cNvPr id="336" name="Double-click to edit"/>
          <p:cNvSpPr txBox="1"/>
          <p:nvPr>
            <p:ph type="body" idx="1"/>
          </p:nvPr>
        </p:nvSpPr>
        <p:spPr>
          <a:prstGeom prst="rect">
            <a:avLst/>
          </a:prstGeom>
        </p:spPr>
        <p:txBody>
          <a:bodyPr/>
          <a:lstStyle/>
          <a:p>
            <a:pPr/>
          </a:p>
        </p:txBody>
      </p:sp>
      <p:sp>
        <p:nvSpPr>
          <p:cNvPr id="33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8" name="10 Le baptême en Christ.018.jpeg" descr="10 Le baptême en Christ.01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Double-click to edit"/>
          <p:cNvSpPr txBox="1"/>
          <p:nvPr>
            <p:ph type="title"/>
          </p:nvPr>
        </p:nvSpPr>
        <p:spPr>
          <a:prstGeom prst="rect">
            <a:avLst/>
          </a:prstGeom>
        </p:spPr>
        <p:txBody>
          <a:bodyPr/>
          <a:lstStyle/>
          <a:p>
            <a:pPr/>
          </a:p>
        </p:txBody>
      </p:sp>
      <p:sp>
        <p:nvSpPr>
          <p:cNvPr id="341" name="Double-click to edit"/>
          <p:cNvSpPr txBox="1"/>
          <p:nvPr>
            <p:ph type="body" idx="1"/>
          </p:nvPr>
        </p:nvSpPr>
        <p:spPr>
          <a:prstGeom prst="rect">
            <a:avLst/>
          </a:prstGeom>
        </p:spPr>
        <p:txBody>
          <a:bodyPr/>
          <a:lstStyle/>
          <a:p>
            <a:pPr/>
          </a:p>
        </p:txBody>
      </p:sp>
      <p:sp>
        <p:nvSpPr>
          <p:cNvPr id="34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3" name="10 Le baptême en Christ.019.jpeg" descr="10 Le baptême en Christ.01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Double-click to edit"/>
          <p:cNvSpPr txBox="1"/>
          <p:nvPr>
            <p:ph type="title"/>
          </p:nvPr>
        </p:nvSpPr>
        <p:spPr>
          <a:prstGeom prst="rect">
            <a:avLst/>
          </a:prstGeom>
        </p:spPr>
        <p:txBody>
          <a:bodyPr/>
          <a:lstStyle/>
          <a:p>
            <a:pPr/>
          </a:p>
        </p:txBody>
      </p:sp>
      <p:sp>
        <p:nvSpPr>
          <p:cNvPr id="256" name="Double-click to edit"/>
          <p:cNvSpPr txBox="1"/>
          <p:nvPr>
            <p:ph type="body" idx="1"/>
          </p:nvPr>
        </p:nvSpPr>
        <p:spPr>
          <a:prstGeom prst="rect">
            <a:avLst/>
          </a:prstGeom>
        </p:spPr>
        <p:txBody>
          <a:bodyPr/>
          <a:lstStyle/>
          <a:p>
            <a:pPr/>
          </a:p>
        </p:txBody>
      </p:sp>
      <p:sp>
        <p:nvSpPr>
          <p:cNvPr id="25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8" name="10 Le baptême en Christ.002.jpeg" descr="10 Le baptême en Christ.0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Double-click to edit"/>
          <p:cNvSpPr txBox="1"/>
          <p:nvPr>
            <p:ph type="title"/>
          </p:nvPr>
        </p:nvSpPr>
        <p:spPr>
          <a:prstGeom prst="rect">
            <a:avLst/>
          </a:prstGeom>
        </p:spPr>
        <p:txBody>
          <a:bodyPr/>
          <a:lstStyle/>
          <a:p>
            <a:pPr/>
          </a:p>
        </p:txBody>
      </p:sp>
      <p:sp>
        <p:nvSpPr>
          <p:cNvPr id="346" name="Double-click to edit"/>
          <p:cNvSpPr txBox="1"/>
          <p:nvPr>
            <p:ph type="body" idx="1"/>
          </p:nvPr>
        </p:nvSpPr>
        <p:spPr>
          <a:prstGeom prst="rect">
            <a:avLst/>
          </a:prstGeom>
        </p:spPr>
        <p:txBody>
          <a:bodyPr/>
          <a:lstStyle/>
          <a:p>
            <a:pPr/>
          </a:p>
        </p:txBody>
      </p:sp>
      <p:sp>
        <p:nvSpPr>
          <p:cNvPr id="34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8" name="10 Le baptême en Christ.020.jpeg" descr="10 Le baptême en Christ.02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Double-click to edit"/>
          <p:cNvSpPr txBox="1"/>
          <p:nvPr>
            <p:ph type="title"/>
          </p:nvPr>
        </p:nvSpPr>
        <p:spPr>
          <a:prstGeom prst="rect">
            <a:avLst/>
          </a:prstGeom>
        </p:spPr>
        <p:txBody>
          <a:bodyPr/>
          <a:lstStyle/>
          <a:p>
            <a:pPr/>
          </a:p>
        </p:txBody>
      </p:sp>
      <p:sp>
        <p:nvSpPr>
          <p:cNvPr id="351" name="Double-click to edit"/>
          <p:cNvSpPr txBox="1"/>
          <p:nvPr>
            <p:ph type="body" idx="1"/>
          </p:nvPr>
        </p:nvSpPr>
        <p:spPr>
          <a:prstGeom prst="rect">
            <a:avLst/>
          </a:prstGeom>
        </p:spPr>
        <p:txBody>
          <a:bodyPr/>
          <a:lstStyle/>
          <a:p>
            <a:pPr/>
          </a:p>
        </p:txBody>
      </p:sp>
      <p:sp>
        <p:nvSpPr>
          <p:cNvPr id="35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3" name="10 Le baptême en Christ.021.jpeg" descr="10 Le baptême en Christ.02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Double-click to edit"/>
          <p:cNvSpPr txBox="1"/>
          <p:nvPr>
            <p:ph type="title"/>
          </p:nvPr>
        </p:nvSpPr>
        <p:spPr>
          <a:prstGeom prst="rect">
            <a:avLst/>
          </a:prstGeom>
        </p:spPr>
        <p:txBody>
          <a:bodyPr/>
          <a:lstStyle/>
          <a:p>
            <a:pPr/>
          </a:p>
        </p:txBody>
      </p:sp>
      <p:sp>
        <p:nvSpPr>
          <p:cNvPr id="356" name="Double-click to edit"/>
          <p:cNvSpPr txBox="1"/>
          <p:nvPr>
            <p:ph type="body" idx="1"/>
          </p:nvPr>
        </p:nvSpPr>
        <p:spPr>
          <a:prstGeom prst="rect">
            <a:avLst/>
          </a:prstGeom>
        </p:spPr>
        <p:txBody>
          <a:bodyPr/>
          <a:lstStyle/>
          <a:p>
            <a:pPr/>
          </a:p>
        </p:txBody>
      </p:sp>
      <p:sp>
        <p:nvSpPr>
          <p:cNvPr id="3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8" name="10 Le baptême en Christ.022.jpeg" descr="10 Le baptême en Christ.02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Double-click to edit"/>
          <p:cNvSpPr txBox="1"/>
          <p:nvPr>
            <p:ph type="title"/>
          </p:nvPr>
        </p:nvSpPr>
        <p:spPr>
          <a:prstGeom prst="rect">
            <a:avLst/>
          </a:prstGeom>
        </p:spPr>
        <p:txBody>
          <a:bodyPr/>
          <a:lstStyle/>
          <a:p>
            <a:pPr/>
          </a:p>
        </p:txBody>
      </p:sp>
      <p:sp>
        <p:nvSpPr>
          <p:cNvPr id="361" name="Double-click to edit"/>
          <p:cNvSpPr txBox="1"/>
          <p:nvPr>
            <p:ph type="body" idx="1"/>
          </p:nvPr>
        </p:nvSpPr>
        <p:spPr>
          <a:prstGeom prst="rect">
            <a:avLst/>
          </a:prstGeom>
        </p:spPr>
        <p:txBody>
          <a:bodyPr/>
          <a:lstStyle/>
          <a:p>
            <a:pPr/>
          </a:p>
        </p:txBody>
      </p:sp>
      <p:sp>
        <p:nvSpPr>
          <p:cNvPr id="3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3" name="10 Le baptême en Christ.023.jpeg" descr="10 Le baptême en Christ.02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Double-click to edit"/>
          <p:cNvSpPr txBox="1"/>
          <p:nvPr>
            <p:ph type="title"/>
          </p:nvPr>
        </p:nvSpPr>
        <p:spPr>
          <a:prstGeom prst="rect">
            <a:avLst/>
          </a:prstGeom>
        </p:spPr>
        <p:txBody>
          <a:bodyPr/>
          <a:lstStyle/>
          <a:p>
            <a:pPr/>
          </a:p>
        </p:txBody>
      </p:sp>
      <p:sp>
        <p:nvSpPr>
          <p:cNvPr id="368" name="Double-click to edit"/>
          <p:cNvSpPr txBox="1"/>
          <p:nvPr>
            <p:ph type="body" idx="1"/>
          </p:nvPr>
        </p:nvSpPr>
        <p:spPr>
          <a:prstGeom prst="rect">
            <a:avLst/>
          </a:prstGeom>
        </p:spPr>
        <p:txBody>
          <a:bodyPr/>
          <a:lstStyle/>
          <a:p>
            <a:pPr/>
          </a:p>
        </p:txBody>
      </p:sp>
      <p:sp>
        <p:nvSpPr>
          <p:cNvPr id="3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0" name="10 Le baptême en Christ.024.jpeg" descr="10 Le baptême en Christ.0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Double-click to edit"/>
          <p:cNvSpPr txBox="1"/>
          <p:nvPr>
            <p:ph type="title"/>
          </p:nvPr>
        </p:nvSpPr>
        <p:spPr>
          <a:prstGeom prst="rect">
            <a:avLst/>
          </a:prstGeom>
        </p:spPr>
        <p:txBody>
          <a:bodyPr/>
          <a:lstStyle/>
          <a:p>
            <a:pPr/>
          </a:p>
        </p:txBody>
      </p:sp>
      <p:sp>
        <p:nvSpPr>
          <p:cNvPr id="373" name="Double-click to edit"/>
          <p:cNvSpPr txBox="1"/>
          <p:nvPr>
            <p:ph type="body" idx="1"/>
          </p:nvPr>
        </p:nvSpPr>
        <p:spPr>
          <a:prstGeom prst="rect">
            <a:avLst/>
          </a:prstGeom>
        </p:spPr>
        <p:txBody>
          <a:bodyPr/>
          <a:lstStyle/>
          <a:p>
            <a:pPr/>
          </a:p>
        </p:txBody>
      </p:sp>
      <p:sp>
        <p:nvSpPr>
          <p:cNvPr id="37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5" name="10 Le baptême en Christ.025.jpeg" descr="10 Le baptême en Christ.02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Double-click to edit"/>
          <p:cNvSpPr txBox="1"/>
          <p:nvPr>
            <p:ph type="title"/>
          </p:nvPr>
        </p:nvSpPr>
        <p:spPr>
          <a:prstGeom prst="rect">
            <a:avLst/>
          </a:prstGeom>
        </p:spPr>
        <p:txBody>
          <a:bodyPr/>
          <a:lstStyle/>
          <a:p>
            <a:pPr/>
          </a:p>
        </p:txBody>
      </p:sp>
      <p:sp>
        <p:nvSpPr>
          <p:cNvPr id="378" name="Double-click to edit"/>
          <p:cNvSpPr txBox="1"/>
          <p:nvPr>
            <p:ph type="body" idx="1"/>
          </p:nvPr>
        </p:nvSpPr>
        <p:spPr>
          <a:prstGeom prst="rect">
            <a:avLst/>
          </a:prstGeom>
        </p:spPr>
        <p:txBody>
          <a:bodyPr/>
          <a:lstStyle/>
          <a:p>
            <a:pPr/>
          </a:p>
        </p:txBody>
      </p:sp>
      <p:sp>
        <p:nvSpPr>
          <p:cNvPr id="37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0" name="10 Le baptême en Christ.026.jpeg" descr="10 Le baptême en Christ.02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Double-click to edit"/>
          <p:cNvSpPr txBox="1"/>
          <p:nvPr>
            <p:ph type="title"/>
          </p:nvPr>
        </p:nvSpPr>
        <p:spPr>
          <a:prstGeom prst="rect">
            <a:avLst/>
          </a:prstGeom>
        </p:spPr>
        <p:txBody>
          <a:bodyPr/>
          <a:lstStyle/>
          <a:p>
            <a:pPr/>
          </a:p>
        </p:txBody>
      </p:sp>
      <p:sp>
        <p:nvSpPr>
          <p:cNvPr id="383" name="Double-click to edit"/>
          <p:cNvSpPr txBox="1"/>
          <p:nvPr>
            <p:ph type="body" idx="1"/>
          </p:nvPr>
        </p:nvSpPr>
        <p:spPr>
          <a:prstGeom prst="rect">
            <a:avLst/>
          </a:prstGeom>
        </p:spPr>
        <p:txBody>
          <a:bodyPr/>
          <a:lstStyle/>
          <a:p>
            <a:pPr/>
          </a:p>
        </p:txBody>
      </p:sp>
      <p:sp>
        <p:nvSpPr>
          <p:cNvPr id="3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5" name="10 Le baptême en Christ.027.jpeg" descr="10 Le baptême en Christ.02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Double-click to edit"/>
          <p:cNvSpPr txBox="1"/>
          <p:nvPr>
            <p:ph type="title"/>
          </p:nvPr>
        </p:nvSpPr>
        <p:spPr>
          <a:prstGeom prst="rect">
            <a:avLst/>
          </a:prstGeom>
        </p:spPr>
        <p:txBody>
          <a:bodyPr/>
          <a:lstStyle/>
          <a:p>
            <a:pPr/>
          </a:p>
        </p:txBody>
      </p:sp>
      <p:sp>
        <p:nvSpPr>
          <p:cNvPr id="388" name="Double-click to edit"/>
          <p:cNvSpPr txBox="1"/>
          <p:nvPr>
            <p:ph type="body" idx="1"/>
          </p:nvPr>
        </p:nvSpPr>
        <p:spPr>
          <a:prstGeom prst="rect">
            <a:avLst/>
          </a:prstGeom>
        </p:spPr>
        <p:txBody>
          <a:bodyPr/>
          <a:lstStyle/>
          <a:p>
            <a:pPr/>
          </a:p>
        </p:txBody>
      </p:sp>
      <p:sp>
        <p:nvSpPr>
          <p:cNvPr id="38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0" name="10 Le baptême en Christ.028.jpeg" descr="10 Le baptême en Christ.02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Double-click to edit"/>
          <p:cNvSpPr txBox="1"/>
          <p:nvPr>
            <p:ph type="title"/>
          </p:nvPr>
        </p:nvSpPr>
        <p:spPr>
          <a:prstGeom prst="rect">
            <a:avLst/>
          </a:prstGeom>
        </p:spPr>
        <p:txBody>
          <a:bodyPr/>
          <a:lstStyle/>
          <a:p>
            <a:pPr/>
          </a:p>
        </p:txBody>
      </p:sp>
      <p:sp>
        <p:nvSpPr>
          <p:cNvPr id="393" name="Double-click to edit"/>
          <p:cNvSpPr txBox="1"/>
          <p:nvPr>
            <p:ph type="body" idx="1"/>
          </p:nvPr>
        </p:nvSpPr>
        <p:spPr>
          <a:prstGeom prst="rect">
            <a:avLst/>
          </a:prstGeom>
        </p:spPr>
        <p:txBody>
          <a:bodyPr/>
          <a:lstStyle/>
          <a:p>
            <a:pPr/>
          </a:p>
        </p:txBody>
      </p:sp>
      <p:sp>
        <p:nvSpPr>
          <p:cNvPr id="39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5" name="10 Le baptême en Christ.029.jpeg" descr="10 Le baptême en Christ.02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Double-click to edit"/>
          <p:cNvSpPr txBox="1"/>
          <p:nvPr>
            <p:ph type="title"/>
          </p:nvPr>
        </p:nvSpPr>
        <p:spPr>
          <a:prstGeom prst="rect">
            <a:avLst/>
          </a:prstGeom>
        </p:spPr>
        <p:txBody>
          <a:bodyPr/>
          <a:lstStyle/>
          <a:p>
            <a:pPr/>
          </a:p>
        </p:txBody>
      </p:sp>
      <p:sp>
        <p:nvSpPr>
          <p:cNvPr id="261" name="Double-click to edit"/>
          <p:cNvSpPr txBox="1"/>
          <p:nvPr>
            <p:ph type="body" idx="1"/>
          </p:nvPr>
        </p:nvSpPr>
        <p:spPr>
          <a:prstGeom prst="rect">
            <a:avLst/>
          </a:prstGeom>
        </p:spPr>
        <p:txBody>
          <a:bodyPr/>
          <a:lstStyle/>
          <a:p>
            <a:pPr/>
          </a:p>
        </p:txBody>
      </p:sp>
      <p:sp>
        <p:nvSpPr>
          <p:cNvPr id="26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3" name="10 Le baptême en Christ.003.jpeg" descr="10 Le baptême en Christ.0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Double-click to edit"/>
          <p:cNvSpPr txBox="1"/>
          <p:nvPr>
            <p:ph type="title"/>
          </p:nvPr>
        </p:nvSpPr>
        <p:spPr>
          <a:prstGeom prst="rect">
            <a:avLst/>
          </a:prstGeom>
        </p:spPr>
        <p:txBody>
          <a:bodyPr/>
          <a:lstStyle/>
          <a:p>
            <a:pPr/>
          </a:p>
        </p:txBody>
      </p:sp>
      <p:sp>
        <p:nvSpPr>
          <p:cNvPr id="398" name="Double-click to edit"/>
          <p:cNvSpPr txBox="1"/>
          <p:nvPr>
            <p:ph type="body" idx="1"/>
          </p:nvPr>
        </p:nvSpPr>
        <p:spPr>
          <a:prstGeom prst="rect">
            <a:avLst/>
          </a:prstGeom>
        </p:spPr>
        <p:txBody>
          <a:bodyPr/>
          <a:lstStyle/>
          <a:p>
            <a:pPr/>
          </a:p>
        </p:txBody>
      </p:sp>
      <p:sp>
        <p:nvSpPr>
          <p:cNvPr id="39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0" name="10 Le baptême en Christ.030.jpeg" descr="10 Le baptême en Christ.03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Double-click to edit"/>
          <p:cNvSpPr txBox="1"/>
          <p:nvPr>
            <p:ph type="title"/>
          </p:nvPr>
        </p:nvSpPr>
        <p:spPr>
          <a:prstGeom prst="rect">
            <a:avLst/>
          </a:prstGeom>
        </p:spPr>
        <p:txBody>
          <a:bodyPr/>
          <a:lstStyle/>
          <a:p>
            <a:pPr/>
          </a:p>
        </p:txBody>
      </p:sp>
      <p:sp>
        <p:nvSpPr>
          <p:cNvPr id="403" name="Double-click to edit"/>
          <p:cNvSpPr txBox="1"/>
          <p:nvPr>
            <p:ph type="body" idx="1"/>
          </p:nvPr>
        </p:nvSpPr>
        <p:spPr>
          <a:prstGeom prst="rect">
            <a:avLst/>
          </a:prstGeom>
        </p:spPr>
        <p:txBody>
          <a:bodyPr/>
          <a:lstStyle/>
          <a:p>
            <a:pPr/>
          </a:p>
        </p:txBody>
      </p:sp>
      <p:sp>
        <p:nvSpPr>
          <p:cNvPr id="4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5" name="10 Le baptême en Christ.031.jpeg" descr="10 Le baptême en Christ.03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Double-click to edit"/>
          <p:cNvSpPr txBox="1"/>
          <p:nvPr>
            <p:ph type="title"/>
          </p:nvPr>
        </p:nvSpPr>
        <p:spPr>
          <a:prstGeom prst="rect">
            <a:avLst/>
          </a:prstGeom>
        </p:spPr>
        <p:txBody>
          <a:bodyPr/>
          <a:lstStyle/>
          <a:p>
            <a:pPr/>
          </a:p>
        </p:txBody>
      </p:sp>
      <p:sp>
        <p:nvSpPr>
          <p:cNvPr id="408" name="Double-click to edit"/>
          <p:cNvSpPr txBox="1"/>
          <p:nvPr>
            <p:ph type="body" idx="1"/>
          </p:nvPr>
        </p:nvSpPr>
        <p:spPr>
          <a:prstGeom prst="rect">
            <a:avLst/>
          </a:prstGeom>
        </p:spPr>
        <p:txBody>
          <a:bodyPr/>
          <a:lstStyle/>
          <a:p>
            <a:pPr/>
          </a:p>
        </p:txBody>
      </p:sp>
      <p:sp>
        <p:nvSpPr>
          <p:cNvPr id="4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0" name="10 Le baptême en Christ.032.jpeg" descr="10 Le baptême en Christ.03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Double-click to edit"/>
          <p:cNvSpPr txBox="1"/>
          <p:nvPr>
            <p:ph type="title"/>
          </p:nvPr>
        </p:nvSpPr>
        <p:spPr>
          <a:prstGeom prst="rect">
            <a:avLst/>
          </a:prstGeom>
        </p:spPr>
        <p:txBody>
          <a:bodyPr/>
          <a:lstStyle/>
          <a:p>
            <a:pPr/>
          </a:p>
        </p:txBody>
      </p:sp>
      <p:sp>
        <p:nvSpPr>
          <p:cNvPr id="413" name="Double-click to edit"/>
          <p:cNvSpPr txBox="1"/>
          <p:nvPr>
            <p:ph type="body" idx="1"/>
          </p:nvPr>
        </p:nvSpPr>
        <p:spPr>
          <a:prstGeom prst="rect">
            <a:avLst/>
          </a:prstGeom>
        </p:spPr>
        <p:txBody>
          <a:bodyPr/>
          <a:lstStyle/>
          <a:p>
            <a:pPr/>
          </a:p>
        </p:txBody>
      </p:sp>
      <p:sp>
        <p:nvSpPr>
          <p:cNvPr id="4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5" name="10 Le baptême en Christ.033.jpeg" descr="10 Le baptême en Christ.03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Double-click to edit"/>
          <p:cNvSpPr txBox="1"/>
          <p:nvPr>
            <p:ph type="title"/>
          </p:nvPr>
        </p:nvSpPr>
        <p:spPr>
          <a:prstGeom prst="rect">
            <a:avLst/>
          </a:prstGeom>
        </p:spPr>
        <p:txBody>
          <a:bodyPr/>
          <a:lstStyle/>
          <a:p>
            <a:pPr/>
          </a:p>
        </p:txBody>
      </p:sp>
      <p:sp>
        <p:nvSpPr>
          <p:cNvPr id="418" name="Double-click to edit"/>
          <p:cNvSpPr txBox="1"/>
          <p:nvPr>
            <p:ph type="body" idx="1"/>
          </p:nvPr>
        </p:nvSpPr>
        <p:spPr>
          <a:prstGeom prst="rect">
            <a:avLst/>
          </a:prstGeom>
        </p:spPr>
        <p:txBody>
          <a:bodyPr/>
          <a:lstStyle/>
          <a:p>
            <a:pPr/>
          </a:p>
        </p:txBody>
      </p:sp>
      <p:sp>
        <p:nvSpPr>
          <p:cNvPr id="41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0" name="10 Le baptême en Christ.034.jpeg" descr="10 Le baptême en Christ.03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Double-click to edit"/>
          <p:cNvSpPr txBox="1"/>
          <p:nvPr>
            <p:ph type="title"/>
          </p:nvPr>
        </p:nvSpPr>
        <p:spPr>
          <a:prstGeom prst="rect">
            <a:avLst/>
          </a:prstGeom>
        </p:spPr>
        <p:txBody>
          <a:bodyPr/>
          <a:lstStyle/>
          <a:p>
            <a:pPr/>
          </a:p>
        </p:txBody>
      </p:sp>
      <p:sp>
        <p:nvSpPr>
          <p:cNvPr id="423" name="Double-click to edit"/>
          <p:cNvSpPr txBox="1"/>
          <p:nvPr>
            <p:ph type="body" idx="1"/>
          </p:nvPr>
        </p:nvSpPr>
        <p:spPr>
          <a:prstGeom prst="rect">
            <a:avLst/>
          </a:prstGeom>
        </p:spPr>
        <p:txBody>
          <a:bodyPr/>
          <a:lstStyle/>
          <a:p>
            <a:pPr/>
          </a:p>
        </p:txBody>
      </p:sp>
      <p:sp>
        <p:nvSpPr>
          <p:cNvPr id="42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5" name="10 Le baptême en Christ.035.jpeg" descr="10 Le baptême en Christ.03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Double-click to edit"/>
          <p:cNvSpPr txBox="1"/>
          <p:nvPr>
            <p:ph type="title"/>
          </p:nvPr>
        </p:nvSpPr>
        <p:spPr>
          <a:prstGeom prst="rect">
            <a:avLst/>
          </a:prstGeom>
        </p:spPr>
        <p:txBody>
          <a:bodyPr/>
          <a:lstStyle/>
          <a:p>
            <a:pPr/>
          </a:p>
        </p:txBody>
      </p:sp>
      <p:sp>
        <p:nvSpPr>
          <p:cNvPr id="428" name="Double-click to edit"/>
          <p:cNvSpPr txBox="1"/>
          <p:nvPr>
            <p:ph type="body" idx="1"/>
          </p:nvPr>
        </p:nvSpPr>
        <p:spPr>
          <a:prstGeom prst="rect">
            <a:avLst/>
          </a:prstGeom>
        </p:spPr>
        <p:txBody>
          <a:bodyPr/>
          <a:lstStyle/>
          <a:p>
            <a:pPr/>
          </a:p>
        </p:txBody>
      </p:sp>
      <p:sp>
        <p:nvSpPr>
          <p:cNvPr id="42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0" name="10 Le baptême en Christ.036.jpeg" descr="10 Le baptême en Christ.03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Double-click to edit"/>
          <p:cNvSpPr txBox="1"/>
          <p:nvPr>
            <p:ph type="title"/>
          </p:nvPr>
        </p:nvSpPr>
        <p:spPr>
          <a:prstGeom prst="rect">
            <a:avLst/>
          </a:prstGeom>
        </p:spPr>
        <p:txBody>
          <a:bodyPr/>
          <a:lstStyle/>
          <a:p>
            <a:pPr/>
          </a:p>
        </p:txBody>
      </p:sp>
      <p:sp>
        <p:nvSpPr>
          <p:cNvPr id="433" name="Double-click to edit"/>
          <p:cNvSpPr txBox="1"/>
          <p:nvPr>
            <p:ph type="body" idx="1"/>
          </p:nvPr>
        </p:nvSpPr>
        <p:spPr>
          <a:prstGeom prst="rect">
            <a:avLst/>
          </a:prstGeom>
        </p:spPr>
        <p:txBody>
          <a:bodyPr/>
          <a:lstStyle/>
          <a:p>
            <a:pPr/>
          </a:p>
        </p:txBody>
      </p:sp>
      <p:sp>
        <p:nvSpPr>
          <p:cNvPr id="4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5" name="10 Le baptême en Christ.037.jpeg" descr="10 Le baptême en Christ.03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Double-click to edit"/>
          <p:cNvSpPr txBox="1"/>
          <p:nvPr>
            <p:ph type="title"/>
          </p:nvPr>
        </p:nvSpPr>
        <p:spPr>
          <a:prstGeom prst="rect">
            <a:avLst/>
          </a:prstGeom>
        </p:spPr>
        <p:txBody>
          <a:bodyPr/>
          <a:lstStyle/>
          <a:p>
            <a:pPr/>
          </a:p>
        </p:txBody>
      </p:sp>
      <p:sp>
        <p:nvSpPr>
          <p:cNvPr id="438" name="Double-click to edit"/>
          <p:cNvSpPr txBox="1"/>
          <p:nvPr>
            <p:ph type="body" idx="1"/>
          </p:nvPr>
        </p:nvSpPr>
        <p:spPr>
          <a:prstGeom prst="rect">
            <a:avLst/>
          </a:prstGeom>
        </p:spPr>
        <p:txBody>
          <a:bodyPr/>
          <a:lstStyle/>
          <a:p>
            <a:pPr/>
          </a:p>
        </p:txBody>
      </p:sp>
      <p:sp>
        <p:nvSpPr>
          <p:cNvPr id="43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0" name="10 Le baptême en Christ.032.jpeg" descr="10 Le baptême en Christ.03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Double-click to edit"/>
          <p:cNvSpPr txBox="1"/>
          <p:nvPr>
            <p:ph type="title"/>
          </p:nvPr>
        </p:nvSpPr>
        <p:spPr>
          <a:prstGeom prst="rect">
            <a:avLst/>
          </a:prstGeom>
        </p:spPr>
        <p:txBody>
          <a:bodyPr/>
          <a:lstStyle/>
          <a:p>
            <a:pPr/>
          </a:p>
        </p:txBody>
      </p:sp>
      <p:sp>
        <p:nvSpPr>
          <p:cNvPr id="443" name="Double-click to edit"/>
          <p:cNvSpPr txBox="1"/>
          <p:nvPr>
            <p:ph type="body" idx="1"/>
          </p:nvPr>
        </p:nvSpPr>
        <p:spPr>
          <a:prstGeom prst="rect">
            <a:avLst/>
          </a:prstGeom>
        </p:spPr>
        <p:txBody>
          <a:bodyPr/>
          <a:lstStyle/>
          <a:p>
            <a:pPr/>
          </a:p>
        </p:txBody>
      </p:sp>
      <p:sp>
        <p:nvSpPr>
          <p:cNvPr id="44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5" name="10 Le baptême en Christ.039.jpeg" descr="10 Le baptême en Christ.0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Double-click to edit"/>
          <p:cNvSpPr txBox="1"/>
          <p:nvPr>
            <p:ph type="title"/>
          </p:nvPr>
        </p:nvSpPr>
        <p:spPr>
          <a:prstGeom prst="rect">
            <a:avLst/>
          </a:prstGeom>
        </p:spPr>
        <p:txBody>
          <a:bodyPr/>
          <a:lstStyle/>
          <a:p>
            <a:pPr/>
          </a:p>
        </p:txBody>
      </p:sp>
      <p:sp>
        <p:nvSpPr>
          <p:cNvPr id="266" name="Double-click to edit"/>
          <p:cNvSpPr txBox="1"/>
          <p:nvPr>
            <p:ph type="body" idx="1"/>
          </p:nvPr>
        </p:nvSpPr>
        <p:spPr>
          <a:prstGeom prst="rect">
            <a:avLst/>
          </a:prstGeom>
        </p:spPr>
        <p:txBody>
          <a:bodyPr/>
          <a:lstStyle/>
          <a:p>
            <a:pPr/>
          </a:p>
        </p:txBody>
      </p:sp>
      <p:sp>
        <p:nvSpPr>
          <p:cNvPr id="26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8" name="10 Le baptême en Christ.004.jpeg" descr="10 Le baptême en Christ.0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Double-click to edit"/>
          <p:cNvSpPr txBox="1"/>
          <p:nvPr>
            <p:ph type="title"/>
          </p:nvPr>
        </p:nvSpPr>
        <p:spPr>
          <a:prstGeom prst="rect">
            <a:avLst/>
          </a:prstGeom>
        </p:spPr>
        <p:txBody>
          <a:bodyPr/>
          <a:lstStyle/>
          <a:p>
            <a:pPr/>
          </a:p>
        </p:txBody>
      </p:sp>
      <p:sp>
        <p:nvSpPr>
          <p:cNvPr id="448" name="Double-click to edit"/>
          <p:cNvSpPr txBox="1"/>
          <p:nvPr>
            <p:ph type="body" idx="1"/>
          </p:nvPr>
        </p:nvSpPr>
        <p:spPr>
          <a:prstGeom prst="rect">
            <a:avLst/>
          </a:prstGeom>
        </p:spPr>
        <p:txBody>
          <a:bodyPr/>
          <a:lstStyle/>
          <a:p>
            <a:pPr/>
          </a:p>
        </p:txBody>
      </p:sp>
      <p:sp>
        <p:nvSpPr>
          <p:cNvPr id="4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0" name="10 Le baptême en Christ.040.jpeg" descr="10 Le baptême en Christ.0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Double-click to edit"/>
          <p:cNvSpPr txBox="1"/>
          <p:nvPr>
            <p:ph type="title"/>
          </p:nvPr>
        </p:nvSpPr>
        <p:spPr>
          <a:prstGeom prst="rect">
            <a:avLst/>
          </a:prstGeom>
        </p:spPr>
        <p:txBody>
          <a:bodyPr/>
          <a:lstStyle/>
          <a:p>
            <a:pPr/>
          </a:p>
        </p:txBody>
      </p:sp>
      <p:sp>
        <p:nvSpPr>
          <p:cNvPr id="453" name="Double-click to edit"/>
          <p:cNvSpPr txBox="1"/>
          <p:nvPr>
            <p:ph type="body" idx="1"/>
          </p:nvPr>
        </p:nvSpPr>
        <p:spPr>
          <a:prstGeom prst="rect">
            <a:avLst/>
          </a:prstGeom>
        </p:spPr>
        <p:txBody>
          <a:bodyPr/>
          <a:lstStyle/>
          <a:p>
            <a:pPr/>
          </a:p>
        </p:txBody>
      </p:sp>
      <p:sp>
        <p:nvSpPr>
          <p:cNvPr id="4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5" name="10 Le baptême en Christ.041.jpeg" descr="10 Le baptême en Christ.04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Double-click to edit"/>
          <p:cNvSpPr txBox="1"/>
          <p:nvPr>
            <p:ph type="title"/>
          </p:nvPr>
        </p:nvSpPr>
        <p:spPr>
          <a:prstGeom prst="rect">
            <a:avLst/>
          </a:prstGeom>
        </p:spPr>
        <p:txBody>
          <a:bodyPr/>
          <a:lstStyle/>
          <a:p>
            <a:pPr/>
          </a:p>
        </p:txBody>
      </p:sp>
      <p:sp>
        <p:nvSpPr>
          <p:cNvPr id="458" name="Double-click to edit"/>
          <p:cNvSpPr txBox="1"/>
          <p:nvPr>
            <p:ph type="body" idx="1"/>
          </p:nvPr>
        </p:nvSpPr>
        <p:spPr>
          <a:prstGeom prst="rect">
            <a:avLst/>
          </a:prstGeom>
        </p:spPr>
        <p:txBody>
          <a:bodyPr/>
          <a:lstStyle/>
          <a:p>
            <a:pPr/>
          </a:p>
        </p:txBody>
      </p:sp>
      <p:sp>
        <p:nvSpPr>
          <p:cNvPr id="45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0" name="10 Le baptême en Christ.042.jpeg" descr="10 Le baptême en Christ.04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Double-click to edit"/>
          <p:cNvSpPr txBox="1"/>
          <p:nvPr>
            <p:ph type="title"/>
          </p:nvPr>
        </p:nvSpPr>
        <p:spPr>
          <a:prstGeom prst="rect">
            <a:avLst/>
          </a:prstGeom>
        </p:spPr>
        <p:txBody>
          <a:bodyPr/>
          <a:lstStyle/>
          <a:p>
            <a:pPr/>
          </a:p>
        </p:txBody>
      </p:sp>
      <p:sp>
        <p:nvSpPr>
          <p:cNvPr id="463" name="Double-click to edit"/>
          <p:cNvSpPr txBox="1"/>
          <p:nvPr>
            <p:ph type="body" idx="1"/>
          </p:nvPr>
        </p:nvSpPr>
        <p:spPr>
          <a:prstGeom prst="rect">
            <a:avLst/>
          </a:prstGeom>
        </p:spPr>
        <p:txBody>
          <a:bodyPr/>
          <a:lstStyle/>
          <a:p>
            <a:pPr/>
          </a:p>
        </p:txBody>
      </p:sp>
      <p:sp>
        <p:nvSpPr>
          <p:cNvPr id="4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5" name="10 Le baptême en Christ.043.jpeg" descr="10 Le baptême en Christ.0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Double-click to edit"/>
          <p:cNvSpPr txBox="1"/>
          <p:nvPr>
            <p:ph type="title"/>
          </p:nvPr>
        </p:nvSpPr>
        <p:spPr>
          <a:prstGeom prst="rect">
            <a:avLst/>
          </a:prstGeom>
        </p:spPr>
        <p:txBody>
          <a:bodyPr/>
          <a:lstStyle/>
          <a:p>
            <a:pPr/>
          </a:p>
        </p:txBody>
      </p:sp>
      <p:sp>
        <p:nvSpPr>
          <p:cNvPr id="468" name="Double-click to edit"/>
          <p:cNvSpPr txBox="1"/>
          <p:nvPr>
            <p:ph type="body" idx="1"/>
          </p:nvPr>
        </p:nvSpPr>
        <p:spPr>
          <a:prstGeom prst="rect">
            <a:avLst/>
          </a:prstGeom>
        </p:spPr>
        <p:txBody>
          <a:bodyPr/>
          <a:lstStyle/>
          <a:p>
            <a:pPr/>
          </a:p>
        </p:txBody>
      </p:sp>
      <p:sp>
        <p:nvSpPr>
          <p:cNvPr id="4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0" name="10 Le baptême en Christ.044.jpeg" descr="10 Le baptême en Christ.04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Double-click to edit"/>
          <p:cNvSpPr txBox="1"/>
          <p:nvPr>
            <p:ph type="title"/>
          </p:nvPr>
        </p:nvSpPr>
        <p:spPr>
          <a:prstGeom prst="rect">
            <a:avLst/>
          </a:prstGeom>
        </p:spPr>
        <p:txBody>
          <a:bodyPr/>
          <a:lstStyle/>
          <a:p>
            <a:pPr/>
          </a:p>
        </p:txBody>
      </p:sp>
      <p:sp>
        <p:nvSpPr>
          <p:cNvPr id="473" name="Double-click to edit"/>
          <p:cNvSpPr txBox="1"/>
          <p:nvPr>
            <p:ph type="body" idx="1"/>
          </p:nvPr>
        </p:nvSpPr>
        <p:spPr>
          <a:prstGeom prst="rect">
            <a:avLst/>
          </a:prstGeom>
        </p:spPr>
        <p:txBody>
          <a:bodyPr/>
          <a:lstStyle/>
          <a:p>
            <a:pPr/>
          </a:p>
        </p:txBody>
      </p:sp>
      <p:sp>
        <p:nvSpPr>
          <p:cNvPr id="47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5" name="10 Le baptême en Christ.045.jpeg" descr="10 Le baptême en Christ.04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Double-click to edit"/>
          <p:cNvSpPr txBox="1"/>
          <p:nvPr>
            <p:ph type="title"/>
          </p:nvPr>
        </p:nvSpPr>
        <p:spPr>
          <a:prstGeom prst="rect">
            <a:avLst/>
          </a:prstGeom>
        </p:spPr>
        <p:txBody>
          <a:bodyPr/>
          <a:lstStyle/>
          <a:p>
            <a:pPr/>
          </a:p>
        </p:txBody>
      </p:sp>
      <p:sp>
        <p:nvSpPr>
          <p:cNvPr id="480" name="Double-click to edit"/>
          <p:cNvSpPr txBox="1"/>
          <p:nvPr>
            <p:ph type="body" idx="1"/>
          </p:nvPr>
        </p:nvSpPr>
        <p:spPr>
          <a:prstGeom prst="rect">
            <a:avLst/>
          </a:prstGeom>
        </p:spPr>
        <p:txBody>
          <a:bodyPr/>
          <a:lstStyle/>
          <a:p>
            <a:pPr/>
          </a:p>
        </p:txBody>
      </p:sp>
      <p:sp>
        <p:nvSpPr>
          <p:cNvPr id="48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2" name="10 Le baptême en Christ.046.jpeg" descr="10 Le baptême en Christ.0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4" name="Double-click to edit"/>
          <p:cNvSpPr txBox="1"/>
          <p:nvPr>
            <p:ph type="title"/>
          </p:nvPr>
        </p:nvSpPr>
        <p:spPr>
          <a:prstGeom prst="rect">
            <a:avLst/>
          </a:prstGeom>
        </p:spPr>
        <p:txBody>
          <a:bodyPr/>
          <a:lstStyle/>
          <a:p>
            <a:pPr/>
          </a:p>
        </p:txBody>
      </p:sp>
      <p:sp>
        <p:nvSpPr>
          <p:cNvPr id="485" name="Double-click to edit"/>
          <p:cNvSpPr txBox="1"/>
          <p:nvPr>
            <p:ph type="body" idx="1"/>
          </p:nvPr>
        </p:nvSpPr>
        <p:spPr>
          <a:prstGeom prst="rect">
            <a:avLst/>
          </a:prstGeom>
        </p:spPr>
        <p:txBody>
          <a:bodyPr/>
          <a:lstStyle/>
          <a:p>
            <a:pPr/>
          </a:p>
        </p:txBody>
      </p:sp>
      <p:sp>
        <p:nvSpPr>
          <p:cNvPr id="48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7" name="10 Le baptême en Christ.047.jpeg" descr="10 Le baptême en Christ.04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Double-click to edit"/>
          <p:cNvSpPr txBox="1"/>
          <p:nvPr>
            <p:ph type="title"/>
          </p:nvPr>
        </p:nvSpPr>
        <p:spPr>
          <a:prstGeom prst="rect">
            <a:avLst/>
          </a:prstGeom>
        </p:spPr>
        <p:txBody>
          <a:bodyPr/>
          <a:lstStyle/>
          <a:p>
            <a:pPr/>
          </a:p>
        </p:txBody>
      </p:sp>
      <p:sp>
        <p:nvSpPr>
          <p:cNvPr id="490" name="Double-click to edit"/>
          <p:cNvSpPr txBox="1"/>
          <p:nvPr>
            <p:ph type="body" idx="1"/>
          </p:nvPr>
        </p:nvSpPr>
        <p:spPr>
          <a:prstGeom prst="rect">
            <a:avLst/>
          </a:prstGeom>
        </p:spPr>
        <p:txBody>
          <a:bodyPr/>
          <a:lstStyle/>
          <a:p>
            <a:pPr/>
          </a:p>
        </p:txBody>
      </p:sp>
      <p:sp>
        <p:nvSpPr>
          <p:cNvPr id="4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2" name="10 Le baptême en Christ.048.jpeg" descr="10 Le baptême en Christ.04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Double-click to edit"/>
          <p:cNvSpPr txBox="1"/>
          <p:nvPr>
            <p:ph type="title"/>
          </p:nvPr>
        </p:nvSpPr>
        <p:spPr>
          <a:prstGeom prst="rect">
            <a:avLst/>
          </a:prstGeom>
        </p:spPr>
        <p:txBody>
          <a:bodyPr/>
          <a:lstStyle/>
          <a:p>
            <a:pPr/>
          </a:p>
        </p:txBody>
      </p:sp>
      <p:sp>
        <p:nvSpPr>
          <p:cNvPr id="495" name="Double-click to edit"/>
          <p:cNvSpPr txBox="1"/>
          <p:nvPr>
            <p:ph type="body" idx="1"/>
          </p:nvPr>
        </p:nvSpPr>
        <p:spPr>
          <a:prstGeom prst="rect">
            <a:avLst/>
          </a:prstGeom>
        </p:spPr>
        <p:txBody>
          <a:bodyPr/>
          <a:lstStyle/>
          <a:p>
            <a:pPr/>
          </a:p>
        </p:txBody>
      </p:sp>
      <p:sp>
        <p:nvSpPr>
          <p:cNvPr id="4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7" name="10 Le baptême en Christ.049.jpeg" descr="10 Le baptême en Christ.04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Double-click to edit"/>
          <p:cNvSpPr txBox="1"/>
          <p:nvPr>
            <p:ph type="title"/>
          </p:nvPr>
        </p:nvSpPr>
        <p:spPr>
          <a:prstGeom prst="rect">
            <a:avLst/>
          </a:prstGeom>
        </p:spPr>
        <p:txBody>
          <a:bodyPr/>
          <a:lstStyle/>
          <a:p>
            <a:pPr/>
          </a:p>
        </p:txBody>
      </p:sp>
      <p:sp>
        <p:nvSpPr>
          <p:cNvPr id="271" name="Double-click to edit"/>
          <p:cNvSpPr txBox="1"/>
          <p:nvPr>
            <p:ph type="body" idx="1"/>
          </p:nvPr>
        </p:nvSpPr>
        <p:spPr>
          <a:prstGeom prst="rect">
            <a:avLst/>
          </a:prstGeom>
        </p:spPr>
        <p:txBody>
          <a:bodyPr/>
          <a:lstStyle/>
          <a:p>
            <a:pPr/>
          </a:p>
        </p:txBody>
      </p:sp>
      <p:sp>
        <p:nvSpPr>
          <p:cNvPr id="27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3" name="10 Le baptême en Christ.005.jpeg" descr="10 Le baptême en Christ.0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Double-click to edit"/>
          <p:cNvSpPr txBox="1"/>
          <p:nvPr>
            <p:ph type="title"/>
          </p:nvPr>
        </p:nvSpPr>
        <p:spPr>
          <a:prstGeom prst="rect">
            <a:avLst/>
          </a:prstGeom>
        </p:spPr>
        <p:txBody>
          <a:bodyPr/>
          <a:lstStyle/>
          <a:p>
            <a:pPr/>
          </a:p>
        </p:txBody>
      </p:sp>
      <p:sp>
        <p:nvSpPr>
          <p:cNvPr id="500" name="Double-click to edit"/>
          <p:cNvSpPr txBox="1"/>
          <p:nvPr>
            <p:ph type="body" idx="1"/>
          </p:nvPr>
        </p:nvSpPr>
        <p:spPr>
          <a:prstGeom prst="rect">
            <a:avLst/>
          </a:prstGeom>
        </p:spPr>
        <p:txBody>
          <a:bodyPr/>
          <a:lstStyle/>
          <a:p>
            <a:pPr/>
          </a:p>
        </p:txBody>
      </p:sp>
      <p:sp>
        <p:nvSpPr>
          <p:cNvPr id="5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2" name="10 Le baptême en Christ.050.jpeg" descr="10 Le baptême en Christ.05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 name="Double-click to edit"/>
          <p:cNvSpPr txBox="1"/>
          <p:nvPr>
            <p:ph type="title"/>
          </p:nvPr>
        </p:nvSpPr>
        <p:spPr>
          <a:prstGeom prst="rect">
            <a:avLst/>
          </a:prstGeom>
        </p:spPr>
        <p:txBody>
          <a:bodyPr/>
          <a:lstStyle/>
          <a:p>
            <a:pPr/>
          </a:p>
        </p:txBody>
      </p:sp>
      <p:sp>
        <p:nvSpPr>
          <p:cNvPr id="507" name="Double-click to edit"/>
          <p:cNvSpPr txBox="1"/>
          <p:nvPr>
            <p:ph type="body" idx="1"/>
          </p:nvPr>
        </p:nvSpPr>
        <p:spPr>
          <a:prstGeom prst="rect">
            <a:avLst/>
          </a:prstGeom>
        </p:spPr>
        <p:txBody>
          <a:bodyPr/>
          <a:lstStyle/>
          <a:p>
            <a:pPr/>
          </a:p>
        </p:txBody>
      </p:sp>
      <p:sp>
        <p:nvSpPr>
          <p:cNvPr id="5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9" name="10 Le baptême en Christ.051.jpeg" descr="10 Le baptême en Christ.05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Double-click to edit"/>
          <p:cNvSpPr txBox="1"/>
          <p:nvPr>
            <p:ph type="title"/>
          </p:nvPr>
        </p:nvSpPr>
        <p:spPr>
          <a:prstGeom prst="rect">
            <a:avLst/>
          </a:prstGeom>
        </p:spPr>
        <p:txBody>
          <a:bodyPr/>
          <a:lstStyle/>
          <a:p>
            <a:pPr/>
          </a:p>
        </p:txBody>
      </p:sp>
      <p:sp>
        <p:nvSpPr>
          <p:cNvPr id="512" name="Double-click to edit"/>
          <p:cNvSpPr txBox="1"/>
          <p:nvPr>
            <p:ph type="body" idx="1"/>
          </p:nvPr>
        </p:nvSpPr>
        <p:spPr>
          <a:prstGeom prst="rect">
            <a:avLst/>
          </a:prstGeom>
        </p:spPr>
        <p:txBody>
          <a:bodyPr/>
          <a:lstStyle/>
          <a:p>
            <a:pPr/>
          </a:p>
        </p:txBody>
      </p:sp>
      <p:sp>
        <p:nvSpPr>
          <p:cNvPr id="51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4" name="10 Le baptême en Christ.052.jpeg" descr="10 Le baptême en Christ.05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Double-click to edit"/>
          <p:cNvSpPr txBox="1"/>
          <p:nvPr>
            <p:ph type="title"/>
          </p:nvPr>
        </p:nvSpPr>
        <p:spPr>
          <a:prstGeom prst="rect">
            <a:avLst/>
          </a:prstGeom>
        </p:spPr>
        <p:txBody>
          <a:bodyPr/>
          <a:lstStyle/>
          <a:p>
            <a:pPr/>
          </a:p>
        </p:txBody>
      </p:sp>
      <p:sp>
        <p:nvSpPr>
          <p:cNvPr id="517" name="Double-click to edit"/>
          <p:cNvSpPr txBox="1"/>
          <p:nvPr>
            <p:ph type="body" idx="1"/>
          </p:nvPr>
        </p:nvSpPr>
        <p:spPr>
          <a:prstGeom prst="rect">
            <a:avLst/>
          </a:prstGeom>
        </p:spPr>
        <p:txBody>
          <a:bodyPr/>
          <a:lstStyle/>
          <a:p>
            <a:pPr/>
          </a:p>
        </p:txBody>
      </p:sp>
      <p:sp>
        <p:nvSpPr>
          <p:cNvPr id="51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9" name="10 Le baptême en Christ.053.jpeg" descr="10 Le baptême en Christ.05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Double-click to edit"/>
          <p:cNvSpPr txBox="1"/>
          <p:nvPr>
            <p:ph type="title"/>
          </p:nvPr>
        </p:nvSpPr>
        <p:spPr>
          <a:prstGeom prst="rect">
            <a:avLst/>
          </a:prstGeom>
        </p:spPr>
        <p:txBody>
          <a:bodyPr/>
          <a:lstStyle/>
          <a:p>
            <a:pPr/>
          </a:p>
        </p:txBody>
      </p:sp>
      <p:sp>
        <p:nvSpPr>
          <p:cNvPr id="522" name="Double-click to edit"/>
          <p:cNvSpPr txBox="1"/>
          <p:nvPr>
            <p:ph type="body" idx="1"/>
          </p:nvPr>
        </p:nvSpPr>
        <p:spPr>
          <a:prstGeom prst="rect">
            <a:avLst/>
          </a:prstGeom>
        </p:spPr>
        <p:txBody>
          <a:bodyPr/>
          <a:lstStyle/>
          <a:p>
            <a:pPr/>
          </a:p>
        </p:txBody>
      </p:sp>
      <p:sp>
        <p:nvSpPr>
          <p:cNvPr id="52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4" name="10 Le baptême en Christ.054.jpeg" descr="10 Le baptême en Christ.05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Double-click to edit"/>
          <p:cNvSpPr txBox="1"/>
          <p:nvPr>
            <p:ph type="title"/>
          </p:nvPr>
        </p:nvSpPr>
        <p:spPr>
          <a:prstGeom prst="rect">
            <a:avLst/>
          </a:prstGeom>
        </p:spPr>
        <p:txBody>
          <a:bodyPr/>
          <a:lstStyle/>
          <a:p>
            <a:pPr/>
          </a:p>
        </p:txBody>
      </p:sp>
      <p:sp>
        <p:nvSpPr>
          <p:cNvPr id="529" name="Double-click to edit"/>
          <p:cNvSpPr txBox="1"/>
          <p:nvPr>
            <p:ph type="body" idx="1"/>
          </p:nvPr>
        </p:nvSpPr>
        <p:spPr>
          <a:prstGeom prst="rect">
            <a:avLst/>
          </a:prstGeom>
        </p:spPr>
        <p:txBody>
          <a:bodyPr/>
          <a:lstStyle/>
          <a:p>
            <a:pPr/>
          </a:p>
        </p:txBody>
      </p:sp>
      <p:sp>
        <p:nvSpPr>
          <p:cNvPr id="53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1" name="10 Le baptême en Christ.055.jpeg" descr="10 Le baptême en Christ.05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3" name="Double-click to edit"/>
          <p:cNvSpPr txBox="1"/>
          <p:nvPr>
            <p:ph type="title"/>
          </p:nvPr>
        </p:nvSpPr>
        <p:spPr>
          <a:prstGeom prst="rect">
            <a:avLst/>
          </a:prstGeom>
        </p:spPr>
        <p:txBody>
          <a:bodyPr/>
          <a:lstStyle/>
          <a:p>
            <a:pPr/>
          </a:p>
        </p:txBody>
      </p:sp>
      <p:sp>
        <p:nvSpPr>
          <p:cNvPr id="534" name="Double-click to edit"/>
          <p:cNvSpPr txBox="1"/>
          <p:nvPr>
            <p:ph type="body" idx="1"/>
          </p:nvPr>
        </p:nvSpPr>
        <p:spPr>
          <a:prstGeom prst="rect">
            <a:avLst/>
          </a:prstGeom>
        </p:spPr>
        <p:txBody>
          <a:bodyPr/>
          <a:lstStyle/>
          <a:p>
            <a:pPr/>
          </a:p>
        </p:txBody>
      </p:sp>
      <p:sp>
        <p:nvSpPr>
          <p:cNvPr id="5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6" name="10 Le baptême en Christ.056.jpeg" descr="10 Le baptême en Christ.05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Double-click to edit"/>
          <p:cNvSpPr txBox="1"/>
          <p:nvPr>
            <p:ph type="title"/>
          </p:nvPr>
        </p:nvSpPr>
        <p:spPr>
          <a:prstGeom prst="rect">
            <a:avLst/>
          </a:prstGeom>
        </p:spPr>
        <p:txBody>
          <a:bodyPr/>
          <a:lstStyle/>
          <a:p>
            <a:pPr/>
          </a:p>
        </p:txBody>
      </p:sp>
      <p:sp>
        <p:nvSpPr>
          <p:cNvPr id="539" name="Double-click to edit"/>
          <p:cNvSpPr txBox="1"/>
          <p:nvPr>
            <p:ph type="body" idx="1"/>
          </p:nvPr>
        </p:nvSpPr>
        <p:spPr>
          <a:prstGeom prst="rect">
            <a:avLst/>
          </a:prstGeom>
        </p:spPr>
        <p:txBody>
          <a:bodyPr/>
          <a:lstStyle/>
          <a:p>
            <a:pPr/>
          </a:p>
        </p:txBody>
      </p:sp>
      <p:sp>
        <p:nvSpPr>
          <p:cNvPr id="5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1" name="10 Le baptême en Christ.057.jpeg" descr="10 Le baptême en Christ.05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3" name="Double-click to edit"/>
          <p:cNvSpPr txBox="1"/>
          <p:nvPr>
            <p:ph type="title"/>
          </p:nvPr>
        </p:nvSpPr>
        <p:spPr>
          <a:prstGeom prst="rect">
            <a:avLst/>
          </a:prstGeom>
        </p:spPr>
        <p:txBody>
          <a:bodyPr/>
          <a:lstStyle/>
          <a:p>
            <a:pPr/>
          </a:p>
        </p:txBody>
      </p:sp>
      <p:sp>
        <p:nvSpPr>
          <p:cNvPr id="544" name="Double-click to edit"/>
          <p:cNvSpPr txBox="1"/>
          <p:nvPr>
            <p:ph type="body" idx="1"/>
          </p:nvPr>
        </p:nvSpPr>
        <p:spPr>
          <a:prstGeom prst="rect">
            <a:avLst/>
          </a:prstGeom>
        </p:spPr>
        <p:txBody>
          <a:bodyPr/>
          <a:lstStyle/>
          <a:p>
            <a:pPr/>
          </a:p>
        </p:txBody>
      </p:sp>
      <p:sp>
        <p:nvSpPr>
          <p:cNvPr id="54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6" name="10 Le baptême en Christ.058.jpeg" descr="10 Le baptême en Christ.05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0" name="Double-click to edit"/>
          <p:cNvSpPr txBox="1"/>
          <p:nvPr>
            <p:ph type="title"/>
          </p:nvPr>
        </p:nvSpPr>
        <p:spPr>
          <a:prstGeom prst="rect">
            <a:avLst/>
          </a:prstGeom>
        </p:spPr>
        <p:txBody>
          <a:bodyPr/>
          <a:lstStyle/>
          <a:p>
            <a:pPr/>
          </a:p>
        </p:txBody>
      </p:sp>
      <p:sp>
        <p:nvSpPr>
          <p:cNvPr id="551" name="Double-click to edit"/>
          <p:cNvSpPr txBox="1"/>
          <p:nvPr>
            <p:ph type="body" idx="1"/>
          </p:nvPr>
        </p:nvSpPr>
        <p:spPr>
          <a:prstGeom prst="rect">
            <a:avLst/>
          </a:prstGeom>
        </p:spPr>
        <p:txBody>
          <a:bodyPr/>
          <a:lstStyle/>
          <a:p>
            <a:pPr/>
          </a:p>
        </p:txBody>
      </p:sp>
      <p:sp>
        <p:nvSpPr>
          <p:cNvPr id="55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3" name="10 Le baptême en Christ.059.jpeg" descr="10 Le baptême en Christ.05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Double-click to edit"/>
          <p:cNvSpPr txBox="1"/>
          <p:nvPr>
            <p:ph type="title"/>
          </p:nvPr>
        </p:nvSpPr>
        <p:spPr>
          <a:prstGeom prst="rect">
            <a:avLst/>
          </a:prstGeom>
        </p:spPr>
        <p:txBody>
          <a:bodyPr/>
          <a:lstStyle/>
          <a:p>
            <a:pPr/>
          </a:p>
        </p:txBody>
      </p:sp>
      <p:sp>
        <p:nvSpPr>
          <p:cNvPr id="276" name="Double-click to edit"/>
          <p:cNvSpPr txBox="1"/>
          <p:nvPr>
            <p:ph type="body" idx="1"/>
          </p:nvPr>
        </p:nvSpPr>
        <p:spPr>
          <a:prstGeom prst="rect">
            <a:avLst/>
          </a:prstGeom>
        </p:spPr>
        <p:txBody>
          <a:bodyPr/>
          <a:lstStyle/>
          <a:p>
            <a:pPr/>
          </a:p>
        </p:txBody>
      </p:sp>
      <p:sp>
        <p:nvSpPr>
          <p:cNvPr id="27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8" name="10 Le baptême en Christ.006.jpeg" descr="10 Le baptême en Christ.0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Double-click to edit"/>
          <p:cNvSpPr txBox="1"/>
          <p:nvPr>
            <p:ph type="title"/>
          </p:nvPr>
        </p:nvSpPr>
        <p:spPr>
          <a:prstGeom prst="rect">
            <a:avLst/>
          </a:prstGeom>
        </p:spPr>
        <p:txBody>
          <a:bodyPr/>
          <a:lstStyle/>
          <a:p>
            <a:pPr/>
          </a:p>
        </p:txBody>
      </p:sp>
      <p:sp>
        <p:nvSpPr>
          <p:cNvPr id="556" name="Double-click to edit"/>
          <p:cNvSpPr txBox="1"/>
          <p:nvPr>
            <p:ph type="body" idx="1"/>
          </p:nvPr>
        </p:nvSpPr>
        <p:spPr>
          <a:prstGeom prst="rect">
            <a:avLst/>
          </a:prstGeom>
        </p:spPr>
        <p:txBody>
          <a:bodyPr/>
          <a:lstStyle/>
          <a:p>
            <a:pPr/>
          </a:p>
        </p:txBody>
      </p:sp>
      <p:sp>
        <p:nvSpPr>
          <p:cNvPr id="5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8" name="10 Le baptême en Christ.060.jpeg" descr="10 Le baptême en Christ.06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0" name="Double-click to edit"/>
          <p:cNvSpPr txBox="1"/>
          <p:nvPr>
            <p:ph type="title"/>
          </p:nvPr>
        </p:nvSpPr>
        <p:spPr>
          <a:prstGeom prst="rect">
            <a:avLst/>
          </a:prstGeom>
        </p:spPr>
        <p:txBody>
          <a:bodyPr/>
          <a:lstStyle/>
          <a:p>
            <a:pPr/>
          </a:p>
        </p:txBody>
      </p:sp>
      <p:sp>
        <p:nvSpPr>
          <p:cNvPr id="561" name="Double-click to edit"/>
          <p:cNvSpPr txBox="1"/>
          <p:nvPr>
            <p:ph type="body" idx="1"/>
          </p:nvPr>
        </p:nvSpPr>
        <p:spPr>
          <a:prstGeom prst="rect">
            <a:avLst/>
          </a:prstGeom>
        </p:spPr>
        <p:txBody>
          <a:bodyPr/>
          <a:lstStyle/>
          <a:p>
            <a:pPr/>
          </a:p>
        </p:txBody>
      </p:sp>
      <p:sp>
        <p:nvSpPr>
          <p:cNvPr id="5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3" name="10 Le baptême en Christ.061.jpeg" descr="10 Le baptême en Christ.06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7" name="Double-click to edit"/>
          <p:cNvSpPr txBox="1"/>
          <p:nvPr>
            <p:ph type="title"/>
          </p:nvPr>
        </p:nvSpPr>
        <p:spPr>
          <a:prstGeom prst="rect">
            <a:avLst/>
          </a:prstGeom>
        </p:spPr>
        <p:txBody>
          <a:bodyPr/>
          <a:lstStyle/>
          <a:p>
            <a:pPr/>
          </a:p>
        </p:txBody>
      </p:sp>
      <p:sp>
        <p:nvSpPr>
          <p:cNvPr id="568" name="Double-click to edit"/>
          <p:cNvSpPr txBox="1"/>
          <p:nvPr>
            <p:ph type="body" idx="1"/>
          </p:nvPr>
        </p:nvSpPr>
        <p:spPr>
          <a:prstGeom prst="rect">
            <a:avLst/>
          </a:prstGeom>
        </p:spPr>
        <p:txBody>
          <a:bodyPr/>
          <a:lstStyle/>
          <a:p>
            <a:pPr/>
          </a:p>
        </p:txBody>
      </p:sp>
      <p:sp>
        <p:nvSpPr>
          <p:cNvPr id="5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0" name="10 Le baptême en Christ.062.jpeg" descr="10 Le baptême en Christ.0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2" name="Double-click to edit"/>
          <p:cNvSpPr txBox="1"/>
          <p:nvPr>
            <p:ph type="title"/>
          </p:nvPr>
        </p:nvSpPr>
        <p:spPr>
          <a:prstGeom prst="rect">
            <a:avLst/>
          </a:prstGeom>
        </p:spPr>
        <p:txBody>
          <a:bodyPr/>
          <a:lstStyle/>
          <a:p>
            <a:pPr/>
          </a:p>
        </p:txBody>
      </p:sp>
      <p:sp>
        <p:nvSpPr>
          <p:cNvPr id="573" name="Double-click to edit"/>
          <p:cNvSpPr txBox="1"/>
          <p:nvPr>
            <p:ph type="body" idx="1"/>
          </p:nvPr>
        </p:nvSpPr>
        <p:spPr>
          <a:prstGeom prst="rect">
            <a:avLst/>
          </a:prstGeom>
        </p:spPr>
        <p:txBody>
          <a:bodyPr/>
          <a:lstStyle/>
          <a:p>
            <a:pPr/>
          </a:p>
        </p:txBody>
      </p:sp>
      <p:sp>
        <p:nvSpPr>
          <p:cNvPr id="57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5" name="10 Le baptême en Christ.063.jpeg" descr="10 Le baptême en Christ.06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Double-click to edit"/>
          <p:cNvSpPr txBox="1"/>
          <p:nvPr>
            <p:ph type="title"/>
          </p:nvPr>
        </p:nvSpPr>
        <p:spPr>
          <a:prstGeom prst="rect">
            <a:avLst/>
          </a:prstGeom>
        </p:spPr>
        <p:txBody>
          <a:bodyPr/>
          <a:lstStyle/>
          <a:p>
            <a:pPr/>
          </a:p>
        </p:txBody>
      </p:sp>
      <p:sp>
        <p:nvSpPr>
          <p:cNvPr id="578" name="Double-click to edit"/>
          <p:cNvSpPr txBox="1"/>
          <p:nvPr>
            <p:ph type="body" idx="1"/>
          </p:nvPr>
        </p:nvSpPr>
        <p:spPr>
          <a:prstGeom prst="rect">
            <a:avLst/>
          </a:prstGeom>
        </p:spPr>
        <p:txBody>
          <a:bodyPr/>
          <a:lstStyle/>
          <a:p>
            <a:pPr/>
          </a:p>
        </p:txBody>
      </p:sp>
      <p:sp>
        <p:nvSpPr>
          <p:cNvPr id="57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0" name="10 Le baptême en Christ.064.jpeg" descr="10 Le baptême en Christ.06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2" name="Double-click to edit"/>
          <p:cNvSpPr txBox="1"/>
          <p:nvPr>
            <p:ph type="title"/>
          </p:nvPr>
        </p:nvSpPr>
        <p:spPr>
          <a:prstGeom prst="rect">
            <a:avLst/>
          </a:prstGeom>
        </p:spPr>
        <p:txBody>
          <a:bodyPr/>
          <a:lstStyle/>
          <a:p>
            <a:pPr/>
          </a:p>
        </p:txBody>
      </p:sp>
      <p:sp>
        <p:nvSpPr>
          <p:cNvPr id="583" name="Double-click to edit"/>
          <p:cNvSpPr txBox="1"/>
          <p:nvPr>
            <p:ph type="body" idx="1"/>
          </p:nvPr>
        </p:nvSpPr>
        <p:spPr>
          <a:prstGeom prst="rect">
            <a:avLst/>
          </a:prstGeom>
        </p:spPr>
        <p:txBody>
          <a:bodyPr/>
          <a:lstStyle/>
          <a:p>
            <a:pPr/>
          </a:p>
        </p:txBody>
      </p:sp>
      <p:sp>
        <p:nvSpPr>
          <p:cNvPr id="5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5" name="10 Le baptême en Christ.065.jpeg" descr="10 Le baptême en Christ.06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9" name="Double-click to edit"/>
          <p:cNvSpPr txBox="1"/>
          <p:nvPr>
            <p:ph type="title"/>
          </p:nvPr>
        </p:nvSpPr>
        <p:spPr>
          <a:prstGeom prst="rect">
            <a:avLst/>
          </a:prstGeom>
        </p:spPr>
        <p:txBody>
          <a:bodyPr/>
          <a:lstStyle/>
          <a:p>
            <a:pPr/>
          </a:p>
        </p:txBody>
      </p:sp>
      <p:sp>
        <p:nvSpPr>
          <p:cNvPr id="590" name="Double-click to edit"/>
          <p:cNvSpPr txBox="1"/>
          <p:nvPr>
            <p:ph type="body" idx="1"/>
          </p:nvPr>
        </p:nvSpPr>
        <p:spPr>
          <a:prstGeom prst="rect">
            <a:avLst/>
          </a:prstGeom>
        </p:spPr>
        <p:txBody>
          <a:bodyPr/>
          <a:lstStyle/>
          <a:p>
            <a:pPr/>
          </a:p>
        </p:txBody>
      </p:sp>
      <p:sp>
        <p:nvSpPr>
          <p:cNvPr id="5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2" name="10 Le baptême en Christ-2.066.jpeg" descr="10 Le baptême en Christ-2.06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6" name="Double-click to edit"/>
          <p:cNvSpPr txBox="1"/>
          <p:nvPr>
            <p:ph type="title"/>
          </p:nvPr>
        </p:nvSpPr>
        <p:spPr>
          <a:prstGeom prst="rect">
            <a:avLst/>
          </a:prstGeom>
        </p:spPr>
        <p:txBody>
          <a:bodyPr/>
          <a:lstStyle/>
          <a:p>
            <a:pPr/>
          </a:p>
        </p:txBody>
      </p:sp>
      <p:sp>
        <p:nvSpPr>
          <p:cNvPr id="597" name="Double-click to edit"/>
          <p:cNvSpPr txBox="1"/>
          <p:nvPr>
            <p:ph type="body" idx="1"/>
          </p:nvPr>
        </p:nvSpPr>
        <p:spPr>
          <a:prstGeom prst="rect">
            <a:avLst/>
          </a:prstGeom>
        </p:spPr>
        <p:txBody>
          <a:bodyPr/>
          <a:lstStyle/>
          <a:p>
            <a:pPr/>
          </a:p>
        </p:txBody>
      </p:sp>
      <p:sp>
        <p:nvSpPr>
          <p:cNvPr id="59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9" name="10 Le baptême en Christ.067.jpeg" descr="10 Le baptême en Christ.06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1" name="Double-click to edit"/>
          <p:cNvSpPr txBox="1"/>
          <p:nvPr>
            <p:ph type="title"/>
          </p:nvPr>
        </p:nvSpPr>
        <p:spPr>
          <a:prstGeom prst="rect">
            <a:avLst/>
          </a:prstGeom>
        </p:spPr>
        <p:txBody>
          <a:bodyPr/>
          <a:lstStyle/>
          <a:p>
            <a:pPr/>
          </a:p>
        </p:txBody>
      </p:sp>
      <p:sp>
        <p:nvSpPr>
          <p:cNvPr id="602" name="Double-click to edit"/>
          <p:cNvSpPr txBox="1"/>
          <p:nvPr>
            <p:ph type="body" idx="1"/>
          </p:nvPr>
        </p:nvSpPr>
        <p:spPr>
          <a:prstGeom prst="rect">
            <a:avLst/>
          </a:prstGeom>
        </p:spPr>
        <p:txBody>
          <a:bodyPr/>
          <a:lstStyle/>
          <a:p>
            <a:pPr/>
          </a:p>
        </p:txBody>
      </p:sp>
      <p:sp>
        <p:nvSpPr>
          <p:cNvPr id="60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4" name="10 Le baptême en Christ.068.jpeg" descr="10 Le baptême en Christ.06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6" name="Double-click to edit"/>
          <p:cNvSpPr txBox="1"/>
          <p:nvPr>
            <p:ph type="title"/>
          </p:nvPr>
        </p:nvSpPr>
        <p:spPr>
          <a:prstGeom prst="rect">
            <a:avLst/>
          </a:prstGeom>
        </p:spPr>
        <p:txBody>
          <a:bodyPr/>
          <a:lstStyle/>
          <a:p>
            <a:pPr/>
          </a:p>
        </p:txBody>
      </p:sp>
      <p:sp>
        <p:nvSpPr>
          <p:cNvPr id="607" name="Double-click to edit"/>
          <p:cNvSpPr txBox="1"/>
          <p:nvPr>
            <p:ph type="body" idx="1"/>
          </p:nvPr>
        </p:nvSpPr>
        <p:spPr>
          <a:prstGeom prst="rect">
            <a:avLst/>
          </a:prstGeom>
        </p:spPr>
        <p:txBody>
          <a:bodyPr/>
          <a:lstStyle/>
          <a:p>
            <a:pPr/>
          </a:p>
        </p:txBody>
      </p:sp>
      <p:sp>
        <p:nvSpPr>
          <p:cNvPr id="6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9" name="10 Le baptême en Christ.069.jpeg" descr="10 Le baptême en Christ.06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Double-click to edit"/>
          <p:cNvSpPr txBox="1"/>
          <p:nvPr>
            <p:ph type="title"/>
          </p:nvPr>
        </p:nvSpPr>
        <p:spPr>
          <a:prstGeom prst="rect">
            <a:avLst/>
          </a:prstGeom>
        </p:spPr>
        <p:txBody>
          <a:bodyPr/>
          <a:lstStyle/>
          <a:p>
            <a:pPr/>
          </a:p>
        </p:txBody>
      </p:sp>
      <p:sp>
        <p:nvSpPr>
          <p:cNvPr id="281" name="Double-click to edit"/>
          <p:cNvSpPr txBox="1"/>
          <p:nvPr>
            <p:ph type="body" idx="1"/>
          </p:nvPr>
        </p:nvSpPr>
        <p:spPr>
          <a:prstGeom prst="rect">
            <a:avLst/>
          </a:prstGeom>
        </p:spPr>
        <p:txBody>
          <a:bodyPr/>
          <a:lstStyle/>
          <a:p>
            <a:pPr/>
          </a:p>
        </p:txBody>
      </p:sp>
      <p:sp>
        <p:nvSpPr>
          <p:cNvPr id="28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3" name="10 Le baptême en Christ.007.jpeg" descr="10 Le baptême en Christ.00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Double-click to edit"/>
          <p:cNvSpPr txBox="1"/>
          <p:nvPr>
            <p:ph type="title"/>
          </p:nvPr>
        </p:nvSpPr>
        <p:spPr>
          <a:prstGeom prst="rect">
            <a:avLst/>
          </a:prstGeom>
        </p:spPr>
        <p:txBody>
          <a:bodyPr/>
          <a:lstStyle/>
          <a:p>
            <a:pPr/>
          </a:p>
        </p:txBody>
      </p:sp>
      <p:sp>
        <p:nvSpPr>
          <p:cNvPr id="612" name="Double-click to edit"/>
          <p:cNvSpPr txBox="1"/>
          <p:nvPr>
            <p:ph type="body" idx="1"/>
          </p:nvPr>
        </p:nvSpPr>
        <p:spPr>
          <a:prstGeom prst="rect">
            <a:avLst/>
          </a:prstGeom>
        </p:spPr>
        <p:txBody>
          <a:bodyPr/>
          <a:lstStyle/>
          <a:p>
            <a:pPr/>
          </a:p>
        </p:txBody>
      </p:sp>
      <p:sp>
        <p:nvSpPr>
          <p:cNvPr id="61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4" name="10 Le baptême en Christ.070.jpeg" descr="10 Le baptême en Christ.07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6" name="Double-click to edit"/>
          <p:cNvSpPr txBox="1"/>
          <p:nvPr>
            <p:ph type="title"/>
          </p:nvPr>
        </p:nvSpPr>
        <p:spPr>
          <a:prstGeom prst="rect">
            <a:avLst/>
          </a:prstGeom>
        </p:spPr>
        <p:txBody>
          <a:bodyPr/>
          <a:lstStyle/>
          <a:p>
            <a:pPr/>
          </a:p>
        </p:txBody>
      </p:sp>
      <p:sp>
        <p:nvSpPr>
          <p:cNvPr id="617" name="Double-click to edit"/>
          <p:cNvSpPr txBox="1"/>
          <p:nvPr>
            <p:ph type="body" idx="1"/>
          </p:nvPr>
        </p:nvSpPr>
        <p:spPr>
          <a:prstGeom prst="rect">
            <a:avLst/>
          </a:prstGeom>
        </p:spPr>
        <p:txBody>
          <a:bodyPr/>
          <a:lstStyle/>
          <a:p>
            <a:pPr/>
          </a:p>
        </p:txBody>
      </p:sp>
      <p:sp>
        <p:nvSpPr>
          <p:cNvPr id="61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9" name="10 Le baptême en Christ.071.jpeg" descr="10 Le baptême en Christ.07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Double-click to edit"/>
          <p:cNvSpPr txBox="1"/>
          <p:nvPr>
            <p:ph type="title"/>
          </p:nvPr>
        </p:nvSpPr>
        <p:spPr>
          <a:prstGeom prst="rect">
            <a:avLst/>
          </a:prstGeom>
        </p:spPr>
        <p:txBody>
          <a:bodyPr/>
          <a:lstStyle/>
          <a:p>
            <a:pPr/>
          </a:p>
        </p:txBody>
      </p:sp>
      <p:sp>
        <p:nvSpPr>
          <p:cNvPr id="622" name="Double-click to edit"/>
          <p:cNvSpPr txBox="1"/>
          <p:nvPr>
            <p:ph type="body" idx="1"/>
          </p:nvPr>
        </p:nvSpPr>
        <p:spPr>
          <a:prstGeom prst="rect">
            <a:avLst/>
          </a:prstGeom>
        </p:spPr>
        <p:txBody>
          <a:bodyPr/>
          <a:lstStyle/>
          <a:p>
            <a:pPr/>
          </a:p>
        </p:txBody>
      </p:sp>
      <p:sp>
        <p:nvSpPr>
          <p:cNvPr id="62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4" name="10 Le baptême en Christ.072.jpeg" descr="10 Le baptême en Christ.07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6" name="Double-click to edit"/>
          <p:cNvSpPr txBox="1"/>
          <p:nvPr>
            <p:ph type="title"/>
          </p:nvPr>
        </p:nvSpPr>
        <p:spPr>
          <a:prstGeom prst="rect">
            <a:avLst/>
          </a:prstGeom>
        </p:spPr>
        <p:txBody>
          <a:bodyPr/>
          <a:lstStyle/>
          <a:p>
            <a:pPr/>
          </a:p>
        </p:txBody>
      </p:sp>
      <p:sp>
        <p:nvSpPr>
          <p:cNvPr id="627" name="Double-click to edit"/>
          <p:cNvSpPr txBox="1"/>
          <p:nvPr>
            <p:ph type="body" idx="1"/>
          </p:nvPr>
        </p:nvSpPr>
        <p:spPr>
          <a:prstGeom prst="rect">
            <a:avLst/>
          </a:prstGeom>
        </p:spPr>
        <p:txBody>
          <a:bodyPr/>
          <a:lstStyle/>
          <a:p>
            <a:pPr/>
          </a:p>
        </p:txBody>
      </p:sp>
      <p:sp>
        <p:nvSpPr>
          <p:cNvPr id="6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9" name="10 Le baptême en Christ.073.jpeg" descr="10 Le baptême en Christ.07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3" name="Double-click to edit"/>
          <p:cNvSpPr txBox="1"/>
          <p:nvPr>
            <p:ph type="title"/>
          </p:nvPr>
        </p:nvSpPr>
        <p:spPr>
          <a:prstGeom prst="rect">
            <a:avLst/>
          </a:prstGeom>
        </p:spPr>
        <p:txBody>
          <a:bodyPr/>
          <a:lstStyle/>
          <a:p>
            <a:pPr/>
          </a:p>
        </p:txBody>
      </p:sp>
      <p:sp>
        <p:nvSpPr>
          <p:cNvPr id="634" name="Double-click to edit"/>
          <p:cNvSpPr txBox="1"/>
          <p:nvPr>
            <p:ph type="body" idx="1"/>
          </p:nvPr>
        </p:nvSpPr>
        <p:spPr>
          <a:prstGeom prst="rect">
            <a:avLst/>
          </a:prstGeom>
        </p:spPr>
        <p:txBody>
          <a:bodyPr/>
          <a:lstStyle/>
          <a:p>
            <a:pPr/>
          </a:p>
        </p:txBody>
      </p:sp>
      <p:sp>
        <p:nvSpPr>
          <p:cNvPr id="6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6" name="10 Le baptême en Christ.074.jpeg" descr="10 Le baptême en Christ.07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Double-click to edit"/>
          <p:cNvSpPr txBox="1"/>
          <p:nvPr>
            <p:ph type="title"/>
          </p:nvPr>
        </p:nvSpPr>
        <p:spPr>
          <a:prstGeom prst="rect">
            <a:avLst/>
          </a:prstGeom>
        </p:spPr>
        <p:txBody>
          <a:bodyPr/>
          <a:lstStyle/>
          <a:p>
            <a:pPr/>
          </a:p>
        </p:txBody>
      </p:sp>
      <p:sp>
        <p:nvSpPr>
          <p:cNvPr id="639" name="Double-click to edit"/>
          <p:cNvSpPr txBox="1"/>
          <p:nvPr>
            <p:ph type="body" idx="1"/>
          </p:nvPr>
        </p:nvSpPr>
        <p:spPr>
          <a:prstGeom prst="rect">
            <a:avLst/>
          </a:prstGeom>
        </p:spPr>
        <p:txBody>
          <a:bodyPr/>
          <a:lstStyle/>
          <a:p>
            <a:pPr/>
          </a:p>
        </p:txBody>
      </p:sp>
      <p:sp>
        <p:nvSpPr>
          <p:cNvPr id="6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1" name="10 Le baptême en Christ.075.jpeg" descr="10 Le baptême en Christ.07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3" name="Double-click to edit"/>
          <p:cNvSpPr txBox="1"/>
          <p:nvPr>
            <p:ph type="title"/>
          </p:nvPr>
        </p:nvSpPr>
        <p:spPr>
          <a:prstGeom prst="rect">
            <a:avLst/>
          </a:prstGeom>
        </p:spPr>
        <p:txBody>
          <a:bodyPr/>
          <a:lstStyle/>
          <a:p>
            <a:pPr/>
          </a:p>
        </p:txBody>
      </p:sp>
      <p:sp>
        <p:nvSpPr>
          <p:cNvPr id="644" name="Double-click to edit"/>
          <p:cNvSpPr txBox="1"/>
          <p:nvPr>
            <p:ph type="body" idx="1"/>
          </p:nvPr>
        </p:nvSpPr>
        <p:spPr>
          <a:prstGeom prst="rect">
            <a:avLst/>
          </a:prstGeom>
        </p:spPr>
        <p:txBody>
          <a:bodyPr/>
          <a:lstStyle/>
          <a:p>
            <a:pPr/>
          </a:p>
        </p:txBody>
      </p:sp>
      <p:sp>
        <p:nvSpPr>
          <p:cNvPr id="64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6" name="10 Le baptême en Christ.076.jpeg" descr="10 Le baptême en Christ.07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Double-click to edit"/>
          <p:cNvSpPr txBox="1"/>
          <p:nvPr>
            <p:ph type="title"/>
          </p:nvPr>
        </p:nvSpPr>
        <p:spPr>
          <a:prstGeom prst="rect">
            <a:avLst/>
          </a:prstGeom>
        </p:spPr>
        <p:txBody>
          <a:bodyPr/>
          <a:lstStyle/>
          <a:p>
            <a:pPr/>
          </a:p>
        </p:txBody>
      </p:sp>
      <p:sp>
        <p:nvSpPr>
          <p:cNvPr id="649" name="Double-click to edit"/>
          <p:cNvSpPr txBox="1"/>
          <p:nvPr>
            <p:ph type="body" idx="1"/>
          </p:nvPr>
        </p:nvSpPr>
        <p:spPr>
          <a:prstGeom prst="rect">
            <a:avLst/>
          </a:prstGeom>
        </p:spPr>
        <p:txBody>
          <a:bodyPr/>
          <a:lstStyle/>
          <a:p>
            <a:pPr/>
          </a:p>
        </p:txBody>
      </p:sp>
      <p:sp>
        <p:nvSpPr>
          <p:cNvPr id="6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1" name="10 Le baptême en Christ.077.jpeg" descr="10 Le baptême en Christ.07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3" name="Double-click to edit"/>
          <p:cNvSpPr txBox="1"/>
          <p:nvPr>
            <p:ph type="title"/>
          </p:nvPr>
        </p:nvSpPr>
        <p:spPr>
          <a:prstGeom prst="rect">
            <a:avLst/>
          </a:prstGeom>
        </p:spPr>
        <p:txBody>
          <a:bodyPr/>
          <a:lstStyle/>
          <a:p>
            <a:pPr/>
          </a:p>
        </p:txBody>
      </p:sp>
      <p:sp>
        <p:nvSpPr>
          <p:cNvPr id="654" name="Double-click to edit"/>
          <p:cNvSpPr txBox="1"/>
          <p:nvPr>
            <p:ph type="body" idx="1"/>
          </p:nvPr>
        </p:nvSpPr>
        <p:spPr>
          <a:prstGeom prst="rect">
            <a:avLst/>
          </a:prstGeom>
        </p:spPr>
        <p:txBody>
          <a:bodyPr/>
          <a:lstStyle/>
          <a:p>
            <a:pPr/>
          </a:p>
        </p:txBody>
      </p:sp>
      <p:sp>
        <p:nvSpPr>
          <p:cNvPr id="65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6" name="10 Le baptême en Christ.075.jpeg" descr="10 Le baptême en Christ.07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0" name="Double-click to edit"/>
          <p:cNvSpPr txBox="1"/>
          <p:nvPr>
            <p:ph type="title"/>
          </p:nvPr>
        </p:nvSpPr>
        <p:spPr>
          <a:prstGeom prst="rect">
            <a:avLst/>
          </a:prstGeom>
        </p:spPr>
        <p:txBody>
          <a:bodyPr/>
          <a:lstStyle/>
          <a:p>
            <a:pPr/>
          </a:p>
        </p:txBody>
      </p:sp>
      <p:sp>
        <p:nvSpPr>
          <p:cNvPr id="661" name="Double-click to edit"/>
          <p:cNvSpPr txBox="1"/>
          <p:nvPr>
            <p:ph type="body" idx="1"/>
          </p:nvPr>
        </p:nvSpPr>
        <p:spPr>
          <a:prstGeom prst="rect">
            <a:avLst/>
          </a:prstGeom>
        </p:spPr>
        <p:txBody>
          <a:bodyPr/>
          <a:lstStyle/>
          <a:p>
            <a:pPr/>
          </a:p>
        </p:txBody>
      </p:sp>
      <p:sp>
        <p:nvSpPr>
          <p:cNvPr id="6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3" name="10 Le baptême en Christ.076.jpeg" descr="10 Le baptême en Christ.07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Double-click to edit"/>
          <p:cNvSpPr txBox="1"/>
          <p:nvPr>
            <p:ph type="title"/>
          </p:nvPr>
        </p:nvSpPr>
        <p:spPr>
          <a:prstGeom prst="rect">
            <a:avLst/>
          </a:prstGeom>
        </p:spPr>
        <p:txBody>
          <a:bodyPr/>
          <a:lstStyle/>
          <a:p>
            <a:pPr/>
          </a:p>
        </p:txBody>
      </p:sp>
      <p:sp>
        <p:nvSpPr>
          <p:cNvPr id="286" name="Double-click to edit"/>
          <p:cNvSpPr txBox="1"/>
          <p:nvPr>
            <p:ph type="body" idx="1"/>
          </p:nvPr>
        </p:nvSpPr>
        <p:spPr>
          <a:prstGeom prst="rect">
            <a:avLst/>
          </a:prstGeom>
        </p:spPr>
        <p:txBody>
          <a:bodyPr/>
          <a:lstStyle/>
          <a:p>
            <a:pPr/>
          </a:p>
        </p:txBody>
      </p:sp>
      <p:sp>
        <p:nvSpPr>
          <p:cNvPr id="28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8" name="10 Le baptême en Christ.008.jpeg" descr="10 Le baptême en Christ.0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Double-click to edit"/>
          <p:cNvSpPr txBox="1"/>
          <p:nvPr>
            <p:ph type="title"/>
          </p:nvPr>
        </p:nvSpPr>
        <p:spPr>
          <a:prstGeom prst="rect">
            <a:avLst/>
          </a:prstGeom>
        </p:spPr>
        <p:txBody>
          <a:bodyPr/>
          <a:lstStyle/>
          <a:p>
            <a:pPr/>
          </a:p>
        </p:txBody>
      </p:sp>
      <p:sp>
        <p:nvSpPr>
          <p:cNvPr id="666" name="Double-click to edit"/>
          <p:cNvSpPr txBox="1"/>
          <p:nvPr>
            <p:ph type="body" idx="1"/>
          </p:nvPr>
        </p:nvSpPr>
        <p:spPr>
          <a:prstGeom prst="rect">
            <a:avLst/>
          </a:prstGeom>
        </p:spPr>
        <p:txBody>
          <a:bodyPr/>
          <a:lstStyle/>
          <a:p>
            <a:pPr/>
          </a:p>
        </p:txBody>
      </p:sp>
      <p:sp>
        <p:nvSpPr>
          <p:cNvPr id="6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8" name="10 Le baptême en Christ.077.jpeg" descr="10 Le baptême en Christ.07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0" name="Double-click to edit"/>
          <p:cNvSpPr txBox="1"/>
          <p:nvPr>
            <p:ph type="title"/>
          </p:nvPr>
        </p:nvSpPr>
        <p:spPr>
          <a:prstGeom prst="rect">
            <a:avLst/>
          </a:prstGeom>
        </p:spPr>
        <p:txBody>
          <a:bodyPr/>
          <a:lstStyle/>
          <a:p>
            <a:pPr/>
          </a:p>
        </p:txBody>
      </p:sp>
      <p:sp>
        <p:nvSpPr>
          <p:cNvPr id="671" name="Double-click to edit"/>
          <p:cNvSpPr txBox="1"/>
          <p:nvPr>
            <p:ph type="body" idx="1"/>
          </p:nvPr>
        </p:nvSpPr>
        <p:spPr>
          <a:prstGeom prst="rect">
            <a:avLst/>
          </a:prstGeom>
        </p:spPr>
        <p:txBody>
          <a:bodyPr/>
          <a:lstStyle/>
          <a:p>
            <a:pPr/>
          </a:p>
        </p:txBody>
      </p:sp>
      <p:sp>
        <p:nvSpPr>
          <p:cNvPr id="67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3" name="10 Le baptême en Christ.078.jpeg" descr="10 Le baptême en Christ.07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5" name="Double-click to edit"/>
          <p:cNvSpPr txBox="1"/>
          <p:nvPr>
            <p:ph type="title"/>
          </p:nvPr>
        </p:nvSpPr>
        <p:spPr>
          <a:prstGeom prst="rect">
            <a:avLst/>
          </a:prstGeom>
        </p:spPr>
        <p:txBody>
          <a:bodyPr/>
          <a:lstStyle/>
          <a:p>
            <a:pPr/>
          </a:p>
        </p:txBody>
      </p:sp>
      <p:sp>
        <p:nvSpPr>
          <p:cNvPr id="676" name="Double-click to edit"/>
          <p:cNvSpPr txBox="1"/>
          <p:nvPr>
            <p:ph type="body" idx="1"/>
          </p:nvPr>
        </p:nvSpPr>
        <p:spPr>
          <a:prstGeom prst="rect">
            <a:avLst/>
          </a:prstGeom>
        </p:spPr>
        <p:txBody>
          <a:bodyPr/>
          <a:lstStyle/>
          <a:p>
            <a:pPr/>
          </a:p>
        </p:txBody>
      </p:sp>
      <p:sp>
        <p:nvSpPr>
          <p:cNvPr id="6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8" name="10 Le baptême en Christ.079.jpeg" descr="10 Le baptême en Christ.07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0" name="Double-click to edit"/>
          <p:cNvSpPr txBox="1"/>
          <p:nvPr>
            <p:ph type="title"/>
          </p:nvPr>
        </p:nvSpPr>
        <p:spPr>
          <a:prstGeom prst="rect">
            <a:avLst/>
          </a:prstGeom>
        </p:spPr>
        <p:txBody>
          <a:bodyPr/>
          <a:lstStyle/>
          <a:p>
            <a:pPr/>
          </a:p>
        </p:txBody>
      </p:sp>
      <p:sp>
        <p:nvSpPr>
          <p:cNvPr id="681" name="Double-click to edit"/>
          <p:cNvSpPr txBox="1"/>
          <p:nvPr>
            <p:ph type="body" idx="1"/>
          </p:nvPr>
        </p:nvSpPr>
        <p:spPr>
          <a:prstGeom prst="rect">
            <a:avLst/>
          </a:prstGeom>
        </p:spPr>
        <p:txBody>
          <a:bodyPr/>
          <a:lstStyle/>
          <a:p>
            <a:pPr/>
          </a:p>
        </p:txBody>
      </p:sp>
      <p:sp>
        <p:nvSpPr>
          <p:cNvPr id="68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3" name="10 Le baptême en Christ.083.jpeg" descr="10 Le baptême en Christ.08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5" name="Double-click to edit"/>
          <p:cNvSpPr txBox="1"/>
          <p:nvPr>
            <p:ph type="title"/>
          </p:nvPr>
        </p:nvSpPr>
        <p:spPr>
          <a:prstGeom prst="rect">
            <a:avLst/>
          </a:prstGeom>
        </p:spPr>
        <p:txBody>
          <a:bodyPr/>
          <a:lstStyle/>
          <a:p>
            <a:pPr/>
          </a:p>
        </p:txBody>
      </p:sp>
      <p:sp>
        <p:nvSpPr>
          <p:cNvPr id="686" name="Double-click to edit"/>
          <p:cNvSpPr txBox="1"/>
          <p:nvPr>
            <p:ph type="body" idx="1"/>
          </p:nvPr>
        </p:nvSpPr>
        <p:spPr>
          <a:prstGeom prst="rect">
            <a:avLst/>
          </a:prstGeom>
        </p:spPr>
        <p:txBody>
          <a:bodyPr/>
          <a:lstStyle/>
          <a:p>
            <a:pPr/>
          </a:p>
        </p:txBody>
      </p:sp>
      <p:sp>
        <p:nvSpPr>
          <p:cNvPr id="68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8" name="10 Le baptême en Christ.081.jpeg" descr="10 Le baptême en Christ.08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2" name="Double-click to edit"/>
          <p:cNvSpPr txBox="1"/>
          <p:nvPr>
            <p:ph type="title"/>
          </p:nvPr>
        </p:nvSpPr>
        <p:spPr>
          <a:prstGeom prst="rect">
            <a:avLst/>
          </a:prstGeom>
        </p:spPr>
        <p:txBody>
          <a:bodyPr/>
          <a:lstStyle/>
          <a:p>
            <a:pPr/>
          </a:p>
        </p:txBody>
      </p:sp>
      <p:sp>
        <p:nvSpPr>
          <p:cNvPr id="693" name="Double-click to edit"/>
          <p:cNvSpPr txBox="1"/>
          <p:nvPr>
            <p:ph type="body" idx="1"/>
          </p:nvPr>
        </p:nvSpPr>
        <p:spPr>
          <a:prstGeom prst="rect">
            <a:avLst/>
          </a:prstGeom>
        </p:spPr>
        <p:txBody>
          <a:bodyPr/>
          <a:lstStyle/>
          <a:p>
            <a:pPr/>
          </a:p>
        </p:txBody>
      </p:sp>
      <p:sp>
        <p:nvSpPr>
          <p:cNvPr id="69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5" name="10 Le baptême en Christ.085.jpeg" descr="10 Le baptême en Christ.08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7" name="Double-click to edit"/>
          <p:cNvSpPr txBox="1"/>
          <p:nvPr>
            <p:ph type="title"/>
          </p:nvPr>
        </p:nvSpPr>
        <p:spPr>
          <a:prstGeom prst="rect">
            <a:avLst/>
          </a:prstGeom>
        </p:spPr>
        <p:txBody>
          <a:bodyPr/>
          <a:lstStyle/>
          <a:p>
            <a:pPr/>
          </a:p>
        </p:txBody>
      </p:sp>
      <p:sp>
        <p:nvSpPr>
          <p:cNvPr id="698" name="Double-click to edit"/>
          <p:cNvSpPr txBox="1"/>
          <p:nvPr>
            <p:ph type="body" idx="1"/>
          </p:nvPr>
        </p:nvSpPr>
        <p:spPr>
          <a:prstGeom prst="rect">
            <a:avLst/>
          </a:prstGeom>
        </p:spPr>
        <p:txBody>
          <a:bodyPr/>
          <a:lstStyle/>
          <a:p>
            <a:pPr/>
          </a:p>
        </p:txBody>
      </p:sp>
      <p:sp>
        <p:nvSpPr>
          <p:cNvPr id="69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0" name="10 Le baptême en Christ.083.jpeg" descr="10 Le baptême en Christ.08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2" name="Double-click to edit"/>
          <p:cNvSpPr txBox="1"/>
          <p:nvPr>
            <p:ph type="title"/>
          </p:nvPr>
        </p:nvSpPr>
        <p:spPr>
          <a:prstGeom prst="rect">
            <a:avLst/>
          </a:prstGeom>
        </p:spPr>
        <p:txBody>
          <a:bodyPr/>
          <a:lstStyle/>
          <a:p>
            <a:pPr/>
          </a:p>
        </p:txBody>
      </p:sp>
      <p:sp>
        <p:nvSpPr>
          <p:cNvPr id="703" name="Double-click to edit"/>
          <p:cNvSpPr txBox="1"/>
          <p:nvPr>
            <p:ph type="body" idx="1"/>
          </p:nvPr>
        </p:nvSpPr>
        <p:spPr>
          <a:prstGeom prst="rect">
            <a:avLst/>
          </a:prstGeom>
        </p:spPr>
        <p:txBody>
          <a:bodyPr/>
          <a:lstStyle/>
          <a:p>
            <a:pPr/>
          </a:p>
        </p:txBody>
      </p:sp>
      <p:sp>
        <p:nvSpPr>
          <p:cNvPr id="7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5" name="10 Le baptême en Christ.084.jpeg" descr="10 Le baptême en Christ.08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9" name="Double-click to edit"/>
          <p:cNvSpPr txBox="1"/>
          <p:nvPr>
            <p:ph type="title"/>
          </p:nvPr>
        </p:nvSpPr>
        <p:spPr>
          <a:prstGeom prst="rect">
            <a:avLst/>
          </a:prstGeom>
        </p:spPr>
        <p:txBody>
          <a:bodyPr/>
          <a:lstStyle/>
          <a:p>
            <a:pPr/>
          </a:p>
        </p:txBody>
      </p:sp>
      <p:sp>
        <p:nvSpPr>
          <p:cNvPr id="710" name="Double-click to edit"/>
          <p:cNvSpPr txBox="1"/>
          <p:nvPr>
            <p:ph type="body" idx="1"/>
          </p:nvPr>
        </p:nvSpPr>
        <p:spPr>
          <a:prstGeom prst="rect">
            <a:avLst/>
          </a:prstGeom>
        </p:spPr>
        <p:txBody>
          <a:bodyPr/>
          <a:lstStyle/>
          <a:p>
            <a:pPr/>
          </a:p>
        </p:txBody>
      </p:sp>
      <p:sp>
        <p:nvSpPr>
          <p:cNvPr id="7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2" name="10 Le baptême en Christ.085.jpeg" descr="10 Le baptême en Christ.08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4" name="Double-click to edit"/>
          <p:cNvSpPr txBox="1"/>
          <p:nvPr>
            <p:ph type="title"/>
          </p:nvPr>
        </p:nvSpPr>
        <p:spPr>
          <a:prstGeom prst="rect">
            <a:avLst/>
          </a:prstGeom>
        </p:spPr>
        <p:txBody>
          <a:bodyPr/>
          <a:lstStyle/>
          <a:p>
            <a:pPr/>
          </a:p>
        </p:txBody>
      </p:sp>
      <p:sp>
        <p:nvSpPr>
          <p:cNvPr id="715" name="Double-click to edit"/>
          <p:cNvSpPr txBox="1"/>
          <p:nvPr>
            <p:ph type="body" idx="1"/>
          </p:nvPr>
        </p:nvSpPr>
        <p:spPr>
          <a:prstGeom prst="rect">
            <a:avLst/>
          </a:prstGeom>
        </p:spPr>
        <p:txBody>
          <a:bodyPr/>
          <a:lstStyle/>
          <a:p>
            <a:pPr/>
          </a:p>
        </p:txBody>
      </p:sp>
      <p:sp>
        <p:nvSpPr>
          <p:cNvPr id="7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7" name="10 Le baptême en Christ.089.jpeg" descr="10 Le baptême en Christ.08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Double-click to edit"/>
          <p:cNvSpPr txBox="1"/>
          <p:nvPr>
            <p:ph type="title"/>
          </p:nvPr>
        </p:nvSpPr>
        <p:spPr>
          <a:prstGeom prst="rect">
            <a:avLst/>
          </a:prstGeom>
        </p:spPr>
        <p:txBody>
          <a:bodyPr/>
          <a:lstStyle/>
          <a:p>
            <a:pPr/>
          </a:p>
        </p:txBody>
      </p:sp>
      <p:sp>
        <p:nvSpPr>
          <p:cNvPr id="291" name="Double-click to edit"/>
          <p:cNvSpPr txBox="1"/>
          <p:nvPr>
            <p:ph type="body" idx="1"/>
          </p:nvPr>
        </p:nvSpPr>
        <p:spPr>
          <a:prstGeom prst="rect">
            <a:avLst/>
          </a:prstGeom>
        </p:spPr>
        <p:txBody>
          <a:bodyPr/>
          <a:lstStyle/>
          <a:p>
            <a:pPr/>
          </a:p>
        </p:txBody>
      </p:sp>
      <p:sp>
        <p:nvSpPr>
          <p:cNvPr id="29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3" name="10 Le baptême en Christ.009.jpeg" descr="10 Le baptême en Christ.00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9" name="Double-click to edit"/>
          <p:cNvSpPr txBox="1"/>
          <p:nvPr>
            <p:ph type="title"/>
          </p:nvPr>
        </p:nvSpPr>
        <p:spPr>
          <a:prstGeom prst="rect">
            <a:avLst/>
          </a:prstGeom>
        </p:spPr>
        <p:txBody>
          <a:bodyPr/>
          <a:lstStyle/>
          <a:p>
            <a:pPr/>
          </a:p>
        </p:txBody>
      </p:sp>
      <p:sp>
        <p:nvSpPr>
          <p:cNvPr id="720" name="Double-click to edit"/>
          <p:cNvSpPr txBox="1"/>
          <p:nvPr>
            <p:ph type="body" idx="1"/>
          </p:nvPr>
        </p:nvSpPr>
        <p:spPr>
          <a:prstGeom prst="rect">
            <a:avLst/>
          </a:prstGeom>
        </p:spPr>
        <p:txBody>
          <a:bodyPr/>
          <a:lstStyle/>
          <a:p>
            <a:pPr/>
          </a:p>
        </p:txBody>
      </p:sp>
      <p:sp>
        <p:nvSpPr>
          <p:cNvPr id="72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2" name="10 Le baptême en Christ.090.jpeg" descr="10 Le baptême en Christ.09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4" name="Double-click to edit"/>
          <p:cNvSpPr txBox="1"/>
          <p:nvPr>
            <p:ph type="title"/>
          </p:nvPr>
        </p:nvSpPr>
        <p:spPr>
          <a:prstGeom prst="rect">
            <a:avLst/>
          </a:prstGeom>
        </p:spPr>
        <p:txBody>
          <a:bodyPr/>
          <a:lstStyle/>
          <a:p>
            <a:pPr/>
          </a:p>
        </p:txBody>
      </p:sp>
      <p:sp>
        <p:nvSpPr>
          <p:cNvPr id="725" name="Double-click to edit"/>
          <p:cNvSpPr txBox="1"/>
          <p:nvPr>
            <p:ph type="body" idx="1"/>
          </p:nvPr>
        </p:nvSpPr>
        <p:spPr>
          <a:prstGeom prst="rect">
            <a:avLst/>
          </a:prstGeom>
        </p:spPr>
        <p:txBody>
          <a:bodyPr/>
          <a:lstStyle/>
          <a:p>
            <a:pPr/>
          </a:p>
        </p:txBody>
      </p:sp>
      <p:sp>
        <p:nvSpPr>
          <p:cNvPr id="72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7" name="10 Le baptême en Christ.088.jpeg" descr="10 Le baptême en Christ.08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1" name="Double-click to edit"/>
          <p:cNvSpPr txBox="1"/>
          <p:nvPr>
            <p:ph type="title"/>
          </p:nvPr>
        </p:nvSpPr>
        <p:spPr>
          <a:prstGeom prst="rect">
            <a:avLst/>
          </a:prstGeom>
        </p:spPr>
        <p:txBody>
          <a:bodyPr/>
          <a:lstStyle/>
          <a:p>
            <a:pPr/>
          </a:p>
        </p:txBody>
      </p:sp>
      <p:sp>
        <p:nvSpPr>
          <p:cNvPr id="732" name="Double-click to edit"/>
          <p:cNvSpPr txBox="1"/>
          <p:nvPr>
            <p:ph type="body" idx="1"/>
          </p:nvPr>
        </p:nvSpPr>
        <p:spPr>
          <a:prstGeom prst="rect">
            <a:avLst/>
          </a:prstGeom>
        </p:spPr>
        <p:txBody>
          <a:bodyPr/>
          <a:lstStyle/>
          <a:p>
            <a:pPr/>
          </a:p>
        </p:txBody>
      </p:sp>
      <p:sp>
        <p:nvSpPr>
          <p:cNvPr id="73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4" name="10 Le baptême en Christ.089.jpeg" descr="10 Le baptême en Christ.08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8" name="Double-click to edit"/>
          <p:cNvSpPr txBox="1"/>
          <p:nvPr>
            <p:ph type="title"/>
          </p:nvPr>
        </p:nvSpPr>
        <p:spPr>
          <a:prstGeom prst="rect">
            <a:avLst/>
          </a:prstGeom>
        </p:spPr>
        <p:txBody>
          <a:bodyPr/>
          <a:lstStyle/>
          <a:p>
            <a:pPr/>
          </a:p>
        </p:txBody>
      </p:sp>
      <p:sp>
        <p:nvSpPr>
          <p:cNvPr id="739" name="Double-click to edit"/>
          <p:cNvSpPr txBox="1"/>
          <p:nvPr>
            <p:ph type="body" idx="1"/>
          </p:nvPr>
        </p:nvSpPr>
        <p:spPr>
          <a:prstGeom prst="rect">
            <a:avLst/>
          </a:prstGeom>
        </p:spPr>
        <p:txBody>
          <a:bodyPr/>
          <a:lstStyle/>
          <a:p>
            <a:pPr/>
          </a:p>
        </p:txBody>
      </p:sp>
      <p:sp>
        <p:nvSpPr>
          <p:cNvPr id="7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1" name="10 Le baptême en Christ.093.jpeg" descr="10 Le baptême en Christ.09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3" name="Double-click to edit"/>
          <p:cNvSpPr txBox="1"/>
          <p:nvPr>
            <p:ph type="title"/>
          </p:nvPr>
        </p:nvSpPr>
        <p:spPr>
          <a:prstGeom prst="rect">
            <a:avLst/>
          </a:prstGeom>
        </p:spPr>
        <p:txBody>
          <a:bodyPr/>
          <a:lstStyle/>
          <a:p>
            <a:pPr/>
          </a:p>
        </p:txBody>
      </p:sp>
      <p:sp>
        <p:nvSpPr>
          <p:cNvPr id="744" name="Double-click to edit"/>
          <p:cNvSpPr txBox="1"/>
          <p:nvPr>
            <p:ph type="body" idx="1"/>
          </p:nvPr>
        </p:nvSpPr>
        <p:spPr>
          <a:prstGeom prst="rect">
            <a:avLst/>
          </a:prstGeom>
        </p:spPr>
        <p:txBody>
          <a:bodyPr/>
          <a:lstStyle/>
          <a:p>
            <a:pPr/>
          </a:p>
        </p:txBody>
      </p:sp>
      <p:sp>
        <p:nvSpPr>
          <p:cNvPr id="74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6" name="10 Le baptême en Christ.091.jpeg" descr="10 Le baptême en Christ.09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0" name="Double-click to edit"/>
          <p:cNvSpPr txBox="1"/>
          <p:nvPr>
            <p:ph type="title"/>
          </p:nvPr>
        </p:nvSpPr>
        <p:spPr>
          <a:prstGeom prst="rect">
            <a:avLst/>
          </a:prstGeom>
        </p:spPr>
        <p:txBody>
          <a:bodyPr/>
          <a:lstStyle/>
          <a:p>
            <a:pPr/>
          </a:p>
        </p:txBody>
      </p:sp>
      <p:sp>
        <p:nvSpPr>
          <p:cNvPr id="751" name="Double-click to edit"/>
          <p:cNvSpPr txBox="1"/>
          <p:nvPr>
            <p:ph type="body" idx="1"/>
          </p:nvPr>
        </p:nvSpPr>
        <p:spPr>
          <a:prstGeom prst="rect">
            <a:avLst/>
          </a:prstGeom>
        </p:spPr>
        <p:txBody>
          <a:bodyPr/>
          <a:lstStyle/>
          <a:p>
            <a:pPr/>
          </a:p>
        </p:txBody>
      </p:sp>
      <p:sp>
        <p:nvSpPr>
          <p:cNvPr id="75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3" name="10 Le baptême en Christ.095.jpeg" descr="10 Le baptême en Christ.09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5" name="Double-click to edit"/>
          <p:cNvSpPr txBox="1"/>
          <p:nvPr>
            <p:ph type="title"/>
          </p:nvPr>
        </p:nvSpPr>
        <p:spPr>
          <a:prstGeom prst="rect">
            <a:avLst/>
          </a:prstGeom>
        </p:spPr>
        <p:txBody>
          <a:bodyPr/>
          <a:lstStyle/>
          <a:p>
            <a:pPr/>
          </a:p>
        </p:txBody>
      </p:sp>
      <p:sp>
        <p:nvSpPr>
          <p:cNvPr id="756" name="Double-click to edit"/>
          <p:cNvSpPr txBox="1"/>
          <p:nvPr>
            <p:ph type="body" idx="1"/>
          </p:nvPr>
        </p:nvSpPr>
        <p:spPr>
          <a:prstGeom prst="rect">
            <a:avLst/>
          </a:prstGeom>
        </p:spPr>
        <p:txBody>
          <a:bodyPr/>
          <a:lstStyle/>
          <a:p>
            <a:pPr/>
          </a:p>
        </p:txBody>
      </p:sp>
      <p:sp>
        <p:nvSpPr>
          <p:cNvPr id="7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8" name="10 Le baptême en Christ.096.jpeg" descr="10 Le baptême en Christ.09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0" name="Double-click to edit"/>
          <p:cNvSpPr txBox="1"/>
          <p:nvPr>
            <p:ph type="title"/>
          </p:nvPr>
        </p:nvSpPr>
        <p:spPr>
          <a:prstGeom prst="rect">
            <a:avLst/>
          </a:prstGeom>
        </p:spPr>
        <p:txBody>
          <a:bodyPr/>
          <a:lstStyle/>
          <a:p>
            <a:pPr/>
          </a:p>
        </p:txBody>
      </p:sp>
      <p:sp>
        <p:nvSpPr>
          <p:cNvPr id="761" name="Double-click to edit"/>
          <p:cNvSpPr txBox="1"/>
          <p:nvPr>
            <p:ph type="body" idx="1"/>
          </p:nvPr>
        </p:nvSpPr>
        <p:spPr>
          <a:prstGeom prst="rect">
            <a:avLst/>
          </a:prstGeom>
        </p:spPr>
        <p:txBody>
          <a:bodyPr/>
          <a:lstStyle/>
          <a:p>
            <a:pPr/>
          </a:p>
        </p:txBody>
      </p:sp>
      <p:sp>
        <p:nvSpPr>
          <p:cNvPr id="7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3" name="10 Le baptême en Christ.097.jpeg" descr="10 Le baptême en Christ.09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5" name="Double-click to edit"/>
          <p:cNvSpPr txBox="1"/>
          <p:nvPr>
            <p:ph type="title"/>
          </p:nvPr>
        </p:nvSpPr>
        <p:spPr>
          <a:prstGeom prst="rect">
            <a:avLst/>
          </a:prstGeom>
        </p:spPr>
        <p:txBody>
          <a:bodyPr/>
          <a:lstStyle/>
          <a:p>
            <a:pPr/>
          </a:p>
        </p:txBody>
      </p:sp>
      <p:sp>
        <p:nvSpPr>
          <p:cNvPr id="766" name="Double-click to edit"/>
          <p:cNvSpPr txBox="1"/>
          <p:nvPr>
            <p:ph type="body" idx="1"/>
          </p:nvPr>
        </p:nvSpPr>
        <p:spPr>
          <a:prstGeom prst="rect">
            <a:avLst/>
          </a:prstGeom>
        </p:spPr>
        <p:txBody>
          <a:bodyPr/>
          <a:lstStyle/>
          <a:p>
            <a:pPr/>
          </a:p>
        </p:txBody>
      </p:sp>
      <p:sp>
        <p:nvSpPr>
          <p:cNvPr id="7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8" name="10 Le baptême en Christ.098.jpeg" descr="10 Le baptême en Christ.09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0" name="Double-click to edit"/>
          <p:cNvSpPr txBox="1"/>
          <p:nvPr>
            <p:ph type="title"/>
          </p:nvPr>
        </p:nvSpPr>
        <p:spPr>
          <a:prstGeom prst="rect">
            <a:avLst/>
          </a:prstGeom>
        </p:spPr>
        <p:txBody>
          <a:bodyPr/>
          <a:lstStyle/>
          <a:p>
            <a:pPr/>
          </a:p>
        </p:txBody>
      </p:sp>
      <p:sp>
        <p:nvSpPr>
          <p:cNvPr id="771" name="Double-click to edit"/>
          <p:cNvSpPr txBox="1"/>
          <p:nvPr>
            <p:ph type="body" idx="1"/>
          </p:nvPr>
        </p:nvSpPr>
        <p:spPr>
          <a:prstGeom prst="rect">
            <a:avLst/>
          </a:prstGeom>
        </p:spPr>
        <p:txBody>
          <a:bodyPr/>
          <a:lstStyle/>
          <a:p>
            <a:pPr/>
          </a:p>
        </p:txBody>
      </p:sp>
      <p:sp>
        <p:nvSpPr>
          <p:cNvPr id="77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3" name="10 Le baptême en Christ.096.jpeg" descr="10 Le baptême en Christ.09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808080"/>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chin"/>
        <a:ea typeface="Cochin"/>
        <a:cs typeface="Cochin"/>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BBE0E3"/>
          </a:solidFill>
          <a:prstDash val="solid"/>
          <a:round/>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chin"/>
        <a:ea typeface="Cochin"/>
        <a:cs typeface="Cochin"/>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BBE0E3"/>
          </a:solidFill>
          <a:prstDash val="solid"/>
          <a:round/>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