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rgbClr val="808080"/>
        </a:solidFill>
        <a:effectLst/>
        <a:uFill>
          <a:solidFill>
            <a:srgbClr val="808080"/>
          </a:solidFill>
        </a:uFill>
        <a:latin typeface="+mn-lt"/>
        <a:ea typeface="+mn-ea"/>
        <a:cs typeface="+mn-cs"/>
        <a:sym typeface="Cochin"/>
      </a:defRPr>
    </a:lvl1pPr>
    <a:lvl2pPr marL="0" marR="0" indent="457200" algn="ctr" defTabSz="914400"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rgbClr val="808080"/>
        </a:solidFill>
        <a:effectLst/>
        <a:uFill>
          <a:solidFill>
            <a:srgbClr val="808080"/>
          </a:solidFill>
        </a:uFill>
        <a:latin typeface="+mn-lt"/>
        <a:ea typeface="+mn-ea"/>
        <a:cs typeface="+mn-cs"/>
        <a:sym typeface="Cochin"/>
      </a:defRPr>
    </a:lvl2pPr>
    <a:lvl3pPr marL="0" marR="0" indent="914400" algn="ctr" defTabSz="914400"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rgbClr val="808080"/>
        </a:solidFill>
        <a:effectLst/>
        <a:uFill>
          <a:solidFill>
            <a:srgbClr val="808080"/>
          </a:solidFill>
        </a:uFill>
        <a:latin typeface="+mn-lt"/>
        <a:ea typeface="+mn-ea"/>
        <a:cs typeface="+mn-cs"/>
        <a:sym typeface="Cochin"/>
      </a:defRPr>
    </a:lvl3pPr>
    <a:lvl4pPr marL="0" marR="0" indent="1371600" algn="ctr" defTabSz="914400"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rgbClr val="808080"/>
        </a:solidFill>
        <a:effectLst/>
        <a:uFill>
          <a:solidFill>
            <a:srgbClr val="808080"/>
          </a:solidFill>
        </a:uFill>
        <a:latin typeface="+mn-lt"/>
        <a:ea typeface="+mn-ea"/>
        <a:cs typeface="+mn-cs"/>
        <a:sym typeface="Cochin"/>
      </a:defRPr>
    </a:lvl4pPr>
    <a:lvl5pPr marL="0" marR="0" indent="1828800" algn="ctr" defTabSz="914400"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rgbClr val="808080"/>
        </a:solidFill>
        <a:effectLst/>
        <a:uFill>
          <a:solidFill>
            <a:srgbClr val="808080"/>
          </a:solidFill>
        </a:uFill>
        <a:latin typeface="+mn-lt"/>
        <a:ea typeface="+mn-ea"/>
        <a:cs typeface="+mn-cs"/>
        <a:sym typeface="Cochin"/>
      </a:defRPr>
    </a:lvl5pPr>
    <a:lvl6pPr marL="0" marR="0" indent="2286000" algn="ctr" defTabSz="914400"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rgbClr val="808080"/>
        </a:solidFill>
        <a:effectLst/>
        <a:uFill>
          <a:solidFill>
            <a:srgbClr val="808080"/>
          </a:solidFill>
        </a:uFill>
        <a:latin typeface="+mn-lt"/>
        <a:ea typeface="+mn-ea"/>
        <a:cs typeface="+mn-cs"/>
        <a:sym typeface="Cochin"/>
      </a:defRPr>
    </a:lvl6pPr>
    <a:lvl7pPr marL="0" marR="0" indent="2743200" algn="ctr" defTabSz="914400"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rgbClr val="808080"/>
        </a:solidFill>
        <a:effectLst/>
        <a:uFill>
          <a:solidFill>
            <a:srgbClr val="808080"/>
          </a:solidFill>
        </a:uFill>
        <a:latin typeface="+mn-lt"/>
        <a:ea typeface="+mn-ea"/>
        <a:cs typeface="+mn-cs"/>
        <a:sym typeface="Cochin"/>
      </a:defRPr>
    </a:lvl7pPr>
    <a:lvl8pPr marL="0" marR="0" indent="3200400" algn="ctr" defTabSz="914400"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rgbClr val="808080"/>
        </a:solidFill>
        <a:effectLst/>
        <a:uFill>
          <a:solidFill>
            <a:srgbClr val="808080"/>
          </a:solidFill>
        </a:uFill>
        <a:latin typeface="+mn-lt"/>
        <a:ea typeface="+mn-ea"/>
        <a:cs typeface="+mn-cs"/>
        <a:sym typeface="Cochin"/>
      </a:defRPr>
    </a:lvl8pPr>
    <a:lvl9pPr marL="0" marR="0" indent="3657600" algn="ctr" defTabSz="914400"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rgbClr val="808080"/>
        </a:solidFill>
        <a:effectLst/>
        <a:uFill>
          <a:solidFill>
            <a:srgbClr val="808080"/>
          </a:solidFill>
        </a:uFill>
        <a:latin typeface="+mn-lt"/>
        <a:ea typeface="+mn-ea"/>
        <a:cs typeface="+mn-cs"/>
        <a:sym typeface="Cochin"/>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n" i="on">
        <a:fontRef idx="minor">
          <a:srgbClr val="808080"/>
        </a:fontRef>
        <a:srgbClr val="80808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a:tcStyle>
        <a:tcBdr/>
        <a:fill>
          <a:solidFill>
            <a:srgbClr val="F3F9FA"/>
          </a:solidFill>
        </a:fill>
      </a:tcStyle>
    </a:band2H>
    <a:firstCol>
      <a:tcTxStyle b="on" i="on">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firstCol>
    <a:la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lastRow>
    <a:fir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varScale="1">
        <p:scale>
          <a:sx n="52" d="100"/>
          <a:sy n="52" d="100"/>
        </p:scale>
        <p:origin x="232" y="5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microsoft.com/office/2016/11/relationships/changesInfo" Target="changesInfos/changesInfo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notesMaster" Target="notesMasters/notesMaster1.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ry Miguel Germosen Zarzuela" userId="5315d8a3cd000e45" providerId="LiveId" clId="{40833D50-B4F7-9B45-A6E5-855C5BCF76C9}"/>
    <pc:docChg chg="modSld">
      <pc:chgData name="Henry Miguel Germosen Zarzuela" userId="5315d8a3cd000e45" providerId="LiveId" clId="{40833D50-B4F7-9B45-A6E5-855C5BCF76C9}" dt="2021-01-28T19:40:07.888" v="0" actId="1076"/>
      <pc:docMkLst>
        <pc:docMk/>
      </pc:docMkLst>
      <pc:sldChg chg="modSp mod">
        <pc:chgData name="Henry Miguel Germosen Zarzuela" userId="5315d8a3cd000e45" providerId="LiveId" clId="{40833D50-B4F7-9B45-A6E5-855C5BCF76C9}" dt="2021-01-28T19:40:07.888" v="0" actId="1076"/>
        <pc:sldMkLst>
          <pc:docMk/>
          <pc:sldMk cId="0" sldId="257"/>
        </pc:sldMkLst>
        <pc:picChg chg="mod">
          <ac:chgData name="Henry Miguel Germosen Zarzuela" userId="5315d8a3cd000e45" providerId="LiveId" clId="{40833D50-B4F7-9B45-A6E5-855C5BCF76C9}" dt="2021-01-28T19:40:07.888" v="0" actId="1076"/>
          <ac:picMkLst>
            <pc:docMk/>
            <pc:sldMk cId="0" sldId="257"/>
            <ac:picMk id="277"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1143000" y="685800"/>
            <a:ext cx="4572000" cy="3429000"/>
          </a:xfrm>
          <a:prstGeom prst="rect">
            <a:avLst/>
          </a:prstGeom>
        </p:spPr>
        <p:txBody>
          <a:bodyPr/>
          <a:lstStyle/>
          <a:p>
            <a:endParaRPr/>
          </a:p>
        </p:txBody>
      </p:sp>
      <p:sp>
        <p:nvSpPr>
          <p:cNvPr id="267" name="Shape 26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a:spLocks noGrp="1" noRot="1" noChangeAspect="1"/>
          </p:cNvSpPr>
          <p:nvPr>
            <p:ph type="sldImg"/>
          </p:nvPr>
        </p:nvSpPr>
        <p:spPr>
          <a:prstGeom prst="rect">
            <a:avLst/>
          </a:prstGeom>
        </p:spPr>
        <p:txBody>
          <a:bodyPr/>
          <a:lstStyle/>
          <a:p>
            <a:endParaRPr/>
          </a:p>
        </p:txBody>
      </p:sp>
      <p:sp>
        <p:nvSpPr>
          <p:cNvPr id="339" name="Shape 339"/>
          <p:cNvSpPr>
            <a:spLocks noGrp="1"/>
          </p:cNvSpPr>
          <p:nvPr>
            <p:ph type="body" sz="quarter" idx="1"/>
          </p:nvPr>
        </p:nvSpPr>
        <p:spPr>
          <a:prstGeom prst="rect">
            <a:avLst/>
          </a:prstGeom>
        </p:spPr>
        <p:txBody>
          <a:bodyPr/>
          <a:lstStyle>
            <a:lvl1pPr>
              <a:lnSpc>
                <a:spcPct val="90000"/>
              </a:lnSpc>
              <a:defRPr sz="3000"/>
            </a:lvl1pPr>
          </a:lstStyle>
          <a:p>
            <a:r>
              <a:t>FOI - Strong Bible - G4102</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Shape 601"/>
          <p:cNvSpPr>
            <a:spLocks noGrp="1" noRot="1" noChangeAspect="1"/>
          </p:cNvSpPr>
          <p:nvPr>
            <p:ph type="sldImg"/>
          </p:nvPr>
        </p:nvSpPr>
        <p:spPr>
          <a:prstGeom prst="rect">
            <a:avLst/>
          </a:prstGeom>
        </p:spPr>
        <p:txBody>
          <a:bodyPr/>
          <a:lstStyle/>
          <a:p>
            <a:endParaRPr/>
          </a:p>
        </p:txBody>
      </p:sp>
      <p:sp>
        <p:nvSpPr>
          <p:cNvPr id="602" name="Shape 602"/>
          <p:cNvSpPr>
            <a:spLocks noGrp="1"/>
          </p:cNvSpPr>
          <p:nvPr>
            <p:ph type="body" sz="quarter" idx="1"/>
          </p:nvPr>
        </p:nvSpPr>
        <p:spPr>
          <a:prstGeom prst="rect">
            <a:avLst/>
          </a:prstGeom>
        </p:spPr>
        <p:txBody>
          <a:bodyPr/>
          <a:lstStyle/>
          <a:p>
            <a:pPr>
              <a:lnSpc>
                <a:spcPct val="90000"/>
              </a:lnSpc>
              <a:defRPr sz="3000" b="1"/>
            </a:pPr>
            <a:r>
              <a:t>3. Comment Jésus a-t-il montré sa confiance en l'autorité des Ecritures ?  </a:t>
            </a:r>
          </a:p>
          <a:p>
            <a:pPr>
              <a:lnSpc>
                <a:spcPct val="90000"/>
              </a:lnSpc>
              <a:defRPr sz="3000"/>
            </a:pPr>
            <a:endParaRPr/>
          </a:p>
          <a:p>
            <a:pPr>
              <a:lnSpc>
                <a:spcPct val="90000"/>
              </a:lnSpc>
              <a:defRPr sz="3000"/>
            </a:pPr>
            <a:r>
              <a:t>Où était le texte écrit?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Shape 613"/>
          <p:cNvSpPr>
            <a:spLocks noGrp="1" noRot="1" noChangeAspect="1"/>
          </p:cNvSpPr>
          <p:nvPr>
            <p:ph type="sldImg"/>
          </p:nvPr>
        </p:nvSpPr>
        <p:spPr>
          <a:prstGeom prst="rect">
            <a:avLst/>
          </a:prstGeom>
        </p:spPr>
        <p:txBody>
          <a:bodyPr/>
          <a:lstStyle/>
          <a:p>
            <a:endParaRPr/>
          </a:p>
        </p:txBody>
      </p:sp>
      <p:sp>
        <p:nvSpPr>
          <p:cNvPr id="614" name="Shape 614"/>
          <p:cNvSpPr>
            <a:spLocks noGrp="1"/>
          </p:cNvSpPr>
          <p:nvPr>
            <p:ph type="body" sz="quarter" idx="1"/>
          </p:nvPr>
        </p:nvSpPr>
        <p:spPr>
          <a:prstGeom prst="rect">
            <a:avLst/>
          </a:prstGeom>
        </p:spPr>
        <p:txBody>
          <a:bodyPr/>
          <a:lstStyle/>
          <a:p>
            <a:pPr>
              <a:lnSpc>
                <a:spcPct val="90000"/>
              </a:lnSpc>
              <a:defRPr sz="3000" b="1"/>
            </a:pPr>
            <a:r>
              <a:t>3. Comment Jésus a-t-il montré sa confiance en l'autorité des Ecritures ?  </a:t>
            </a:r>
          </a:p>
          <a:p>
            <a:pPr>
              <a:lnSpc>
                <a:spcPct val="90000"/>
              </a:lnSpc>
              <a:defRPr sz="3000"/>
            </a:pPr>
            <a:endParaRPr/>
          </a:p>
          <a:p>
            <a:pPr>
              <a:lnSpc>
                <a:spcPct val="90000"/>
              </a:lnSpc>
              <a:defRPr sz="3000"/>
            </a:pPr>
            <a:r>
              <a:t>Où était le texte écrit?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Shape 630"/>
          <p:cNvSpPr>
            <a:spLocks noGrp="1" noRot="1" noChangeAspect="1"/>
          </p:cNvSpPr>
          <p:nvPr>
            <p:ph type="sldImg"/>
          </p:nvPr>
        </p:nvSpPr>
        <p:spPr>
          <a:prstGeom prst="rect">
            <a:avLst/>
          </a:prstGeom>
        </p:spPr>
        <p:txBody>
          <a:bodyPr/>
          <a:lstStyle/>
          <a:p>
            <a:endParaRPr/>
          </a:p>
        </p:txBody>
      </p:sp>
      <p:sp>
        <p:nvSpPr>
          <p:cNvPr id="631" name="Shape 631"/>
          <p:cNvSpPr>
            <a:spLocks noGrp="1"/>
          </p:cNvSpPr>
          <p:nvPr>
            <p:ph type="body" sz="quarter" idx="1"/>
          </p:nvPr>
        </p:nvSpPr>
        <p:spPr>
          <a:prstGeom prst="rect">
            <a:avLst/>
          </a:prstGeom>
        </p:spPr>
        <p:txBody>
          <a:bodyPr/>
          <a:lstStyle>
            <a:lvl1pPr>
              <a:lnSpc>
                <a:spcPct val="90000"/>
              </a:lnSpc>
              <a:defRPr sz="3000" b="1"/>
            </a:lvl1pPr>
          </a:lstStyle>
          <a:p>
            <a:r>
              <a:t>3. Comment Jésus a-t-il montré sa confiance en l'autorité des Ecritures ?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Shape 652"/>
          <p:cNvSpPr>
            <a:spLocks noGrp="1" noRot="1" noChangeAspect="1"/>
          </p:cNvSpPr>
          <p:nvPr>
            <p:ph type="sldImg"/>
          </p:nvPr>
        </p:nvSpPr>
        <p:spPr>
          <a:prstGeom prst="rect">
            <a:avLst/>
          </a:prstGeom>
        </p:spPr>
        <p:txBody>
          <a:bodyPr/>
          <a:lstStyle/>
          <a:p>
            <a:endParaRPr/>
          </a:p>
        </p:txBody>
      </p:sp>
      <p:sp>
        <p:nvSpPr>
          <p:cNvPr id="653" name="Shape 653"/>
          <p:cNvSpPr>
            <a:spLocks noGrp="1"/>
          </p:cNvSpPr>
          <p:nvPr>
            <p:ph type="body" sz="quarter" idx="1"/>
          </p:nvPr>
        </p:nvSpPr>
        <p:spPr>
          <a:prstGeom prst="rect">
            <a:avLst/>
          </a:prstGeom>
        </p:spPr>
        <p:txBody>
          <a:bodyPr/>
          <a:lstStyle>
            <a:lvl1pPr>
              <a:lnSpc>
                <a:spcPct val="90000"/>
              </a:lnSpc>
              <a:defRPr sz="3000" b="1"/>
            </a:lvl1pPr>
          </a:lstStyle>
          <a:p>
            <a:r>
              <a:t>4. Quelles déclarations d’ordre scientifique, et qui se sont avérées, a fait la Bible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Shape 659"/>
          <p:cNvSpPr>
            <a:spLocks noGrp="1" noRot="1" noChangeAspect="1"/>
          </p:cNvSpPr>
          <p:nvPr>
            <p:ph type="sldImg"/>
          </p:nvPr>
        </p:nvSpPr>
        <p:spPr>
          <a:prstGeom prst="rect">
            <a:avLst/>
          </a:prstGeom>
        </p:spPr>
        <p:txBody>
          <a:bodyPr/>
          <a:lstStyle/>
          <a:p>
            <a:endParaRPr/>
          </a:p>
        </p:txBody>
      </p:sp>
      <p:sp>
        <p:nvSpPr>
          <p:cNvPr id="660" name="Shape 660"/>
          <p:cNvSpPr>
            <a:spLocks noGrp="1"/>
          </p:cNvSpPr>
          <p:nvPr>
            <p:ph type="body" sz="quarter" idx="1"/>
          </p:nvPr>
        </p:nvSpPr>
        <p:spPr>
          <a:prstGeom prst="rect">
            <a:avLst/>
          </a:prstGeom>
        </p:spPr>
        <p:txBody>
          <a:bodyPr/>
          <a:lstStyle>
            <a:lvl1pPr>
              <a:lnSpc>
                <a:spcPct val="90000"/>
              </a:lnSpc>
              <a:defRPr sz="3000" b="1"/>
            </a:lvl1pPr>
          </a:lstStyle>
          <a:p>
            <a:r>
              <a:t>4. Quelles déclarations d’ordre scientifique, et qui se sont avérées, a fait la Bible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Shape 666"/>
          <p:cNvSpPr>
            <a:spLocks noGrp="1" noRot="1" noChangeAspect="1"/>
          </p:cNvSpPr>
          <p:nvPr>
            <p:ph type="sldImg"/>
          </p:nvPr>
        </p:nvSpPr>
        <p:spPr>
          <a:prstGeom prst="rect">
            <a:avLst/>
          </a:prstGeom>
        </p:spPr>
        <p:txBody>
          <a:bodyPr/>
          <a:lstStyle/>
          <a:p>
            <a:endParaRPr/>
          </a:p>
        </p:txBody>
      </p:sp>
      <p:sp>
        <p:nvSpPr>
          <p:cNvPr id="667" name="Shape 667"/>
          <p:cNvSpPr>
            <a:spLocks noGrp="1"/>
          </p:cNvSpPr>
          <p:nvPr>
            <p:ph type="body" sz="quarter" idx="1"/>
          </p:nvPr>
        </p:nvSpPr>
        <p:spPr>
          <a:prstGeom prst="rect">
            <a:avLst/>
          </a:prstGeom>
        </p:spPr>
        <p:txBody>
          <a:bodyPr/>
          <a:lstStyle>
            <a:lvl1pPr>
              <a:lnSpc>
                <a:spcPct val="90000"/>
              </a:lnSpc>
              <a:defRPr sz="3000" b="1"/>
            </a:lvl1pPr>
          </a:lstStyle>
          <a:p>
            <a:r>
              <a:t>4. Quelles déclarations d’ordre scientifique, et qui se sont avérées, a fait la Bible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Shape 673"/>
          <p:cNvSpPr>
            <a:spLocks noGrp="1" noRot="1" noChangeAspect="1"/>
          </p:cNvSpPr>
          <p:nvPr>
            <p:ph type="sldImg"/>
          </p:nvPr>
        </p:nvSpPr>
        <p:spPr>
          <a:prstGeom prst="rect">
            <a:avLst/>
          </a:prstGeom>
        </p:spPr>
        <p:txBody>
          <a:bodyPr/>
          <a:lstStyle/>
          <a:p>
            <a:endParaRPr/>
          </a:p>
        </p:txBody>
      </p:sp>
      <p:sp>
        <p:nvSpPr>
          <p:cNvPr id="674" name="Shape 674"/>
          <p:cNvSpPr>
            <a:spLocks noGrp="1"/>
          </p:cNvSpPr>
          <p:nvPr>
            <p:ph type="body" sz="quarter" idx="1"/>
          </p:nvPr>
        </p:nvSpPr>
        <p:spPr>
          <a:prstGeom prst="rect">
            <a:avLst/>
          </a:prstGeom>
        </p:spPr>
        <p:txBody>
          <a:bodyPr/>
          <a:lstStyle>
            <a:lvl1pPr>
              <a:lnSpc>
                <a:spcPct val="90000"/>
              </a:lnSpc>
              <a:buClr>
                <a:srgbClr val="000000"/>
              </a:buClr>
              <a:buFont typeface="Arial"/>
              <a:defRPr sz="3000"/>
            </a:lvl1pPr>
          </a:lstStyle>
          <a:p>
            <a:r>
              <a:t>La Bible souligne également l'intelligence émotionnelle de l'être humain associée au cœur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Shape 710"/>
          <p:cNvSpPr>
            <a:spLocks noGrp="1" noRot="1" noChangeAspect="1"/>
          </p:cNvSpPr>
          <p:nvPr>
            <p:ph type="sldImg"/>
          </p:nvPr>
        </p:nvSpPr>
        <p:spPr>
          <a:prstGeom prst="rect">
            <a:avLst/>
          </a:prstGeom>
        </p:spPr>
        <p:txBody>
          <a:bodyPr/>
          <a:lstStyle/>
          <a:p>
            <a:endParaRPr/>
          </a:p>
        </p:txBody>
      </p:sp>
      <p:sp>
        <p:nvSpPr>
          <p:cNvPr id="711" name="Shape 711"/>
          <p:cNvSpPr>
            <a:spLocks noGrp="1"/>
          </p:cNvSpPr>
          <p:nvPr>
            <p:ph type="body" sz="quarter" idx="1"/>
          </p:nvPr>
        </p:nvSpPr>
        <p:spPr>
          <a:prstGeom prst="rect">
            <a:avLst/>
          </a:prstGeom>
        </p:spPr>
        <p:txBody>
          <a:bodyPr/>
          <a:lstStyle/>
          <a:p>
            <a:pPr>
              <a:lnSpc>
                <a:spcPct val="90000"/>
              </a:lnSpc>
              <a:buClr>
                <a:srgbClr val="000000"/>
              </a:buClr>
              <a:buFont typeface="Arial"/>
              <a:defRPr sz="3000" b="1">
                <a:solidFill>
                  <a:schemeClr val="accent3">
                    <a:satOff val="18648"/>
                    <a:lumOff val="5971"/>
                  </a:schemeClr>
                </a:solidFill>
              </a:defRPr>
            </a:pPr>
            <a:r>
              <a:t>Hébreux 11: 3</a:t>
            </a:r>
          </a:p>
          <a:p>
            <a:pPr>
              <a:lnSpc>
                <a:spcPct val="90000"/>
              </a:lnSpc>
              <a:buClr>
                <a:srgbClr val="000000"/>
              </a:buClr>
              <a:buFont typeface="Arial"/>
              <a:defRPr sz="3000"/>
            </a:pPr>
            <a:r>
              <a:t>“C’est dans la foi qu’ils sont tous morts, sans avoir obtenu les choses promises; mais ils les ont vues et saluées de loin, reconnaissant qu’ils étaient étrangers et voyageurs sur la terre.”</a:t>
            </a:r>
          </a:p>
          <a:p>
            <a:pPr>
              <a:lnSpc>
                <a:spcPct val="90000"/>
              </a:lnSpc>
              <a:buClr>
                <a:srgbClr val="000000"/>
              </a:buClr>
              <a:buFont typeface="Arial"/>
              <a:defRPr sz="3000"/>
            </a:pPr>
            <a:endParaRPr/>
          </a:p>
          <a:p>
            <a:pPr>
              <a:lnSpc>
                <a:spcPct val="90000"/>
              </a:lnSpc>
              <a:buClr>
                <a:srgbClr val="000000"/>
              </a:buClr>
              <a:buFont typeface="Arial"/>
              <a:defRPr sz="3000" b="1">
                <a:solidFill>
                  <a:schemeClr val="accent3">
                    <a:satOff val="18648"/>
                    <a:lumOff val="5971"/>
                  </a:schemeClr>
                </a:solidFill>
              </a:defRPr>
            </a:pPr>
            <a:r>
              <a:t>Psaume 147: 15-18</a:t>
            </a:r>
          </a:p>
          <a:p>
            <a:pPr>
              <a:lnSpc>
                <a:spcPct val="90000"/>
              </a:lnSpc>
              <a:buClr>
                <a:srgbClr val="000000"/>
              </a:buClr>
              <a:buFont typeface="Arial"/>
              <a:defRPr sz="3000"/>
            </a:pPr>
            <a:r>
              <a:t>“Il envoie ses ordres sur la terre: sa parole court avec rapidité. Il donne la neige comme de la laine, Il répand la gelée blanche comme de la cendre; Il lance sa glace par morceaux; Qui peut résister devant son froid? Il envoie sa parole, et il les fond; Il fait souffler son vent, et les eaux coulent.”</a:t>
            </a:r>
          </a:p>
          <a:p>
            <a:pPr>
              <a:lnSpc>
                <a:spcPct val="90000"/>
              </a:lnSpc>
              <a:buClr>
                <a:srgbClr val="000000"/>
              </a:buClr>
              <a:buFont typeface="Arial"/>
              <a:defRPr sz="3000"/>
            </a:pPr>
            <a:endParaRPr/>
          </a:p>
          <a:p>
            <a:pPr>
              <a:lnSpc>
                <a:spcPct val="90000"/>
              </a:lnSpc>
              <a:buClr>
                <a:srgbClr val="000000"/>
              </a:buClr>
              <a:buFont typeface="Arial"/>
              <a:defRPr sz="3000" b="1">
                <a:solidFill>
                  <a:schemeClr val="accent3">
                    <a:satOff val="18648"/>
                    <a:lumOff val="5971"/>
                  </a:schemeClr>
                </a:solidFill>
              </a:defRPr>
            </a:pPr>
            <a:r>
              <a:t>Psaume 107: 20</a:t>
            </a:r>
          </a:p>
          <a:p>
            <a:pPr>
              <a:lnSpc>
                <a:spcPct val="90000"/>
              </a:lnSpc>
              <a:buClr>
                <a:srgbClr val="000000"/>
              </a:buClr>
              <a:buFont typeface="Arial"/>
              <a:defRPr sz="3000"/>
            </a:pPr>
            <a:r>
              <a:t>“Il envoya sa parole et les guérit, Il les fit échapper de la fosse.”</a:t>
            </a:r>
          </a:p>
          <a:p>
            <a:pPr>
              <a:lnSpc>
                <a:spcPct val="90000"/>
              </a:lnSpc>
              <a:buClr>
                <a:srgbClr val="000000"/>
              </a:buClr>
              <a:buFont typeface="Arial"/>
              <a:defRPr sz="3000"/>
            </a:pPr>
            <a:endParaRPr/>
          </a:p>
          <a:p>
            <a:pPr>
              <a:lnSpc>
                <a:spcPct val="90000"/>
              </a:lnSpc>
              <a:buClr>
                <a:srgbClr val="000000"/>
              </a:buClr>
              <a:buFont typeface="Arial"/>
              <a:defRPr sz="3000" b="1">
                <a:solidFill>
                  <a:schemeClr val="accent3">
                    <a:satOff val="18648"/>
                    <a:lumOff val="5971"/>
                  </a:schemeClr>
                </a:solidFill>
              </a:defRPr>
            </a:pPr>
            <a:r>
              <a:t>2 Pierre 3:7</a:t>
            </a:r>
          </a:p>
          <a:p>
            <a:pPr>
              <a:lnSpc>
                <a:spcPct val="90000"/>
              </a:lnSpc>
              <a:buClr>
                <a:srgbClr val="000000"/>
              </a:buClr>
              <a:buFont typeface="Arial"/>
              <a:defRPr sz="3000"/>
            </a:pPr>
            <a:r>
              <a:t>“mais, par la même parole, les cieux et la terre d’à présent sont gardés et réservés pour le feu, pour le jour du jugement et de la ruine des hommes impies.”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Shape 727"/>
          <p:cNvSpPr>
            <a:spLocks noGrp="1" noRot="1" noChangeAspect="1"/>
          </p:cNvSpPr>
          <p:nvPr>
            <p:ph type="sldImg"/>
          </p:nvPr>
        </p:nvSpPr>
        <p:spPr>
          <a:prstGeom prst="rect">
            <a:avLst/>
          </a:prstGeom>
        </p:spPr>
        <p:txBody>
          <a:bodyPr/>
          <a:lstStyle/>
          <a:p>
            <a:endParaRPr/>
          </a:p>
        </p:txBody>
      </p:sp>
      <p:sp>
        <p:nvSpPr>
          <p:cNvPr id="728" name="Shape 728"/>
          <p:cNvSpPr>
            <a:spLocks noGrp="1"/>
          </p:cNvSpPr>
          <p:nvPr>
            <p:ph type="body" sz="quarter" idx="1"/>
          </p:nvPr>
        </p:nvSpPr>
        <p:spPr>
          <a:prstGeom prst="rect">
            <a:avLst/>
          </a:prstGeom>
        </p:spPr>
        <p:txBody>
          <a:bodyPr/>
          <a:lstStyle>
            <a:lvl1pPr>
              <a:lnSpc>
                <a:spcPct val="90000"/>
              </a:lnSpc>
              <a:defRPr sz="3000" b="1"/>
            </a:lvl1pPr>
          </a:lstStyle>
          <a:p>
            <a:r>
              <a:t>5. Quels bénéfices pouvons-nous retirer de l’étude de la Bible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Shape 754"/>
          <p:cNvSpPr>
            <a:spLocks noGrp="1" noRot="1" noChangeAspect="1"/>
          </p:cNvSpPr>
          <p:nvPr>
            <p:ph type="sldImg"/>
          </p:nvPr>
        </p:nvSpPr>
        <p:spPr>
          <a:prstGeom prst="rect">
            <a:avLst/>
          </a:prstGeom>
        </p:spPr>
        <p:txBody>
          <a:bodyPr/>
          <a:lstStyle/>
          <a:p>
            <a:endParaRPr/>
          </a:p>
        </p:txBody>
      </p:sp>
      <p:sp>
        <p:nvSpPr>
          <p:cNvPr id="755" name="Shape 755"/>
          <p:cNvSpPr>
            <a:spLocks noGrp="1"/>
          </p:cNvSpPr>
          <p:nvPr>
            <p:ph type="body" sz="quarter" idx="1"/>
          </p:nvPr>
        </p:nvSpPr>
        <p:spPr>
          <a:prstGeom prst="rect">
            <a:avLst/>
          </a:prstGeom>
        </p:spPr>
        <p:txBody>
          <a:bodyPr/>
          <a:lstStyle>
            <a:lvl1pPr>
              <a:lnSpc>
                <a:spcPct val="90000"/>
              </a:lnSpc>
              <a:defRPr sz="3000" b="1"/>
            </a:lvl1pPr>
          </a:lstStyle>
          <a:p>
            <a:r>
              <a:t>6. Qui sont ceux qui jouissent de la bénédiction de Dieu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noRot="1" noChangeAspect="1"/>
          </p:cNvSpPr>
          <p:nvPr>
            <p:ph type="sldImg"/>
          </p:nvPr>
        </p:nvSpPr>
        <p:spPr>
          <a:prstGeom prst="rect">
            <a:avLst/>
          </a:prstGeom>
        </p:spPr>
        <p:txBody>
          <a:bodyPr/>
          <a:lstStyle/>
          <a:p>
            <a:endParaRPr/>
          </a:p>
        </p:txBody>
      </p:sp>
      <p:sp>
        <p:nvSpPr>
          <p:cNvPr id="346" name="Shape 346"/>
          <p:cNvSpPr>
            <a:spLocks noGrp="1"/>
          </p:cNvSpPr>
          <p:nvPr>
            <p:ph type="body" sz="quarter" idx="1"/>
          </p:nvPr>
        </p:nvSpPr>
        <p:spPr>
          <a:prstGeom prst="rect">
            <a:avLst/>
          </a:prstGeom>
        </p:spPr>
        <p:txBody>
          <a:bodyPr/>
          <a:lstStyle/>
          <a:p>
            <a:pPr>
              <a:lnSpc>
                <a:spcPct val="90000"/>
              </a:lnSpc>
              <a:defRPr sz="3000"/>
            </a:pPr>
            <a:r>
              <a:t>Le verbe croire en la Bible est lié à la foi.</a:t>
            </a:r>
          </a:p>
          <a:p>
            <a:pPr>
              <a:lnSpc>
                <a:spcPct val="90000"/>
              </a:lnSpc>
              <a:defRPr sz="3000"/>
            </a:pPr>
            <a:endParaRPr/>
          </a:p>
          <a:p>
            <a:pPr>
              <a:lnSpc>
                <a:spcPct val="90000"/>
              </a:lnSpc>
              <a:defRPr sz="3000"/>
            </a:pPr>
            <a:r>
              <a:t>Strong Bible-G4100</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Shape 801"/>
          <p:cNvSpPr>
            <a:spLocks noGrp="1" noRot="1" noChangeAspect="1"/>
          </p:cNvSpPr>
          <p:nvPr>
            <p:ph type="sldImg"/>
          </p:nvPr>
        </p:nvSpPr>
        <p:spPr>
          <a:prstGeom prst="rect">
            <a:avLst/>
          </a:prstGeom>
        </p:spPr>
        <p:txBody>
          <a:bodyPr/>
          <a:lstStyle/>
          <a:p>
            <a:endParaRPr/>
          </a:p>
        </p:txBody>
      </p:sp>
      <p:sp>
        <p:nvSpPr>
          <p:cNvPr id="802" name="Shape 802"/>
          <p:cNvSpPr>
            <a:spLocks noGrp="1"/>
          </p:cNvSpPr>
          <p:nvPr>
            <p:ph type="body" sz="quarter" idx="1"/>
          </p:nvPr>
        </p:nvSpPr>
        <p:spPr>
          <a:prstGeom prst="rect">
            <a:avLst/>
          </a:prstGeom>
        </p:spPr>
        <p:txBody>
          <a:bodyPr/>
          <a:lstStyle/>
          <a:p>
            <a:pPr>
              <a:lnSpc>
                <a:spcPct val="90000"/>
              </a:lnSpc>
              <a:buClr>
                <a:srgbClr val="000000"/>
              </a:buClr>
              <a:buFont typeface="Arial"/>
              <a:defRPr sz="3000"/>
            </a:pPr>
            <a:r>
              <a:t>Période verte: création, patriarches, formation d'Israël et libération d'Égypte. Livres de la Genèse au Deutéronome.</a:t>
            </a:r>
          </a:p>
          <a:p>
            <a:pPr>
              <a:lnSpc>
                <a:spcPct val="90000"/>
              </a:lnSpc>
              <a:buClr>
                <a:srgbClr val="000000"/>
              </a:buClr>
              <a:buFont typeface="Arial"/>
              <a:defRPr sz="3000"/>
            </a:pPr>
            <a:endParaRPr/>
          </a:p>
          <a:p>
            <a:pPr>
              <a:lnSpc>
                <a:spcPct val="90000"/>
              </a:lnSpc>
              <a:buClr>
                <a:srgbClr val="000000"/>
              </a:buClr>
              <a:buFont typeface="Arial"/>
              <a:defRPr sz="3000"/>
            </a:pPr>
            <a:r>
              <a:t>Période orange: Israël entre en Canaan avec Josué, après la période des juges, vers Ruth.</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 name="Shape 808"/>
          <p:cNvSpPr>
            <a:spLocks noGrp="1" noRot="1" noChangeAspect="1"/>
          </p:cNvSpPr>
          <p:nvPr>
            <p:ph type="sldImg"/>
          </p:nvPr>
        </p:nvSpPr>
        <p:spPr>
          <a:prstGeom prst="rect">
            <a:avLst/>
          </a:prstGeom>
        </p:spPr>
        <p:txBody>
          <a:bodyPr/>
          <a:lstStyle/>
          <a:p>
            <a:endParaRPr/>
          </a:p>
        </p:txBody>
      </p:sp>
      <p:sp>
        <p:nvSpPr>
          <p:cNvPr id="809" name="Shape 809"/>
          <p:cNvSpPr>
            <a:spLocks noGrp="1"/>
          </p:cNvSpPr>
          <p:nvPr>
            <p:ph type="body" sz="quarter" idx="1"/>
          </p:nvPr>
        </p:nvSpPr>
        <p:spPr>
          <a:prstGeom prst="rect">
            <a:avLst/>
          </a:prstGeom>
        </p:spPr>
        <p:txBody>
          <a:bodyPr/>
          <a:lstStyle>
            <a:lvl1pPr>
              <a:lnSpc>
                <a:spcPct val="90000"/>
              </a:lnSpc>
              <a:buClr>
                <a:srgbClr val="000000"/>
              </a:buClr>
              <a:buFont typeface="Arial"/>
              <a:defRPr sz="3000"/>
            </a:lvl1pPr>
          </a:lstStyle>
          <a:p>
            <a:r>
              <a:t>Période rouge: règne d'Israël, de Saül, David et Salomon avec la division du royaume, à la Samarie comme en Judée.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Shape 815"/>
          <p:cNvSpPr>
            <a:spLocks noGrp="1" noRot="1" noChangeAspect="1"/>
          </p:cNvSpPr>
          <p:nvPr>
            <p:ph type="sldImg"/>
          </p:nvPr>
        </p:nvSpPr>
        <p:spPr>
          <a:prstGeom prst="rect">
            <a:avLst/>
          </a:prstGeom>
        </p:spPr>
        <p:txBody>
          <a:bodyPr/>
          <a:lstStyle/>
          <a:p>
            <a:endParaRPr/>
          </a:p>
        </p:txBody>
      </p:sp>
      <p:sp>
        <p:nvSpPr>
          <p:cNvPr id="816" name="Shape 816"/>
          <p:cNvSpPr>
            <a:spLocks noGrp="1"/>
          </p:cNvSpPr>
          <p:nvPr>
            <p:ph type="body" sz="quarter" idx="1"/>
          </p:nvPr>
        </p:nvSpPr>
        <p:spPr>
          <a:prstGeom prst="rect">
            <a:avLst/>
          </a:prstGeom>
        </p:spPr>
        <p:txBody>
          <a:bodyPr/>
          <a:lstStyle>
            <a:lvl1pPr>
              <a:buClr>
                <a:srgbClr val="000000"/>
              </a:buClr>
              <a:buFont typeface="Arial"/>
              <a:defRPr sz="3000" b="1"/>
            </a:lvl1pPr>
          </a:lstStyle>
          <a:p>
            <a:pPr>
              <a:defRPr b="0"/>
            </a:pPr>
            <a:r>
              <a:rPr b="1"/>
              <a:t>Période noire: Période de l'esclavage, Babylone, Mid-Persia.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Shape 827"/>
          <p:cNvSpPr>
            <a:spLocks noGrp="1" noRot="1" noChangeAspect="1"/>
          </p:cNvSpPr>
          <p:nvPr>
            <p:ph type="sldImg"/>
          </p:nvPr>
        </p:nvSpPr>
        <p:spPr>
          <a:prstGeom prst="rect">
            <a:avLst/>
          </a:prstGeom>
        </p:spPr>
        <p:txBody>
          <a:bodyPr/>
          <a:lstStyle/>
          <a:p>
            <a:endParaRPr/>
          </a:p>
        </p:txBody>
      </p:sp>
      <p:sp>
        <p:nvSpPr>
          <p:cNvPr id="828" name="Shape 828"/>
          <p:cNvSpPr>
            <a:spLocks noGrp="1"/>
          </p:cNvSpPr>
          <p:nvPr>
            <p:ph type="body" sz="quarter" idx="1"/>
          </p:nvPr>
        </p:nvSpPr>
        <p:spPr>
          <a:prstGeom prst="rect">
            <a:avLst/>
          </a:prstGeom>
        </p:spPr>
        <p:txBody>
          <a:bodyPr/>
          <a:lstStyle/>
          <a:p>
            <a:pPr>
              <a:lnSpc>
                <a:spcPct val="90000"/>
              </a:lnSpc>
              <a:buClr>
                <a:srgbClr val="000000"/>
              </a:buClr>
              <a:buFont typeface="Arial"/>
              <a:defRPr sz="3000"/>
            </a:pPr>
            <a:r>
              <a:rPr b="1"/>
              <a:t>Période bleue: </a:t>
            </a:r>
            <a:r>
              <a:t>période du Nouveau Testament.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Shape 879"/>
          <p:cNvSpPr>
            <a:spLocks noGrp="1" noRot="1" noChangeAspect="1"/>
          </p:cNvSpPr>
          <p:nvPr>
            <p:ph type="sldImg"/>
          </p:nvPr>
        </p:nvSpPr>
        <p:spPr>
          <a:prstGeom prst="rect">
            <a:avLst/>
          </a:prstGeom>
        </p:spPr>
        <p:txBody>
          <a:bodyPr/>
          <a:lstStyle/>
          <a:p>
            <a:endParaRPr/>
          </a:p>
        </p:txBody>
      </p:sp>
      <p:sp>
        <p:nvSpPr>
          <p:cNvPr id="880" name="Shape 880"/>
          <p:cNvSpPr>
            <a:spLocks noGrp="1"/>
          </p:cNvSpPr>
          <p:nvPr>
            <p:ph type="body" sz="quarter" idx="1"/>
          </p:nvPr>
        </p:nvSpPr>
        <p:spPr>
          <a:prstGeom prst="rect">
            <a:avLst/>
          </a:prstGeom>
        </p:spPr>
        <p:txBody>
          <a:bodyPr/>
          <a:lstStyle>
            <a:lvl1pPr>
              <a:lnSpc>
                <a:spcPct val="90000"/>
              </a:lnSpc>
              <a:defRPr sz="3000"/>
            </a:lvl1pPr>
          </a:lstStyle>
          <a:p>
            <a:r>
              <a:t>Le texte sur Psaume 23: 1 est écrit dans un langage poétique exprimant ici le type de relation de sollicitude et d'amour de Dieu envers nous.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 name="Shape 886"/>
          <p:cNvSpPr>
            <a:spLocks noGrp="1" noRot="1" noChangeAspect="1"/>
          </p:cNvSpPr>
          <p:nvPr>
            <p:ph type="sldImg"/>
          </p:nvPr>
        </p:nvSpPr>
        <p:spPr>
          <a:prstGeom prst="rect">
            <a:avLst/>
          </a:prstGeom>
        </p:spPr>
        <p:txBody>
          <a:bodyPr/>
          <a:lstStyle/>
          <a:p>
            <a:endParaRPr/>
          </a:p>
        </p:txBody>
      </p:sp>
      <p:sp>
        <p:nvSpPr>
          <p:cNvPr id="887" name="Shape 887"/>
          <p:cNvSpPr>
            <a:spLocks noGrp="1"/>
          </p:cNvSpPr>
          <p:nvPr>
            <p:ph type="body" sz="quarter" idx="1"/>
          </p:nvPr>
        </p:nvSpPr>
        <p:spPr>
          <a:prstGeom prst="rect">
            <a:avLst/>
          </a:prstGeom>
        </p:spPr>
        <p:txBody>
          <a:bodyPr/>
          <a:lstStyle>
            <a:lvl1pPr>
              <a:lnSpc>
                <a:spcPct val="90000"/>
              </a:lnSpc>
              <a:buClr>
                <a:srgbClr val="000000"/>
              </a:buClr>
              <a:buFont typeface="Arial"/>
              <a:defRPr sz="3000"/>
            </a:lvl1pPr>
          </a:lstStyle>
          <a:p>
            <a:r>
              <a:t>Les sous-divisions ÉVANGILES sont des livres qui nous disent tout sur la vie du Christ et nous montrent ce qui est nécessaire pour atteindre le salut éternel. Ce sont: Matthieu, Marc, Luc et Jean, sur ces livres, 85% signifie exactement ce que vous lisez.</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 name="Shape 898"/>
          <p:cNvSpPr>
            <a:spLocks noGrp="1" noRot="1" noChangeAspect="1"/>
          </p:cNvSpPr>
          <p:nvPr>
            <p:ph type="sldImg"/>
          </p:nvPr>
        </p:nvSpPr>
        <p:spPr>
          <a:prstGeom prst="rect">
            <a:avLst/>
          </a:prstGeom>
        </p:spPr>
        <p:txBody>
          <a:bodyPr/>
          <a:lstStyle/>
          <a:p>
            <a:endParaRPr/>
          </a:p>
        </p:txBody>
      </p:sp>
      <p:sp>
        <p:nvSpPr>
          <p:cNvPr id="899" name="Shape 899"/>
          <p:cNvSpPr>
            <a:spLocks noGrp="1"/>
          </p:cNvSpPr>
          <p:nvPr>
            <p:ph type="body" sz="quarter" idx="1"/>
          </p:nvPr>
        </p:nvSpPr>
        <p:spPr>
          <a:prstGeom prst="rect">
            <a:avLst/>
          </a:prstGeom>
        </p:spPr>
        <p:txBody>
          <a:bodyPr/>
          <a:lstStyle>
            <a:lvl1pPr>
              <a:lnSpc>
                <a:spcPct val="90000"/>
              </a:lnSpc>
              <a:buClr>
                <a:srgbClr val="000000"/>
              </a:buClr>
              <a:buFont typeface="Arial"/>
              <a:defRPr sz="3000"/>
            </a:lvl1pPr>
          </a:lstStyle>
          <a:p>
            <a:r>
              <a:t>Voyons (Jean 5: 8), (Jean 9: 6,7), (Jean 10: 11), (Matthieu 13: 24-30).</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 name="Shape 905"/>
          <p:cNvSpPr>
            <a:spLocks noGrp="1" noRot="1" noChangeAspect="1"/>
          </p:cNvSpPr>
          <p:nvPr>
            <p:ph type="sldImg"/>
          </p:nvPr>
        </p:nvSpPr>
        <p:spPr>
          <a:prstGeom prst="rect">
            <a:avLst/>
          </a:prstGeom>
        </p:spPr>
        <p:txBody>
          <a:bodyPr/>
          <a:lstStyle/>
          <a:p>
            <a:endParaRPr/>
          </a:p>
        </p:txBody>
      </p:sp>
      <p:sp>
        <p:nvSpPr>
          <p:cNvPr id="906" name="Shape 906"/>
          <p:cNvSpPr>
            <a:spLocks noGrp="1"/>
          </p:cNvSpPr>
          <p:nvPr>
            <p:ph type="body" sz="quarter" idx="1"/>
          </p:nvPr>
        </p:nvSpPr>
        <p:spPr>
          <a:prstGeom prst="rect">
            <a:avLst/>
          </a:prstGeom>
        </p:spPr>
        <p:txBody>
          <a:bodyPr/>
          <a:lstStyle>
            <a:lvl1pPr>
              <a:defRPr sz="3000"/>
            </a:lvl1pPr>
          </a:lstStyle>
          <a:p>
            <a:r>
              <a:t>Jean 5: 8 est compris comme lu.</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 name="Shape 912"/>
          <p:cNvSpPr>
            <a:spLocks noGrp="1" noRot="1" noChangeAspect="1"/>
          </p:cNvSpPr>
          <p:nvPr>
            <p:ph type="sldImg"/>
          </p:nvPr>
        </p:nvSpPr>
        <p:spPr>
          <a:prstGeom prst="rect">
            <a:avLst/>
          </a:prstGeom>
        </p:spPr>
        <p:txBody>
          <a:bodyPr/>
          <a:lstStyle/>
          <a:p>
            <a:endParaRPr/>
          </a:p>
        </p:txBody>
      </p:sp>
      <p:sp>
        <p:nvSpPr>
          <p:cNvPr id="913" name="Shape 913"/>
          <p:cNvSpPr>
            <a:spLocks noGrp="1"/>
          </p:cNvSpPr>
          <p:nvPr>
            <p:ph type="body" sz="quarter" idx="1"/>
          </p:nvPr>
        </p:nvSpPr>
        <p:spPr>
          <a:prstGeom prst="rect">
            <a:avLst/>
          </a:prstGeom>
        </p:spPr>
        <p:txBody>
          <a:bodyPr/>
          <a:lstStyle>
            <a:lvl1pPr>
              <a:defRPr sz="3000"/>
            </a:lvl1pPr>
          </a:lstStyle>
          <a:p>
            <a:r>
              <a:t>Jean 9: 6,7 est compris comme lu.</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 name="Shape 919"/>
          <p:cNvSpPr>
            <a:spLocks noGrp="1" noRot="1" noChangeAspect="1"/>
          </p:cNvSpPr>
          <p:nvPr>
            <p:ph type="sldImg"/>
          </p:nvPr>
        </p:nvSpPr>
        <p:spPr>
          <a:prstGeom prst="rect">
            <a:avLst/>
          </a:prstGeom>
        </p:spPr>
        <p:txBody>
          <a:bodyPr/>
          <a:lstStyle/>
          <a:p>
            <a:endParaRPr/>
          </a:p>
        </p:txBody>
      </p:sp>
      <p:sp>
        <p:nvSpPr>
          <p:cNvPr id="920" name="Shape 920"/>
          <p:cNvSpPr>
            <a:spLocks noGrp="1"/>
          </p:cNvSpPr>
          <p:nvPr>
            <p:ph type="body" sz="quarter" idx="1"/>
          </p:nvPr>
        </p:nvSpPr>
        <p:spPr>
          <a:prstGeom prst="rect">
            <a:avLst/>
          </a:prstGeom>
        </p:spPr>
        <p:txBody>
          <a:bodyPr/>
          <a:lstStyle>
            <a:lvl1pPr>
              <a:lnSpc>
                <a:spcPct val="90000"/>
              </a:lnSpc>
              <a:defRPr sz="3000"/>
            </a:lvl1pPr>
          </a:lstStyle>
          <a:p>
            <a:r>
              <a:t>Ici, nous pouvons clairement comprendre que Jésus compare sa sollicitude à nous comme celle d'un pasteur qui prend soin de ses brebis même avec sa propre vie.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noRot="1" noChangeAspect="1"/>
          </p:cNvSpPr>
          <p:nvPr>
            <p:ph type="sldImg"/>
          </p:nvPr>
        </p:nvSpPr>
        <p:spPr>
          <a:prstGeom prst="rect">
            <a:avLst/>
          </a:prstGeom>
        </p:spPr>
        <p:txBody>
          <a:bodyPr/>
          <a:lstStyle/>
          <a:p>
            <a:endParaRPr/>
          </a:p>
        </p:txBody>
      </p:sp>
      <p:sp>
        <p:nvSpPr>
          <p:cNvPr id="378" name="Shape 378"/>
          <p:cNvSpPr>
            <a:spLocks noGrp="1"/>
          </p:cNvSpPr>
          <p:nvPr>
            <p:ph type="body" sz="quarter" idx="1"/>
          </p:nvPr>
        </p:nvSpPr>
        <p:spPr>
          <a:prstGeom prst="rect">
            <a:avLst/>
          </a:prstGeom>
        </p:spPr>
        <p:txBody>
          <a:bodyPr/>
          <a:lstStyle>
            <a:lvl1pPr>
              <a:lnSpc>
                <a:spcPct val="90000"/>
              </a:lnSpc>
              <a:defRPr sz="3000"/>
            </a:lvl1pPr>
          </a:lstStyle>
          <a:p>
            <a:r>
              <a:t>La Bible est une épée. Ephésiens 6: 17; Hébreux 4: 12. Épée tranchante. Ne vous fâchez pas et ne vous prêocupé pas si vous êtes tranché.</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 name="Shape 926"/>
          <p:cNvSpPr>
            <a:spLocks noGrp="1" noRot="1" noChangeAspect="1"/>
          </p:cNvSpPr>
          <p:nvPr>
            <p:ph type="sldImg"/>
          </p:nvPr>
        </p:nvSpPr>
        <p:spPr>
          <a:prstGeom prst="rect">
            <a:avLst/>
          </a:prstGeom>
        </p:spPr>
        <p:txBody>
          <a:bodyPr/>
          <a:lstStyle/>
          <a:p>
            <a:endParaRPr/>
          </a:p>
        </p:txBody>
      </p:sp>
      <p:sp>
        <p:nvSpPr>
          <p:cNvPr id="927" name="Shape 927"/>
          <p:cNvSpPr>
            <a:spLocks noGrp="1"/>
          </p:cNvSpPr>
          <p:nvPr>
            <p:ph type="body" sz="quarter" idx="1"/>
          </p:nvPr>
        </p:nvSpPr>
        <p:spPr>
          <a:prstGeom prst="rect">
            <a:avLst/>
          </a:prstGeom>
        </p:spPr>
        <p:txBody>
          <a:bodyPr/>
          <a:lstStyle>
            <a:lvl1pPr>
              <a:lnSpc>
                <a:spcPct val="90000"/>
              </a:lnSpc>
              <a:buClr>
                <a:srgbClr val="000000"/>
              </a:buClr>
              <a:buFont typeface="Arial"/>
              <a:defRPr sz="3000"/>
            </a:lvl1pPr>
          </a:lstStyle>
          <a:p>
            <a:r>
              <a:t>La sous-division EPÎTRES commence par Romans et se termine par Jude, 90% d'entre eux sont compris comme lus.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 name="Shape 943"/>
          <p:cNvSpPr>
            <a:spLocks noGrp="1" noRot="1" noChangeAspect="1"/>
          </p:cNvSpPr>
          <p:nvPr>
            <p:ph type="sldImg"/>
          </p:nvPr>
        </p:nvSpPr>
        <p:spPr>
          <a:prstGeom prst="rect">
            <a:avLst/>
          </a:prstGeom>
        </p:spPr>
        <p:txBody>
          <a:bodyPr/>
          <a:lstStyle/>
          <a:p>
            <a:endParaRPr/>
          </a:p>
        </p:txBody>
      </p:sp>
      <p:sp>
        <p:nvSpPr>
          <p:cNvPr id="944" name="Shape 944"/>
          <p:cNvSpPr>
            <a:spLocks noGrp="1"/>
          </p:cNvSpPr>
          <p:nvPr>
            <p:ph type="body" sz="quarter" idx="1"/>
          </p:nvPr>
        </p:nvSpPr>
        <p:spPr>
          <a:prstGeom prst="rect">
            <a:avLst/>
          </a:prstGeom>
        </p:spPr>
        <p:txBody>
          <a:bodyPr/>
          <a:lstStyle>
            <a:lvl1pPr>
              <a:lnSpc>
                <a:spcPct val="90000"/>
              </a:lnSpc>
              <a:buClr>
                <a:srgbClr val="000000"/>
              </a:buClr>
              <a:buFont typeface="Arial"/>
              <a:defRPr sz="3000"/>
            </a:lvl1pPr>
          </a:lstStyle>
          <a:p>
            <a:r>
              <a:t>Les sous-divisions de PROPHÉTIE sont des livres écrits en langage PROPHETIQUE. Ils commencent par Isaïe et se terminent par Malachie, et incluent le livre des Révélations dans le Nouveau Testament (NT).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 name="Shape 955"/>
          <p:cNvSpPr>
            <a:spLocks noGrp="1" noRot="1" noChangeAspect="1"/>
          </p:cNvSpPr>
          <p:nvPr>
            <p:ph type="sldImg"/>
          </p:nvPr>
        </p:nvSpPr>
        <p:spPr>
          <a:prstGeom prst="rect">
            <a:avLst/>
          </a:prstGeom>
        </p:spPr>
        <p:txBody>
          <a:bodyPr/>
          <a:lstStyle/>
          <a:p>
            <a:endParaRPr/>
          </a:p>
        </p:txBody>
      </p:sp>
      <p:sp>
        <p:nvSpPr>
          <p:cNvPr id="956" name="Shape 956"/>
          <p:cNvSpPr>
            <a:spLocks noGrp="1"/>
          </p:cNvSpPr>
          <p:nvPr>
            <p:ph type="body" sz="quarter" idx="1"/>
          </p:nvPr>
        </p:nvSpPr>
        <p:spPr>
          <a:prstGeom prst="rect">
            <a:avLst/>
          </a:prstGeom>
        </p:spPr>
        <p:txBody>
          <a:bodyPr/>
          <a:lstStyle/>
          <a:p>
            <a:pPr>
              <a:lnSpc>
                <a:spcPct val="90000"/>
              </a:lnSpc>
              <a:buClr>
                <a:srgbClr val="000000"/>
              </a:buClr>
              <a:buFont typeface="Arial"/>
              <a:defRPr sz="3000"/>
            </a:pPr>
            <a:r>
              <a:t>Curieusement, dans les livres prophétiques, 95% de ce qui est écrit NE SIGNIFIE PAS ce que vous lisez. Une étude approfondie d'eux est nécessaire.</a:t>
            </a:r>
          </a:p>
          <a:p>
            <a:pPr>
              <a:lnSpc>
                <a:spcPct val="90000"/>
              </a:lnSpc>
              <a:buClr>
                <a:srgbClr val="000000"/>
              </a:buClr>
              <a:buFont typeface="Arial"/>
              <a:defRPr sz="3000"/>
            </a:pPr>
            <a:endParaRPr/>
          </a:p>
          <a:p>
            <a:pPr>
              <a:lnSpc>
                <a:spcPct val="90000"/>
              </a:lnSpc>
              <a:buClr>
                <a:srgbClr val="000000"/>
              </a:buClr>
              <a:buFont typeface="Arial"/>
              <a:defRPr sz="3000"/>
            </a:pPr>
            <a:r>
              <a:t>Analysons ce passage de Daniel 7: 2,3</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 name="Shape 1067"/>
          <p:cNvSpPr>
            <a:spLocks noGrp="1" noRot="1" noChangeAspect="1"/>
          </p:cNvSpPr>
          <p:nvPr>
            <p:ph type="sldImg"/>
          </p:nvPr>
        </p:nvSpPr>
        <p:spPr>
          <a:prstGeom prst="rect">
            <a:avLst/>
          </a:prstGeom>
        </p:spPr>
        <p:txBody>
          <a:bodyPr/>
          <a:lstStyle/>
          <a:p>
            <a:endParaRPr/>
          </a:p>
        </p:txBody>
      </p:sp>
      <p:sp>
        <p:nvSpPr>
          <p:cNvPr id="1068" name="Shape 1068"/>
          <p:cNvSpPr>
            <a:spLocks noGrp="1"/>
          </p:cNvSpPr>
          <p:nvPr>
            <p:ph type="body" sz="quarter" idx="1"/>
          </p:nvPr>
        </p:nvSpPr>
        <p:spPr>
          <a:prstGeom prst="rect">
            <a:avLst/>
          </a:prstGeom>
        </p:spPr>
        <p:txBody>
          <a:bodyPr/>
          <a:lstStyle/>
          <a:p>
            <a:pPr>
              <a:lnSpc>
                <a:spcPct val="90000"/>
              </a:lnSpc>
              <a:buClr>
                <a:srgbClr val="000000"/>
              </a:buClr>
              <a:buFont typeface="Arial"/>
              <a:defRPr sz="3000" b="1">
                <a:solidFill>
                  <a:schemeClr val="accent3">
                    <a:satOff val="18648"/>
                    <a:lumOff val="5971"/>
                  </a:schemeClr>
                </a:solidFill>
              </a:defRPr>
            </a:pPr>
            <a:r>
              <a:t>Jeremie 7:1,2</a:t>
            </a:r>
          </a:p>
          <a:p>
            <a:pPr>
              <a:lnSpc>
                <a:spcPct val="90000"/>
              </a:lnSpc>
              <a:buClr>
                <a:srgbClr val="000000"/>
              </a:buClr>
              <a:buFont typeface="Arial"/>
              <a:defRPr sz="3000"/>
            </a:pPr>
            <a:r>
              <a:t>La parole fut adressée à Jérémie de la part de l’Eternel, en ces mots: Place-toi à la porte de la maison de l’Eternel, Et là publie cette parole, Et dis: Ecoutez la parole de l’Eternel, Vous tous, hommes de Juda, qui entrez par ces portes,Pour adorer l’Eternel!</a:t>
            </a:r>
          </a:p>
          <a:p>
            <a:pPr>
              <a:lnSpc>
                <a:spcPct val="90000"/>
              </a:lnSpc>
              <a:buClr>
                <a:srgbClr val="000000"/>
              </a:buClr>
              <a:buFont typeface="Arial"/>
              <a:defRPr sz="3000"/>
            </a:pPr>
            <a:endParaRPr/>
          </a:p>
          <a:p>
            <a:pPr>
              <a:lnSpc>
                <a:spcPct val="90000"/>
              </a:lnSpc>
              <a:buClr>
                <a:srgbClr val="000000"/>
              </a:buClr>
              <a:buFont typeface="Arial"/>
              <a:defRPr sz="3000" b="1">
                <a:solidFill>
                  <a:schemeClr val="accent3">
                    <a:satOff val="18648"/>
                    <a:lumOff val="5971"/>
                  </a:schemeClr>
                </a:solidFill>
              </a:defRPr>
            </a:pPr>
            <a:r>
              <a:t>Actes 2: 41</a:t>
            </a:r>
          </a:p>
          <a:p>
            <a:pPr>
              <a:lnSpc>
                <a:spcPct val="90000"/>
              </a:lnSpc>
              <a:buClr>
                <a:srgbClr val="000000"/>
              </a:buClr>
              <a:buFont typeface="Arial"/>
              <a:defRPr sz="3000"/>
            </a:pPr>
            <a:r>
              <a:t>Ceux qui acceptèrent sa parole furent baptisés; et, en ce jour-là, le nombre des disciples augmenta d’environ trois mille âmes.</a:t>
            </a:r>
          </a:p>
          <a:p>
            <a:pPr>
              <a:lnSpc>
                <a:spcPct val="90000"/>
              </a:lnSpc>
              <a:buClr>
                <a:srgbClr val="000000"/>
              </a:buClr>
              <a:buFont typeface="Arial"/>
              <a:defRPr sz="3000"/>
            </a:pPr>
            <a:endParaRPr/>
          </a:p>
          <a:p>
            <a:pPr>
              <a:lnSpc>
                <a:spcPct val="90000"/>
              </a:lnSpc>
              <a:buClr>
                <a:srgbClr val="000000"/>
              </a:buClr>
              <a:buFont typeface="Arial"/>
              <a:defRPr sz="3000" b="1">
                <a:solidFill>
                  <a:schemeClr val="accent3">
                    <a:satOff val="18648"/>
                    <a:lumOff val="5971"/>
                  </a:schemeClr>
                </a:solidFill>
              </a:defRPr>
            </a:pPr>
            <a:r>
              <a:t>Psaume 119: 11</a:t>
            </a:r>
          </a:p>
          <a:p>
            <a:pPr>
              <a:lnSpc>
                <a:spcPct val="90000"/>
              </a:lnSpc>
              <a:buClr>
                <a:srgbClr val="000000"/>
              </a:buClr>
              <a:buFont typeface="Arial"/>
              <a:defRPr sz="3000"/>
            </a:pPr>
            <a:r>
              <a:t>Je serre ta parole dans mon cœur, afin de ne pas pécher contre toi.</a:t>
            </a:r>
          </a:p>
          <a:p>
            <a:pPr>
              <a:lnSpc>
                <a:spcPct val="90000"/>
              </a:lnSpc>
              <a:buClr>
                <a:srgbClr val="000000"/>
              </a:buClr>
              <a:buFont typeface="Arial"/>
              <a:defRPr sz="3000"/>
            </a:pPr>
            <a:endParaRPr/>
          </a:p>
          <a:p>
            <a:pPr>
              <a:lnSpc>
                <a:spcPct val="90000"/>
              </a:lnSpc>
              <a:buClr>
                <a:srgbClr val="000000"/>
              </a:buClr>
              <a:buFont typeface="Arial"/>
              <a:defRPr sz="3000" b="1">
                <a:solidFill>
                  <a:schemeClr val="accent3">
                    <a:satOff val="18648"/>
                    <a:lumOff val="5971"/>
                  </a:schemeClr>
                </a:solidFill>
              </a:defRPr>
            </a:pPr>
            <a:r>
              <a:t>Colossiens 3: 16</a:t>
            </a:r>
          </a:p>
          <a:p>
            <a:pPr>
              <a:lnSpc>
                <a:spcPct val="90000"/>
              </a:lnSpc>
              <a:buClr>
                <a:srgbClr val="000000"/>
              </a:buClr>
              <a:buFont typeface="Arial"/>
              <a:defRPr sz="3000"/>
            </a:pPr>
            <a:r>
              <a:t>Que la parole de Christ demeure en vous dans toute sa richesse; instruisez-vous et exhortez-vous les uns les autres en toute sagesse, par des psaumes, par des hymnes, par des cantiques spirituels, chantant à Dieu dans vos cœurs en vertu de la grâce.</a:t>
            </a:r>
          </a:p>
          <a:p>
            <a:pPr>
              <a:lnSpc>
                <a:spcPct val="90000"/>
              </a:lnSpc>
              <a:buClr>
                <a:srgbClr val="000000"/>
              </a:buClr>
              <a:buFont typeface="Arial"/>
              <a:defRPr sz="3000"/>
            </a:pPr>
            <a:endParaRPr/>
          </a:p>
          <a:p>
            <a:pPr>
              <a:lnSpc>
                <a:spcPct val="90000"/>
              </a:lnSpc>
              <a:buClr>
                <a:srgbClr val="000000"/>
              </a:buClr>
              <a:buFont typeface="Arial"/>
              <a:defRPr sz="3000" b="1">
                <a:solidFill>
                  <a:schemeClr val="accent3">
                    <a:satOff val="18648"/>
                    <a:lumOff val="5971"/>
                  </a:schemeClr>
                </a:solidFill>
              </a:defRPr>
            </a:pPr>
            <a:r>
              <a:t>Psaume 119: 42</a:t>
            </a:r>
          </a:p>
          <a:p>
            <a:pPr>
              <a:lnSpc>
                <a:spcPct val="90000"/>
              </a:lnSpc>
              <a:buClr>
                <a:srgbClr val="000000"/>
              </a:buClr>
              <a:buFont typeface="Arial"/>
              <a:defRPr sz="3000"/>
            </a:pPr>
            <a:r>
              <a:t>Et je pourrai répondre à celui qui m’outrage, Car je me confie en ta parole.</a:t>
            </a:r>
          </a:p>
          <a:p>
            <a:pPr>
              <a:lnSpc>
                <a:spcPct val="90000"/>
              </a:lnSpc>
              <a:buClr>
                <a:srgbClr val="000000"/>
              </a:buClr>
              <a:buFont typeface="Arial"/>
              <a:defRPr sz="3000"/>
            </a:pPr>
            <a:endParaRPr/>
          </a:p>
          <a:p>
            <a:pPr>
              <a:lnSpc>
                <a:spcPct val="90000"/>
              </a:lnSpc>
              <a:buClr>
                <a:srgbClr val="000000"/>
              </a:buClr>
              <a:buFont typeface="Arial"/>
              <a:defRPr sz="3000" b="1">
                <a:solidFill>
                  <a:schemeClr val="accent3">
                    <a:satOff val="18648"/>
                    <a:lumOff val="5971"/>
                  </a:schemeClr>
                </a:solidFill>
              </a:defRPr>
            </a:pPr>
            <a:r>
              <a:t>Psaume 130: 5</a:t>
            </a:r>
          </a:p>
          <a:p>
            <a:pPr>
              <a:lnSpc>
                <a:spcPct val="90000"/>
              </a:lnSpc>
              <a:buClr>
                <a:srgbClr val="000000"/>
              </a:buClr>
              <a:buFont typeface="Arial"/>
              <a:defRPr sz="3000"/>
            </a:pPr>
            <a:r>
              <a:t>J’espère en l’Eternel, mon âme espère, et j’attends sa promesse.</a:t>
            </a:r>
          </a:p>
          <a:p>
            <a:pPr>
              <a:lnSpc>
                <a:spcPct val="90000"/>
              </a:lnSpc>
              <a:buClr>
                <a:srgbClr val="000000"/>
              </a:buClr>
              <a:buFont typeface="Arial"/>
              <a:defRPr sz="3000"/>
            </a:pPr>
            <a:endParaRPr/>
          </a:p>
          <a:p>
            <a:pPr>
              <a:lnSpc>
                <a:spcPct val="90000"/>
              </a:lnSpc>
              <a:buClr>
                <a:srgbClr val="000000"/>
              </a:buClr>
              <a:buFont typeface="Arial"/>
              <a:defRPr sz="3000">
                <a:solidFill>
                  <a:schemeClr val="accent3">
                    <a:satOff val="18648"/>
                    <a:lumOff val="5971"/>
                  </a:schemeClr>
                </a:solidFill>
              </a:defRPr>
            </a:pPr>
            <a:r>
              <a:t>Psaume 56: 4,10</a:t>
            </a:r>
          </a:p>
          <a:p>
            <a:pPr>
              <a:lnSpc>
                <a:spcPct val="90000"/>
              </a:lnSpc>
              <a:buClr>
                <a:srgbClr val="000000"/>
              </a:buClr>
              <a:buFont typeface="Arial"/>
              <a:defRPr sz="3000"/>
            </a:pPr>
            <a:r>
              <a:t>Quand je suis dans la crainte, En toi je me confie. Mes ennemis reculent, au jour où je crie; Je sais que Dieu est pour moi.</a:t>
            </a:r>
          </a:p>
          <a:p>
            <a:pPr>
              <a:lnSpc>
                <a:spcPct val="90000"/>
              </a:lnSpc>
              <a:buClr>
                <a:srgbClr val="000000"/>
              </a:buClr>
              <a:buFont typeface="Arial"/>
              <a:defRPr sz="3000"/>
            </a:pPr>
            <a:endParaRPr/>
          </a:p>
          <a:p>
            <a:pPr>
              <a:lnSpc>
                <a:spcPct val="90000"/>
              </a:lnSpc>
              <a:buClr>
                <a:srgbClr val="000000"/>
              </a:buClr>
              <a:buFont typeface="Arial"/>
              <a:defRPr sz="3000" b="1">
                <a:solidFill>
                  <a:schemeClr val="accent3">
                    <a:satOff val="18648"/>
                    <a:lumOff val="5971"/>
                  </a:schemeClr>
                </a:solidFill>
              </a:defRPr>
            </a:pPr>
            <a:r>
              <a:t>James 1: 22-24</a:t>
            </a:r>
          </a:p>
          <a:p>
            <a:pPr>
              <a:lnSpc>
                <a:spcPct val="90000"/>
              </a:lnSpc>
              <a:buClr>
                <a:srgbClr val="000000"/>
              </a:buClr>
              <a:buFont typeface="Arial"/>
              <a:defRPr sz="3000"/>
            </a:pPr>
            <a:r>
              <a:t>Mettez en pratique la parole, et ne vous bornez pas à l’écouter en vous trompant vous-mêmes par de faux raisonnements. Car, si quelqu’un écoute la parole et ne la met pas en pratique, il est semblable à un homme qui regarde dans un miroir son visage naturel, et qui, après s’être regardé, s’en va, et oublie aussitôt comment il était.</a:t>
            </a:r>
          </a:p>
          <a:p>
            <a:pPr>
              <a:lnSpc>
                <a:spcPct val="90000"/>
              </a:lnSpc>
              <a:buClr>
                <a:srgbClr val="000000"/>
              </a:buClr>
              <a:buFont typeface="Arial"/>
              <a:defRPr sz="3000"/>
            </a:pPr>
            <a:endParaRPr/>
          </a:p>
          <a:p>
            <a:pPr>
              <a:lnSpc>
                <a:spcPct val="90000"/>
              </a:lnSpc>
              <a:buClr>
                <a:srgbClr val="000000"/>
              </a:buClr>
              <a:buFont typeface="Arial"/>
              <a:defRPr sz="3000" b="1">
                <a:solidFill>
                  <a:schemeClr val="accent3">
                    <a:satOff val="18648"/>
                    <a:lumOff val="5971"/>
                  </a:schemeClr>
                </a:solidFill>
              </a:defRPr>
            </a:pPr>
            <a:r>
              <a:t>2 Timothée 2: 15</a:t>
            </a:r>
          </a:p>
          <a:p>
            <a:pPr>
              <a:lnSpc>
                <a:spcPct val="90000"/>
              </a:lnSpc>
              <a:buClr>
                <a:srgbClr val="000000"/>
              </a:buClr>
              <a:buFont typeface="Arial"/>
              <a:defRPr sz="3000"/>
            </a:pPr>
            <a:r>
              <a:t>Efforce-toi de te présenter devant Dieu comme un homme éprouvé, un ouvrier qui n’a point à rougir, qui dispense droitement la parole de la vérité.</a:t>
            </a:r>
          </a:p>
          <a:p>
            <a:pPr>
              <a:lnSpc>
                <a:spcPct val="90000"/>
              </a:lnSpc>
              <a:buClr>
                <a:srgbClr val="000000"/>
              </a:buClr>
              <a:buFont typeface="Arial"/>
              <a:defRPr sz="3000"/>
            </a:pPr>
            <a:endParaRPr/>
          </a:p>
          <a:p>
            <a:pPr>
              <a:lnSpc>
                <a:spcPct val="90000"/>
              </a:lnSpc>
              <a:buClr>
                <a:srgbClr val="000000"/>
              </a:buClr>
              <a:buFont typeface="Arial"/>
              <a:defRPr sz="3000" b="1">
                <a:solidFill>
                  <a:schemeClr val="accent3">
                    <a:satOff val="18648"/>
                    <a:lumOff val="5971"/>
                  </a:schemeClr>
                </a:solidFill>
              </a:defRPr>
            </a:pPr>
            <a:r>
              <a:t>Actes 8: 4</a:t>
            </a:r>
          </a:p>
          <a:p>
            <a:pPr>
              <a:lnSpc>
                <a:spcPct val="90000"/>
              </a:lnSpc>
              <a:buClr>
                <a:srgbClr val="000000"/>
              </a:buClr>
              <a:buFont typeface="Arial"/>
              <a:defRPr sz="3000"/>
            </a:pPr>
            <a:r>
              <a:t>Ceux qui avaient été dispersés allaient de lieu en lieu, annonçant la bonne nouvelle de la parole.</a:t>
            </a:r>
          </a:p>
          <a:p>
            <a:pPr>
              <a:buClr>
                <a:srgbClr val="000000"/>
              </a:buClr>
              <a:buFont typeface="Arial"/>
            </a:pPr>
            <a:endParaRPr/>
          </a:p>
          <a:p>
            <a:pPr>
              <a:buClr>
                <a:srgbClr val="000000"/>
              </a:buClr>
              <a:buFont typeface="Arial"/>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noRot="1" noChangeAspect="1"/>
          </p:cNvSpPr>
          <p:nvPr>
            <p:ph type="sldImg"/>
          </p:nvPr>
        </p:nvSpPr>
        <p:spPr>
          <a:prstGeom prst="rect">
            <a:avLst/>
          </a:prstGeom>
        </p:spPr>
        <p:txBody>
          <a:bodyPr/>
          <a:lstStyle/>
          <a:p>
            <a:endParaRPr/>
          </a:p>
        </p:txBody>
      </p:sp>
      <p:sp>
        <p:nvSpPr>
          <p:cNvPr id="1115" name="Shape 1115"/>
          <p:cNvSpPr>
            <a:spLocks noGrp="1"/>
          </p:cNvSpPr>
          <p:nvPr>
            <p:ph type="body" sz="quarter" idx="1"/>
          </p:nvPr>
        </p:nvSpPr>
        <p:spPr>
          <a:prstGeom prst="rect">
            <a:avLst/>
          </a:prstGeom>
        </p:spPr>
        <p:txBody>
          <a:bodyPr/>
          <a:lstStyle>
            <a:lvl1pPr>
              <a:lnSpc>
                <a:spcPct val="90000"/>
              </a:lnSpc>
              <a:buClr>
                <a:srgbClr val="000000"/>
              </a:buClr>
              <a:buFont typeface="Arial"/>
              <a:defRPr sz="3000"/>
            </a:lvl1pPr>
          </a:lstStyle>
          <a:p>
            <a:r>
              <a:t>Jésus a utilisé l'AT pour enseigner aux 2 disciples d'Emmaüs tout ce qui s'est accompli en Christ.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noRot="1" noChangeAspect="1"/>
          </p:cNvSpPr>
          <p:nvPr>
            <p:ph type="sldImg"/>
          </p:nvPr>
        </p:nvSpPr>
        <p:spPr>
          <a:prstGeom prst="rect">
            <a:avLst/>
          </a:prstGeom>
        </p:spPr>
        <p:txBody>
          <a:bodyPr/>
          <a:lstStyle/>
          <a:p>
            <a:endParaRPr/>
          </a:p>
        </p:txBody>
      </p:sp>
      <p:sp>
        <p:nvSpPr>
          <p:cNvPr id="425" name="Shape 425"/>
          <p:cNvSpPr>
            <a:spLocks noGrp="1"/>
          </p:cNvSpPr>
          <p:nvPr>
            <p:ph type="body" sz="quarter" idx="1"/>
          </p:nvPr>
        </p:nvSpPr>
        <p:spPr>
          <a:prstGeom prst="rect">
            <a:avLst/>
          </a:prstGeom>
        </p:spPr>
        <p:txBody>
          <a:bodyPr/>
          <a:lstStyle>
            <a:lvl1pPr>
              <a:lnSpc>
                <a:spcPct val="90000"/>
              </a:lnSpc>
              <a:defRPr sz="3000"/>
            </a:lvl1pPr>
          </a:lstStyle>
          <a:p>
            <a:r>
              <a:t>Les lecteurs bibliques devraient essayer de ne pas laisser de trous en lisant la Bible. Quand ils trouvent un mot inconnu dans leur étude ou leur lecture des Écritures, ils doivent essayer de trouver sa signification.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ape 501"/>
          <p:cNvSpPr>
            <a:spLocks noGrp="1" noRot="1" noChangeAspect="1"/>
          </p:cNvSpPr>
          <p:nvPr>
            <p:ph type="sldImg"/>
          </p:nvPr>
        </p:nvSpPr>
        <p:spPr>
          <a:prstGeom prst="rect">
            <a:avLst/>
          </a:prstGeom>
        </p:spPr>
        <p:txBody>
          <a:bodyPr/>
          <a:lstStyle/>
          <a:p>
            <a:endParaRPr/>
          </a:p>
        </p:txBody>
      </p:sp>
      <p:sp>
        <p:nvSpPr>
          <p:cNvPr id="502" name="Shape 502"/>
          <p:cNvSpPr>
            <a:spLocks noGrp="1"/>
          </p:cNvSpPr>
          <p:nvPr>
            <p:ph type="body" sz="quarter" idx="1"/>
          </p:nvPr>
        </p:nvSpPr>
        <p:spPr>
          <a:prstGeom prst="rect">
            <a:avLst/>
          </a:prstGeom>
        </p:spPr>
        <p:txBody>
          <a:bodyPr/>
          <a:lstStyle>
            <a:lvl1pPr>
              <a:lnSpc>
                <a:spcPct val="90000"/>
              </a:lnSpc>
              <a:defRPr sz="3000" b="1"/>
            </a:lvl1pPr>
          </a:lstStyle>
          <a:p>
            <a:r>
              <a:t>1. D’après ce texte quel est l’objectif des Écritures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Shape 513"/>
          <p:cNvSpPr>
            <a:spLocks noGrp="1" noRot="1" noChangeAspect="1"/>
          </p:cNvSpPr>
          <p:nvPr>
            <p:ph type="sldImg"/>
          </p:nvPr>
        </p:nvSpPr>
        <p:spPr>
          <a:prstGeom prst="rect">
            <a:avLst/>
          </a:prstGeom>
        </p:spPr>
        <p:txBody>
          <a:bodyPr/>
          <a:lstStyle/>
          <a:p>
            <a:endParaRPr/>
          </a:p>
        </p:txBody>
      </p:sp>
      <p:sp>
        <p:nvSpPr>
          <p:cNvPr id="514" name="Shape 514"/>
          <p:cNvSpPr>
            <a:spLocks noGrp="1"/>
          </p:cNvSpPr>
          <p:nvPr>
            <p:ph type="body" sz="quarter" idx="1"/>
          </p:nvPr>
        </p:nvSpPr>
        <p:spPr>
          <a:prstGeom prst="rect">
            <a:avLst/>
          </a:prstGeom>
        </p:spPr>
        <p:txBody>
          <a:bodyPr/>
          <a:lstStyle>
            <a:lvl1pPr>
              <a:lnSpc>
                <a:spcPct val="90000"/>
              </a:lnSpc>
              <a:defRPr sz="3000" b="1"/>
            </a:lvl1pPr>
          </a:lstStyle>
          <a:p>
            <a:r>
              <a:t>1. D’après ce texte quel est l’objectif des Écritures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Shape 565"/>
          <p:cNvSpPr>
            <a:spLocks noGrp="1" noRot="1" noChangeAspect="1"/>
          </p:cNvSpPr>
          <p:nvPr>
            <p:ph type="sldImg"/>
          </p:nvPr>
        </p:nvSpPr>
        <p:spPr>
          <a:prstGeom prst="rect">
            <a:avLst/>
          </a:prstGeom>
        </p:spPr>
        <p:txBody>
          <a:bodyPr/>
          <a:lstStyle/>
          <a:p>
            <a:endParaRPr/>
          </a:p>
        </p:txBody>
      </p:sp>
      <p:sp>
        <p:nvSpPr>
          <p:cNvPr id="566" name="Shape 566"/>
          <p:cNvSpPr>
            <a:spLocks noGrp="1"/>
          </p:cNvSpPr>
          <p:nvPr>
            <p:ph type="body" sz="quarter" idx="1"/>
          </p:nvPr>
        </p:nvSpPr>
        <p:spPr>
          <a:prstGeom prst="rect">
            <a:avLst/>
          </a:prstGeom>
        </p:spPr>
        <p:txBody>
          <a:bodyPr/>
          <a:lstStyle/>
          <a:p>
            <a:pPr>
              <a:defRPr sz="3000" b="1"/>
            </a:pPr>
            <a:r>
              <a:t>2. Qu’est-ce que la Bible dit d’elle-même ?</a:t>
            </a:r>
          </a:p>
          <a:p>
            <a:pPr>
              <a:defRPr sz="3000" b="1"/>
            </a:pPr>
            <a:r>
              <a:t> </a:t>
            </a:r>
          </a:p>
          <a:p>
            <a:pPr>
              <a:defRPr sz="3000"/>
            </a:pPr>
            <a:r>
              <a:t>La Bible a été inspirée par Dieu. Littéralement soufflé ou encouragé par Dieu.</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Shape 572"/>
          <p:cNvSpPr>
            <a:spLocks noGrp="1" noRot="1" noChangeAspect="1"/>
          </p:cNvSpPr>
          <p:nvPr>
            <p:ph type="sldImg"/>
          </p:nvPr>
        </p:nvSpPr>
        <p:spPr>
          <a:prstGeom prst="rect">
            <a:avLst/>
          </a:prstGeom>
        </p:spPr>
        <p:txBody>
          <a:bodyPr/>
          <a:lstStyle/>
          <a:p>
            <a:endParaRPr/>
          </a:p>
        </p:txBody>
      </p:sp>
      <p:sp>
        <p:nvSpPr>
          <p:cNvPr id="573" name="Shape 573"/>
          <p:cNvSpPr>
            <a:spLocks noGrp="1"/>
          </p:cNvSpPr>
          <p:nvPr>
            <p:ph type="body" sz="quarter" idx="1"/>
          </p:nvPr>
        </p:nvSpPr>
        <p:spPr>
          <a:prstGeom prst="rect">
            <a:avLst/>
          </a:prstGeom>
        </p:spPr>
        <p:txBody>
          <a:bodyPr/>
          <a:lstStyle>
            <a:lvl1pPr>
              <a:defRPr sz="3000" b="1"/>
            </a:lvl1pPr>
          </a:lstStyle>
          <a:p>
            <a:r>
              <a:t>2. Qu’est-ce que la Bible dit d’elle-même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Shape 589"/>
          <p:cNvSpPr>
            <a:spLocks noGrp="1" noRot="1" noChangeAspect="1"/>
          </p:cNvSpPr>
          <p:nvPr>
            <p:ph type="sldImg"/>
          </p:nvPr>
        </p:nvSpPr>
        <p:spPr>
          <a:prstGeom prst="rect">
            <a:avLst/>
          </a:prstGeom>
        </p:spPr>
        <p:txBody>
          <a:bodyPr/>
          <a:lstStyle/>
          <a:p>
            <a:endParaRPr/>
          </a:p>
        </p:txBody>
      </p:sp>
      <p:sp>
        <p:nvSpPr>
          <p:cNvPr id="590" name="Shape 590"/>
          <p:cNvSpPr>
            <a:spLocks noGrp="1"/>
          </p:cNvSpPr>
          <p:nvPr>
            <p:ph type="body" sz="quarter" idx="1"/>
          </p:nvPr>
        </p:nvSpPr>
        <p:spPr>
          <a:prstGeom prst="rect">
            <a:avLst/>
          </a:prstGeom>
        </p:spPr>
        <p:txBody>
          <a:bodyPr/>
          <a:lstStyle/>
          <a:p>
            <a:pPr>
              <a:lnSpc>
                <a:spcPct val="90000"/>
              </a:lnSpc>
              <a:defRPr sz="3000" b="1"/>
            </a:pPr>
            <a:r>
              <a:t>3. Comment Jésus a-t-il montré sa confiance en l'autorité des Ecritures ?  </a:t>
            </a:r>
          </a:p>
          <a:p>
            <a:pPr>
              <a:lnSpc>
                <a:spcPct val="90000"/>
              </a:lnSpc>
              <a:defRPr sz="3000"/>
            </a:pPr>
            <a:endParaRPr/>
          </a:p>
          <a:p>
            <a:pPr>
              <a:lnSpc>
                <a:spcPct val="90000"/>
              </a:lnSpc>
              <a:defRPr sz="3000"/>
            </a:pPr>
            <a:r>
              <a:t>Où était le texte écrit?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efault - 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828800" y="4260850"/>
            <a:ext cx="20726400" cy="3511550"/>
          </a:xfrm>
          <a:prstGeom prst="rect">
            <a:avLst/>
          </a:prstGeom>
        </p:spPr>
        <p:txBody>
          <a:bodyPr/>
          <a:lstStyle/>
          <a:p>
            <a:r>
              <a:t>Title Text</a:t>
            </a:r>
          </a:p>
        </p:txBody>
      </p:sp>
      <p:sp>
        <p:nvSpPr>
          <p:cNvPr id="12" name="Body Level One…"/>
          <p:cNvSpPr txBox="1">
            <a:spLocks noGrp="1"/>
          </p:cNvSpPr>
          <p:nvPr>
            <p:ph type="body" sz="half" idx="1"/>
          </p:nvPr>
        </p:nvSpPr>
        <p:spPr>
          <a:xfrm>
            <a:off x="3657600" y="7772400"/>
            <a:ext cx="17068800" cy="59436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efault - Title and Vertical Text">
    <p:spTree>
      <p:nvGrpSpPr>
        <p:cNvPr id="1" name=""/>
        <p:cNvGrpSpPr/>
        <p:nvPr/>
      </p:nvGrpSpPr>
      <p:grpSpPr>
        <a:xfrm>
          <a:off x="0" y="0"/>
          <a:ext cx="0" cy="0"/>
          <a:chOff x="0" y="0"/>
          <a:chExt cx="0" cy="0"/>
        </a:xfrm>
      </p:grpSpPr>
      <p:sp>
        <p:nvSpPr>
          <p:cNvPr id="89" name="Title Text"/>
          <p:cNvSpPr txBox="1">
            <a:spLocks noGrp="1"/>
          </p:cNvSpPr>
          <p:nvPr>
            <p:ph type="title"/>
          </p:nvPr>
        </p:nvSpPr>
        <p:spPr>
          <a:prstGeom prst="rect">
            <a:avLst/>
          </a:prstGeom>
        </p:spPr>
        <p:txBody>
          <a:bodyPr/>
          <a:lstStyle/>
          <a:p>
            <a:r>
              <a:t>Title Text</a:t>
            </a:r>
          </a:p>
        </p:txBody>
      </p:sp>
      <p:sp>
        <p:nvSpPr>
          <p:cNvPr id="9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efault - Vertical Title and Text">
    <p:spTree>
      <p:nvGrpSpPr>
        <p:cNvPr id="1" name=""/>
        <p:cNvGrpSpPr/>
        <p:nvPr/>
      </p:nvGrpSpPr>
      <p:grpSpPr>
        <a:xfrm>
          <a:off x="0" y="0"/>
          <a:ext cx="0" cy="0"/>
          <a:chOff x="0" y="0"/>
          <a:chExt cx="0" cy="0"/>
        </a:xfrm>
      </p:grpSpPr>
      <p:sp>
        <p:nvSpPr>
          <p:cNvPr id="98" name="Title Text"/>
          <p:cNvSpPr txBox="1">
            <a:spLocks noGrp="1"/>
          </p:cNvSpPr>
          <p:nvPr>
            <p:ph type="title"/>
          </p:nvPr>
        </p:nvSpPr>
        <p:spPr>
          <a:xfrm>
            <a:off x="17678400" y="549275"/>
            <a:ext cx="5486400" cy="13166725"/>
          </a:xfrm>
          <a:prstGeom prst="rect">
            <a:avLst/>
          </a:prstGeom>
        </p:spPr>
        <p:txBody>
          <a:bodyPr/>
          <a:lstStyle/>
          <a:p>
            <a:r>
              <a:t>Title Text</a:t>
            </a:r>
          </a:p>
        </p:txBody>
      </p:sp>
      <p:sp>
        <p:nvSpPr>
          <p:cNvPr id="99" name="Body Level One…"/>
          <p:cNvSpPr txBox="1">
            <a:spLocks noGrp="1"/>
          </p:cNvSpPr>
          <p:nvPr>
            <p:ph type="body" idx="1"/>
          </p:nvPr>
        </p:nvSpPr>
        <p:spPr>
          <a:xfrm>
            <a:off x="1219200" y="549275"/>
            <a:ext cx="16306800" cy="1316672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 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7" name="Title Text"/>
          <p:cNvSpPr txBox="1">
            <a:spLocks noGrp="1"/>
          </p:cNvSpPr>
          <p:nvPr>
            <p:ph type="title"/>
          </p:nvPr>
        </p:nvSpPr>
        <p:spPr>
          <a:xfrm>
            <a:off x="1828800" y="831850"/>
            <a:ext cx="20726400" cy="6369050"/>
          </a:xfrm>
          <a:prstGeom prst="rect">
            <a:avLst/>
          </a:prstGeom>
        </p:spPr>
        <p:txBody>
          <a:bodyPr lIns="0" tIns="0" rIns="0" bIns="0" anchor="b"/>
          <a:lstStyle>
            <a:lvl1pPr algn="l">
              <a:defRPr sz="8000" b="0">
                <a:latin typeface="Franklin Gothic Medium"/>
                <a:ea typeface="Franklin Gothic Medium"/>
                <a:cs typeface="Franklin Gothic Medium"/>
                <a:sym typeface="Franklin Gothic Medium"/>
              </a:defRPr>
            </a:lvl1pPr>
          </a:lstStyle>
          <a:p>
            <a:r>
              <a:t>Title Text</a:t>
            </a:r>
          </a:p>
        </p:txBody>
      </p:sp>
      <p:sp>
        <p:nvSpPr>
          <p:cNvPr id="108" name="Body Level One…"/>
          <p:cNvSpPr txBox="1">
            <a:spLocks noGrp="1"/>
          </p:cNvSpPr>
          <p:nvPr>
            <p:ph type="body" sz="half" idx="1"/>
          </p:nvPr>
        </p:nvSpPr>
        <p:spPr>
          <a:xfrm>
            <a:off x="3657600" y="7200900"/>
            <a:ext cx="17068800" cy="4648200"/>
          </a:xfrm>
          <a:prstGeom prst="rect">
            <a:avLst/>
          </a:prstGeom>
        </p:spPr>
        <p:txBody>
          <a:bodyPr lIns="0" tIns="0" rIns="0" bIns="0" anchor="ctr"/>
          <a:lstStyle>
            <a:lvl1pPr marL="0" indent="0" algn="ctr">
              <a:spcBef>
                <a:spcPts val="0"/>
              </a:spcBef>
              <a:buSzTx/>
              <a:buNone/>
              <a:defRPr sz="8000">
                <a:latin typeface="Franklin Gothic Medium"/>
                <a:ea typeface="Franklin Gothic Medium"/>
                <a:cs typeface="Franklin Gothic Medium"/>
                <a:sym typeface="Franklin Gothic Medium"/>
              </a:defRPr>
            </a:lvl1pPr>
            <a:lvl2pPr marL="0" indent="457200" algn="ctr">
              <a:spcBef>
                <a:spcPts val="0"/>
              </a:spcBef>
              <a:buSzTx/>
              <a:buNone/>
              <a:defRPr sz="8000">
                <a:latin typeface="Franklin Gothic Medium"/>
                <a:ea typeface="Franklin Gothic Medium"/>
                <a:cs typeface="Franklin Gothic Medium"/>
                <a:sym typeface="Franklin Gothic Medium"/>
              </a:defRPr>
            </a:lvl2pPr>
            <a:lvl3pPr marL="0" indent="914400" algn="ctr">
              <a:spcBef>
                <a:spcPts val="0"/>
              </a:spcBef>
              <a:buSzTx/>
              <a:buNone/>
              <a:defRPr sz="8000">
                <a:latin typeface="Franklin Gothic Medium"/>
                <a:ea typeface="Franklin Gothic Medium"/>
                <a:cs typeface="Franklin Gothic Medium"/>
                <a:sym typeface="Franklin Gothic Medium"/>
              </a:defRPr>
            </a:lvl3pPr>
            <a:lvl4pPr marL="0" indent="1371600" algn="ctr">
              <a:spcBef>
                <a:spcPts val="0"/>
              </a:spcBef>
              <a:buSzTx/>
              <a:buNone/>
              <a:defRPr sz="8000">
                <a:latin typeface="Franklin Gothic Medium"/>
                <a:ea typeface="Franklin Gothic Medium"/>
                <a:cs typeface="Franklin Gothic Medium"/>
                <a:sym typeface="Franklin Gothic Medium"/>
              </a:defRPr>
            </a:lvl4pPr>
            <a:lvl5pPr marL="0" indent="1828800" algn="ctr">
              <a:spcBef>
                <a:spcPts val="0"/>
              </a:spcBef>
              <a:buSzTx/>
              <a:buNone/>
              <a:defRPr sz="8000">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4630400" y="12712700"/>
            <a:ext cx="5689600" cy="535940"/>
          </a:xfrm>
          <a:prstGeom prst="rect">
            <a:avLst/>
          </a:prstGeom>
        </p:spPr>
        <p:txBody>
          <a:bodyPr wrap="square"/>
          <a:lstStyle/>
          <a:p>
            <a:fld id="{86CB4B4D-7CA3-9044-876B-883B54F8677D}" type="slidenum">
              <a:t>‹Nº›</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 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6" name="Title Text"/>
          <p:cNvSpPr txBox="1">
            <a:spLocks noGrp="1"/>
          </p:cNvSpPr>
          <p:nvPr>
            <p:ph type="title"/>
          </p:nvPr>
        </p:nvSpPr>
        <p:spPr>
          <a:xfrm>
            <a:off x="10972800" y="609600"/>
            <a:ext cx="13563600" cy="990600"/>
          </a:xfrm>
          <a:prstGeom prst="rect">
            <a:avLst/>
          </a:prstGeom>
        </p:spPr>
        <p:txBody>
          <a:bodyPr lIns="0" tIns="0" rIns="0" bIns="0" anchor="b"/>
          <a:lstStyle>
            <a:lvl1pPr algn="l">
              <a:defRPr sz="8000" b="0">
                <a:latin typeface="Franklin Gothic Medium"/>
                <a:ea typeface="Franklin Gothic Medium"/>
                <a:cs typeface="Franklin Gothic Medium"/>
                <a:sym typeface="Franklin Gothic Medium"/>
              </a:defRPr>
            </a:lvl1pPr>
          </a:lstStyle>
          <a:p>
            <a:r>
              <a:t>Title Text</a:t>
            </a:r>
          </a:p>
        </p:txBody>
      </p:sp>
      <p:sp>
        <p:nvSpPr>
          <p:cNvPr id="117" name="Body Level One…"/>
          <p:cNvSpPr txBox="1">
            <a:spLocks noGrp="1"/>
          </p:cNvSpPr>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18" name="Slide Number"/>
          <p:cNvSpPr txBox="1">
            <a:spLocks noGrp="1"/>
          </p:cNvSpPr>
          <p:nvPr>
            <p:ph type="sldNum" sz="quarter" idx="2"/>
          </p:nvPr>
        </p:nvSpPr>
        <p:spPr>
          <a:xfrm>
            <a:off x="14630400" y="12712700"/>
            <a:ext cx="5689600" cy="535940"/>
          </a:xfrm>
          <a:prstGeom prst="rect">
            <a:avLst/>
          </a:prstGeom>
        </p:spPr>
        <p:txBody>
          <a:bodyPr wrap="square"/>
          <a:lstStyle/>
          <a:p>
            <a:fld id="{86CB4B4D-7CA3-9044-876B-883B54F8677D}" type="slidenum">
              <a:t>‹Nº›</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 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5" name="Title Text"/>
          <p:cNvSpPr txBox="1">
            <a:spLocks noGrp="1"/>
          </p:cNvSpPr>
          <p:nvPr>
            <p:ph type="title"/>
          </p:nvPr>
        </p:nvSpPr>
        <p:spPr>
          <a:xfrm>
            <a:off x="1925638" y="8813800"/>
            <a:ext cx="20726401" cy="4902200"/>
          </a:xfrm>
          <a:prstGeom prst="rect">
            <a:avLst/>
          </a:prstGeom>
        </p:spPr>
        <p:txBody>
          <a:bodyPr lIns="0" tIns="0" rIns="0" bIns="0"/>
          <a:lstStyle>
            <a:lvl1pPr algn="l">
              <a:defRPr sz="4000" b="0" cap="all">
                <a:latin typeface="Franklin Gothic Medium"/>
                <a:ea typeface="Franklin Gothic Medium"/>
                <a:cs typeface="Franklin Gothic Medium"/>
                <a:sym typeface="Franklin Gothic Medium"/>
              </a:defRPr>
            </a:lvl1pPr>
          </a:lstStyle>
          <a:p>
            <a:r>
              <a:t>Title Text</a:t>
            </a:r>
          </a:p>
        </p:txBody>
      </p:sp>
      <p:sp>
        <p:nvSpPr>
          <p:cNvPr id="126" name="Body Level One…"/>
          <p:cNvSpPr txBox="1">
            <a:spLocks noGrp="1"/>
          </p:cNvSpPr>
          <p:nvPr>
            <p:ph type="body" sz="half" idx="1"/>
          </p:nvPr>
        </p:nvSpPr>
        <p:spPr>
          <a:xfrm>
            <a:off x="1925638" y="2384425"/>
            <a:ext cx="20726401" cy="6429375"/>
          </a:xfrm>
          <a:prstGeom prst="rect">
            <a:avLst/>
          </a:prstGeom>
        </p:spPr>
        <p:txBody>
          <a:bodyPr lIns="0" tIns="0" rIns="0" bIns="0" anchor="b"/>
          <a:lstStyle>
            <a:lvl1pPr marL="0" indent="0">
              <a:spcBef>
                <a:spcPts val="0"/>
              </a:spcBef>
              <a:buSzTx/>
              <a:buNone/>
              <a:defRPr sz="2000">
                <a:latin typeface="Franklin Gothic Medium"/>
                <a:ea typeface="Franklin Gothic Medium"/>
                <a:cs typeface="Franklin Gothic Medium"/>
                <a:sym typeface="Franklin Gothic Medium"/>
              </a:defRPr>
            </a:lvl1pPr>
            <a:lvl2pPr marL="0" indent="457200">
              <a:spcBef>
                <a:spcPts val="0"/>
              </a:spcBef>
              <a:buSzTx/>
              <a:buNone/>
              <a:defRPr sz="2000">
                <a:latin typeface="Franklin Gothic Medium"/>
                <a:ea typeface="Franklin Gothic Medium"/>
                <a:cs typeface="Franklin Gothic Medium"/>
                <a:sym typeface="Franklin Gothic Medium"/>
              </a:defRPr>
            </a:lvl2pPr>
            <a:lvl3pPr marL="0" indent="914400">
              <a:spcBef>
                <a:spcPts val="0"/>
              </a:spcBef>
              <a:buSzTx/>
              <a:buNone/>
              <a:defRPr sz="2000">
                <a:latin typeface="Franklin Gothic Medium"/>
                <a:ea typeface="Franklin Gothic Medium"/>
                <a:cs typeface="Franklin Gothic Medium"/>
                <a:sym typeface="Franklin Gothic Medium"/>
              </a:defRPr>
            </a:lvl3pPr>
            <a:lvl4pPr marL="0" indent="1371600">
              <a:spcBef>
                <a:spcPts val="0"/>
              </a:spcBef>
              <a:buSzTx/>
              <a:buNone/>
              <a:defRPr sz="2000">
                <a:latin typeface="Franklin Gothic Medium"/>
                <a:ea typeface="Franklin Gothic Medium"/>
                <a:cs typeface="Franklin Gothic Medium"/>
                <a:sym typeface="Franklin Gothic Medium"/>
              </a:defRPr>
            </a:lvl4pPr>
            <a:lvl5pPr marL="0" indent="1828800">
              <a:spcBef>
                <a:spcPts val="0"/>
              </a:spcBef>
              <a:buSzTx/>
              <a:buNone/>
              <a:defRPr sz="2000">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27" name="Slide Number"/>
          <p:cNvSpPr txBox="1">
            <a:spLocks noGrp="1"/>
          </p:cNvSpPr>
          <p:nvPr>
            <p:ph type="sldNum" sz="quarter" idx="2"/>
          </p:nvPr>
        </p:nvSpPr>
        <p:spPr>
          <a:xfrm>
            <a:off x="14630400" y="12712700"/>
            <a:ext cx="5689600" cy="535940"/>
          </a:xfrm>
          <a:prstGeom prst="rect">
            <a:avLst/>
          </a:prstGeom>
        </p:spPr>
        <p:txBody>
          <a:bodyPr wrap="square"/>
          <a:lstStyle/>
          <a:p>
            <a:fld id="{86CB4B4D-7CA3-9044-876B-883B54F8677D}" type="slidenum">
              <a:t>‹Nº›</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 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4" name="Title Text"/>
          <p:cNvSpPr txBox="1">
            <a:spLocks noGrp="1"/>
          </p:cNvSpPr>
          <p:nvPr>
            <p:ph type="title"/>
          </p:nvPr>
        </p:nvSpPr>
        <p:spPr>
          <a:xfrm>
            <a:off x="10972800" y="609600"/>
            <a:ext cx="13563600" cy="990600"/>
          </a:xfrm>
          <a:prstGeom prst="rect">
            <a:avLst/>
          </a:prstGeom>
        </p:spPr>
        <p:txBody>
          <a:bodyPr lIns="0" tIns="0" rIns="0" bIns="0" anchor="b"/>
          <a:lstStyle>
            <a:lvl1pPr algn="l">
              <a:defRPr sz="8000" b="0">
                <a:latin typeface="Franklin Gothic Medium"/>
                <a:ea typeface="Franklin Gothic Medium"/>
                <a:cs typeface="Franklin Gothic Medium"/>
                <a:sym typeface="Franklin Gothic Medium"/>
              </a:defRPr>
            </a:lvl1pPr>
          </a:lstStyle>
          <a:p>
            <a:r>
              <a:t>Title Text</a:t>
            </a:r>
          </a:p>
        </p:txBody>
      </p:sp>
      <p:sp>
        <p:nvSpPr>
          <p:cNvPr id="135" name="Body Level One…"/>
          <p:cNvSpPr txBox="1">
            <a:spLocks noGrp="1"/>
          </p:cNvSpPr>
          <p:nvPr>
            <p:ph type="body" sz="quarter" idx="1"/>
          </p:nvPr>
        </p:nvSpPr>
        <p:spPr>
          <a:xfrm>
            <a:off x="13182600" y="774700"/>
            <a:ext cx="5334000" cy="10617200"/>
          </a:xfrm>
          <a:prstGeom prst="rect">
            <a:avLst/>
          </a:prstGeom>
        </p:spPr>
        <p:txBody>
          <a:bodyPr lIns="0" tIns="0" rIns="0" bIns="0" anchor="ctr"/>
          <a:lstStyle>
            <a:lvl1pPr marL="342900" indent="-342900">
              <a:spcBef>
                <a:spcPts val="0"/>
              </a:spcBef>
              <a:buSzTx/>
              <a:buNone/>
              <a:defRPr sz="2800">
                <a:latin typeface="Franklin Gothic Medium"/>
                <a:ea typeface="Franklin Gothic Medium"/>
                <a:cs typeface="Franklin Gothic Medium"/>
                <a:sym typeface="Franklin Gothic Medium"/>
              </a:defRPr>
            </a:lvl1pPr>
            <a:lvl2pPr marL="342900" indent="114300">
              <a:spcBef>
                <a:spcPts val="0"/>
              </a:spcBef>
              <a:buSzTx/>
              <a:buNone/>
              <a:defRPr sz="2800">
                <a:latin typeface="Franklin Gothic Medium"/>
                <a:ea typeface="Franklin Gothic Medium"/>
                <a:cs typeface="Franklin Gothic Medium"/>
                <a:sym typeface="Franklin Gothic Medium"/>
              </a:defRPr>
            </a:lvl2pPr>
            <a:lvl3pPr marL="342900" indent="571500">
              <a:spcBef>
                <a:spcPts val="0"/>
              </a:spcBef>
              <a:buSzTx/>
              <a:buNone/>
              <a:defRPr sz="2800">
                <a:latin typeface="Franklin Gothic Medium"/>
                <a:ea typeface="Franklin Gothic Medium"/>
                <a:cs typeface="Franklin Gothic Medium"/>
                <a:sym typeface="Franklin Gothic Medium"/>
              </a:defRPr>
            </a:lvl3pPr>
            <a:lvl4pPr marL="342900" indent="1028700">
              <a:spcBef>
                <a:spcPts val="0"/>
              </a:spcBef>
              <a:buSzTx/>
              <a:buNone/>
              <a:defRPr sz="2800">
                <a:latin typeface="Franklin Gothic Medium"/>
                <a:ea typeface="Franklin Gothic Medium"/>
                <a:cs typeface="Franklin Gothic Medium"/>
                <a:sym typeface="Franklin Gothic Medium"/>
              </a:defRPr>
            </a:lvl4pPr>
            <a:lvl5pPr marL="342900" indent="1485900">
              <a:spcBef>
                <a:spcPts val="0"/>
              </a:spcBef>
              <a:buSzTx/>
              <a:buNone/>
              <a:defRPr sz="2800">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14630400" y="12712700"/>
            <a:ext cx="5689600" cy="535940"/>
          </a:xfrm>
          <a:prstGeom prst="rect">
            <a:avLst/>
          </a:prstGeom>
        </p:spPr>
        <p:txBody>
          <a:bodyPr wrap="square"/>
          <a:lstStyle/>
          <a:p>
            <a:fld id="{86CB4B4D-7CA3-9044-876B-883B54F8677D}" type="slidenum">
              <a:t>‹Nº›</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Default - 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3" name="Title Text"/>
          <p:cNvSpPr txBox="1">
            <a:spLocks noGrp="1"/>
          </p:cNvSpPr>
          <p:nvPr>
            <p:ph type="title"/>
          </p:nvPr>
        </p:nvSpPr>
        <p:spPr>
          <a:xfrm>
            <a:off x="1219200" y="0"/>
            <a:ext cx="21945600" cy="2835275"/>
          </a:xfrm>
          <a:prstGeom prst="rect">
            <a:avLst/>
          </a:prstGeom>
        </p:spPr>
        <p:txBody>
          <a:bodyPr lIns="0" tIns="0" rIns="0" bIns="0" anchor="b"/>
          <a:lstStyle>
            <a:lvl1pPr algn="l">
              <a:defRPr sz="8000" b="0">
                <a:latin typeface="Franklin Gothic Medium"/>
                <a:ea typeface="Franklin Gothic Medium"/>
                <a:cs typeface="Franklin Gothic Medium"/>
                <a:sym typeface="Franklin Gothic Medium"/>
              </a:defRPr>
            </a:lvl1pPr>
          </a:lstStyle>
          <a:p>
            <a:r>
              <a:t>Title Text</a:t>
            </a:r>
          </a:p>
        </p:txBody>
      </p:sp>
      <p:sp>
        <p:nvSpPr>
          <p:cNvPr id="144" name="Body Level One…"/>
          <p:cNvSpPr txBox="1">
            <a:spLocks noGrp="1"/>
          </p:cNvSpPr>
          <p:nvPr>
            <p:ph type="body" sz="quarter" idx="1"/>
          </p:nvPr>
        </p:nvSpPr>
        <p:spPr>
          <a:xfrm>
            <a:off x="1219200" y="2835275"/>
            <a:ext cx="10774364" cy="1514475"/>
          </a:xfrm>
          <a:prstGeom prst="rect">
            <a:avLst/>
          </a:prstGeom>
        </p:spPr>
        <p:txBody>
          <a:bodyPr lIns="0" tIns="0" rIns="0" bIns="0" anchor="b"/>
          <a:lstStyle>
            <a:lvl1pPr marL="0" indent="0">
              <a:spcBef>
                <a:spcPts val="0"/>
              </a:spcBef>
              <a:buSzTx/>
              <a:buNone/>
              <a:defRPr sz="2400">
                <a:latin typeface="Franklin Gothic Medium"/>
                <a:ea typeface="Franklin Gothic Medium"/>
                <a:cs typeface="Franklin Gothic Medium"/>
                <a:sym typeface="Franklin Gothic Medium"/>
              </a:defRPr>
            </a:lvl1pPr>
            <a:lvl2pPr marL="0" indent="457200">
              <a:spcBef>
                <a:spcPts val="0"/>
              </a:spcBef>
              <a:buSzTx/>
              <a:buNone/>
              <a:defRPr sz="2400">
                <a:latin typeface="Franklin Gothic Medium"/>
                <a:ea typeface="Franklin Gothic Medium"/>
                <a:cs typeface="Franklin Gothic Medium"/>
                <a:sym typeface="Franklin Gothic Medium"/>
              </a:defRPr>
            </a:lvl2pPr>
            <a:lvl3pPr marL="0" indent="914400">
              <a:spcBef>
                <a:spcPts val="0"/>
              </a:spcBef>
              <a:buSzTx/>
              <a:buNone/>
              <a:defRPr sz="2400">
                <a:latin typeface="Franklin Gothic Medium"/>
                <a:ea typeface="Franklin Gothic Medium"/>
                <a:cs typeface="Franklin Gothic Medium"/>
                <a:sym typeface="Franklin Gothic Medium"/>
              </a:defRPr>
            </a:lvl3pPr>
            <a:lvl4pPr marL="0" indent="1371600">
              <a:spcBef>
                <a:spcPts val="0"/>
              </a:spcBef>
              <a:buSzTx/>
              <a:buNone/>
              <a:defRPr sz="2400">
                <a:latin typeface="Franklin Gothic Medium"/>
                <a:ea typeface="Franklin Gothic Medium"/>
                <a:cs typeface="Franklin Gothic Medium"/>
                <a:sym typeface="Franklin Gothic Medium"/>
              </a:defRPr>
            </a:lvl4pPr>
            <a:lvl5pPr marL="0" indent="1828800">
              <a:spcBef>
                <a:spcPts val="0"/>
              </a:spcBef>
              <a:buSzTx/>
              <a:buNone/>
              <a:defRPr sz="2400">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xfrm>
            <a:off x="14630400" y="12712700"/>
            <a:ext cx="5689600" cy="535940"/>
          </a:xfrm>
          <a:prstGeom prst="rect">
            <a:avLst/>
          </a:prstGeom>
        </p:spPr>
        <p:txBody>
          <a:bodyPr wrap="square"/>
          <a:lstStyle/>
          <a:p>
            <a:fld id="{86CB4B4D-7CA3-9044-876B-883B54F8677D}" type="slidenum">
              <a:t>‹Nº›</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Default - 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2" name="Title Text"/>
          <p:cNvSpPr txBox="1">
            <a:spLocks noGrp="1"/>
          </p:cNvSpPr>
          <p:nvPr>
            <p:ph type="title"/>
          </p:nvPr>
        </p:nvSpPr>
        <p:spPr>
          <a:xfrm>
            <a:off x="10972800" y="0"/>
            <a:ext cx="13563600" cy="1600200"/>
          </a:xfrm>
          <a:prstGeom prst="rect">
            <a:avLst/>
          </a:prstGeom>
        </p:spPr>
        <p:txBody>
          <a:bodyPr lIns="0" tIns="0" rIns="0" bIns="0" anchor="b"/>
          <a:lstStyle>
            <a:lvl1pPr algn="l">
              <a:defRPr sz="8000" b="0">
                <a:latin typeface="Franklin Gothic Medium"/>
                <a:ea typeface="Franklin Gothic Medium"/>
                <a:cs typeface="Franklin Gothic Medium"/>
                <a:sym typeface="Franklin Gothic Medium"/>
              </a:defRPr>
            </a:lvl1pPr>
          </a:lstStyle>
          <a:p>
            <a:r>
              <a:t>Title Text</a:t>
            </a:r>
          </a:p>
        </p:txBody>
      </p:sp>
      <p:sp>
        <p:nvSpPr>
          <p:cNvPr id="153" name="Slide Number"/>
          <p:cNvSpPr txBox="1">
            <a:spLocks noGrp="1"/>
          </p:cNvSpPr>
          <p:nvPr>
            <p:ph type="sldNum" sz="quarter" idx="2"/>
          </p:nvPr>
        </p:nvSpPr>
        <p:spPr>
          <a:xfrm>
            <a:off x="14630400" y="12712700"/>
            <a:ext cx="5689600" cy="535940"/>
          </a:xfrm>
          <a:prstGeom prst="rect">
            <a:avLst/>
          </a:prstGeom>
        </p:spPr>
        <p:txBody>
          <a:bodyPr wrap="square"/>
          <a:lstStyle/>
          <a:p>
            <a:fld id="{86CB4B4D-7CA3-9044-876B-883B54F8677D}" type="slidenum">
              <a:t>‹Nº›</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Default - 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0" name="Slide Number"/>
          <p:cNvSpPr txBox="1">
            <a:spLocks noGrp="1"/>
          </p:cNvSpPr>
          <p:nvPr>
            <p:ph type="sldNum" sz="quarter" idx="2"/>
          </p:nvPr>
        </p:nvSpPr>
        <p:spPr>
          <a:xfrm>
            <a:off x="14630400" y="12712700"/>
            <a:ext cx="5689600" cy="535940"/>
          </a:xfrm>
          <a:prstGeom prst="rect">
            <a:avLst/>
          </a:prstGeom>
        </p:spPr>
        <p:txBody>
          <a:bodyPr wrap="square"/>
          <a:lstStyle/>
          <a:p>
            <a:fld id="{86CB4B4D-7CA3-9044-876B-883B54F8677D}" type="slidenum">
              <a:t>‹Nº›</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Default - 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7" name="Title Text"/>
          <p:cNvSpPr txBox="1">
            <a:spLocks noGrp="1"/>
          </p:cNvSpPr>
          <p:nvPr>
            <p:ph type="title"/>
          </p:nvPr>
        </p:nvSpPr>
        <p:spPr>
          <a:xfrm>
            <a:off x="1219200" y="0"/>
            <a:ext cx="8021639" cy="2870200"/>
          </a:xfrm>
          <a:prstGeom prst="rect">
            <a:avLst/>
          </a:prstGeom>
        </p:spPr>
        <p:txBody>
          <a:bodyPr lIns="0" tIns="0" rIns="0" bIns="0" anchor="b"/>
          <a:lstStyle>
            <a:lvl1pPr algn="l">
              <a:defRPr sz="2000" b="0">
                <a:latin typeface="Franklin Gothic Medium"/>
                <a:ea typeface="Franklin Gothic Medium"/>
                <a:cs typeface="Franklin Gothic Medium"/>
                <a:sym typeface="Franklin Gothic Medium"/>
              </a:defRPr>
            </a:lvl1pPr>
          </a:lstStyle>
          <a:p>
            <a:r>
              <a:t>Title Text</a:t>
            </a:r>
          </a:p>
        </p:txBody>
      </p:sp>
      <p:sp>
        <p:nvSpPr>
          <p:cNvPr id="168" name="Body Level One…"/>
          <p:cNvSpPr txBox="1">
            <a:spLocks noGrp="1"/>
          </p:cNvSpPr>
          <p:nvPr>
            <p:ph type="body" idx="1"/>
          </p:nvPr>
        </p:nvSpPr>
        <p:spPr>
          <a:xfrm>
            <a:off x="9532938" y="0"/>
            <a:ext cx="13631863" cy="12798425"/>
          </a:xfrm>
          <a:prstGeom prst="rect">
            <a:avLst/>
          </a:prstGeom>
        </p:spPr>
        <p:txBody>
          <a:bodyPr lIns="0" tIns="0" rIns="0" bIns="0" anchor="ctr"/>
          <a:lstStyle>
            <a:lvl1pPr marL="342900" indent="-342900">
              <a:spcBef>
                <a:spcPts val="0"/>
              </a:spcBef>
              <a:buSzTx/>
              <a:buNone/>
              <a:defRPr sz="3200">
                <a:latin typeface="Franklin Gothic Medium"/>
                <a:ea typeface="Franklin Gothic Medium"/>
                <a:cs typeface="Franklin Gothic Medium"/>
                <a:sym typeface="Franklin Gothic Medium"/>
              </a:defRPr>
            </a:lvl1pPr>
            <a:lvl2pPr marL="342900" indent="114300">
              <a:spcBef>
                <a:spcPts val="0"/>
              </a:spcBef>
              <a:buSzTx/>
              <a:buNone/>
              <a:defRPr sz="3200">
                <a:latin typeface="Franklin Gothic Medium"/>
                <a:ea typeface="Franklin Gothic Medium"/>
                <a:cs typeface="Franklin Gothic Medium"/>
                <a:sym typeface="Franklin Gothic Medium"/>
              </a:defRPr>
            </a:lvl2pPr>
            <a:lvl3pPr marL="342900" indent="571500">
              <a:spcBef>
                <a:spcPts val="0"/>
              </a:spcBef>
              <a:buSzTx/>
              <a:buNone/>
              <a:defRPr sz="3200">
                <a:latin typeface="Franklin Gothic Medium"/>
                <a:ea typeface="Franklin Gothic Medium"/>
                <a:cs typeface="Franklin Gothic Medium"/>
                <a:sym typeface="Franklin Gothic Medium"/>
              </a:defRPr>
            </a:lvl3pPr>
            <a:lvl4pPr marL="342900" indent="1028700">
              <a:spcBef>
                <a:spcPts val="0"/>
              </a:spcBef>
              <a:buSzTx/>
              <a:buNone/>
              <a:defRPr sz="3200">
                <a:latin typeface="Franklin Gothic Medium"/>
                <a:ea typeface="Franklin Gothic Medium"/>
                <a:cs typeface="Franklin Gothic Medium"/>
                <a:sym typeface="Franklin Gothic Medium"/>
              </a:defRPr>
            </a:lvl4pPr>
            <a:lvl5pPr marL="342900" indent="1485900">
              <a:spcBef>
                <a:spcPts val="0"/>
              </a:spcBef>
              <a:buSzTx/>
              <a:buNone/>
              <a:defRPr sz="3200">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69" name="Slide Number"/>
          <p:cNvSpPr txBox="1">
            <a:spLocks noGrp="1"/>
          </p:cNvSpPr>
          <p:nvPr>
            <p:ph type="sldNum" sz="quarter" idx="2"/>
          </p:nvPr>
        </p:nvSpPr>
        <p:spPr>
          <a:xfrm>
            <a:off x="14630400" y="12712700"/>
            <a:ext cx="5689600" cy="535940"/>
          </a:xfrm>
          <a:prstGeom prst="rect">
            <a:avLst/>
          </a:prstGeom>
        </p:spPr>
        <p:txBody>
          <a:bodyPr wrap="square"/>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Default - 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6" name="Title Text"/>
          <p:cNvSpPr txBox="1">
            <a:spLocks noGrp="1"/>
          </p:cNvSpPr>
          <p:nvPr>
            <p:ph type="title"/>
          </p:nvPr>
        </p:nvSpPr>
        <p:spPr>
          <a:xfrm>
            <a:off x="4779962" y="6172200"/>
            <a:ext cx="14630401" cy="4562475"/>
          </a:xfrm>
          <a:prstGeom prst="rect">
            <a:avLst/>
          </a:prstGeom>
        </p:spPr>
        <p:txBody>
          <a:bodyPr lIns="0" tIns="0" rIns="0" bIns="0" anchor="b"/>
          <a:lstStyle>
            <a:lvl1pPr algn="l">
              <a:defRPr sz="2000" b="0">
                <a:latin typeface="Franklin Gothic Medium"/>
                <a:ea typeface="Franklin Gothic Medium"/>
                <a:cs typeface="Franklin Gothic Medium"/>
                <a:sym typeface="Franklin Gothic Medium"/>
              </a:defRPr>
            </a:lvl1pPr>
          </a:lstStyle>
          <a:p>
            <a:r>
              <a:t>Title Text</a:t>
            </a:r>
          </a:p>
        </p:txBody>
      </p:sp>
      <p:sp>
        <p:nvSpPr>
          <p:cNvPr id="177" name="Body Level One…"/>
          <p:cNvSpPr txBox="1">
            <a:spLocks noGrp="1"/>
          </p:cNvSpPr>
          <p:nvPr>
            <p:ph type="body" sz="quarter" idx="1"/>
          </p:nvPr>
        </p:nvSpPr>
        <p:spPr>
          <a:xfrm>
            <a:off x="4779962" y="10734675"/>
            <a:ext cx="14630401" cy="1609725"/>
          </a:xfrm>
          <a:prstGeom prst="rect">
            <a:avLst/>
          </a:prstGeom>
        </p:spPr>
        <p:txBody>
          <a:bodyPr lIns="0" tIns="0" rIns="0" bIns="0" anchor="ctr"/>
          <a:lstStyle>
            <a:lvl1pPr marL="0" indent="0">
              <a:spcBef>
                <a:spcPts val="0"/>
              </a:spcBef>
              <a:buSzTx/>
              <a:buNone/>
              <a:defRPr sz="1400">
                <a:latin typeface="Franklin Gothic Medium"/>
                <a:ea typeface="Franklin Gothic Medium"/>
                <a:cs typeface="Franklin Gothic Medium"/>
                <a:sym typeface="Franklin Gothic Medium"/>
              </a:defRPr>
            </a:lvl1pPr>
            <a:lvl2pPr marL="0" indent="457200">
              <a:spcBef>
                <a:spcPts val="0"/>
              </a:spcBef>
              <a:buSzTx/>
              <a:buNone/>
              <a:defRPr sz="1400">
                <a:latin typeface="Franklin Gothic Medium"/>
                <a:ea typeface="Franklin Gothic Medium"/>
                <a:cs typeface="Franklin Gothic Medium"/>
                <a:sym typeface="Franklin Gothic Medium"/>
              </a:defRPr>
            </a:lvl2pPr>
            <a:lvl3pPr marL="0" indent="914400">
              <a:spcBef>
                <a:spcPts val="0"/>
              </a:spcBef>
              <a:buSzTx/>
              <a:buNone/>
              <a:defRPr sz="1400">
                <a:latin typeface="Franklin Gothic Medium"/>
                <a:ea typeface="Franklin Gothic Medium"/>
                <a:cs typeface="Franklin Gothic Medium"/>
                <a:sym typeface="Franklin Gothic Medium"/>
              </a:defRPr>
            </a:lvl3pPr>
            <a:lvl4pPr marL="0" indent="1371600">
              <a:spcBef>
                <a:spcPts val="0"/>
              </a:spcBef>
              <a:buSzTx/>
              <a:buNone/>
              <a:defRPr sz="1400">
                <a:latin typeface="Franklin Gothic Medium"/>
                <a:ea typeface="Franklin Gothic Medium"/>
                <a:cs typeface="Franklin Gothic Medium"/>
                <a:sym typeface="Franklin Gothic Medium"/>
              </a:defRPr>
            </a:lvl4pPr>
            <a:lvl5pPr marL="0" indent="1828800">
              <a:spcBef>
                <a:spcPts val="0"/>
              </a:spcBef>
              <a:buSzTx/>
              <a:buNone/>
              <a:defRPr sz="1400">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78" name="Slide Number"/>
          <p:cNvSpPr txBox="1">
            <a:spLocks noGrp="1"/>
          </p:cNvSpPr>
          <p:nvPr>
            <p:ph type="sldNum" sz="quarter" idx="2"/>
          </p:nvPr>
        </p:nvSpPr>
        <p:spPr>
          <a:xfrm>
            <a:off x="14630400" y="12712700"/>
            <a:ext cx="5689600" cy="535940"/>
          </a:xfrm>
          <a:prstGeom prst="rect">
            <a:avLst/>
          </a:prstGeom>
        </p:spPr>
        <p:txBody>
          <a:bodyPr wrap="square"/>
          <a:lstStyle/>
          <a:p>
            <a:fld id="{86CB4B4D-7CA3-9044-876B-883B54F8677D}" type="slidenum">
              <a:t>‹Nº›</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Default - Title and Vertical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5" name="Title Text"/>
          <p:cNvSpPr txBox="1">
            <a:spLocks noGrp="1"/>
          </p:cNvSpPr>
          <p:nvPr>
            <p:ph type="title"/>
          </p:nvPr>
        </p:nvSpPr>
        <p:spPr>
          <a:xfrm>
            <a:off x="10972800" y="609600"/>
            <a:ext cx="13563600" cy="990600"/>
          </a:xfrm>
          <a:prstGeom prst="rect">
            <a:avLst/>
          </a:prstGeom>
        </p:spPr>
        <p:txBody>
          <a:bodyPr lIns="0" tIns="0" rIns="0" bIns="0" anchor="b"/>
          <a:lstStyle>
            <a:lvl1pPr algn="l">
              <a:defRPr sz="8000" b="0">
                <a:latin typeface="Franklin Gothic Medium"/>
                <a:ea typeface="Franklin Gothic Medium"/>
                <a:cs typeface="Franklin Gothic Medium"/>
                <a:sym typeface="Franklin Gothic Medium"/>
              </a:defRPr>
            </a:lvl1pPr>
          </a:lstStyle>
          <a:p>
            <a:r>
              <a:t>Title Text</a:t>
            </a:r>
          </a:p>
        </p:txBody>
      </p:sp>
      <p:sp>
        <p:nvSpPr>
          <p:cNvPr id="186" name="Body Level One…"/>
          <p:cNvSpPr txBox="1">
            <a:spLocks noGrp="1"/>
          </p:cNvSpPr>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87" name="Slide Number"/>
          <p:cNvSpPr txBox="1">
            <a:spLocks noGrp="1"/>
          </p:cNvSpPr>
          <p:nvPr>
            <p:ph type="sldNum" sz="quarter" idx="2"/>
          </p:nvPr>
        </p:nvSpPr>
        <p:spPr>
          <a:xfrm>
            <a:off x="14630400" y="12712700"/>
            <a:ext cx="5689600" cy="535940"/>
          </a:xfrm>
          <a:prstGeom prst="rect">
            <a:avLst/>
          </a:prstGeom>
        </p:spPr>
        <p:txBody>
          <a:bodyPr wrap="square"/>
          <a:lstStyle/>
          <a:p>
            <a:fld id="{86CB4B4D-7CA3-9044-876B-883B54F8677D}" type="slidenum">
              <a:t>‹Nº›</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Default - Vertical Title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18529300" y="0"/>
            <a:ext cx="5473700" cy="11645900"/>
          </a:xfrm>
          <a:prstGeom prst="rect">
            <a:avLst/>
          </a:prstGeom>
        </p:spPr>
        <p:txBody>
          <a:bodyPr lIns="0" tIns="0" rIns="0" bIns="0" anchor="b"/>
          <a:lstStyle>
            <a:lvl1pPr algn="l">
              <a:defRPr sz="8000" b="0">
                <a:latin typeface="Franklin Gothic Medium"/>
                <a:ea typeface="Franklin Gothic Medium"/>
                <a:cs typeface="Franklin Gothic Medium"/>
                <a:sym typeface="Franklin Gothic Medium"/>
              </a:defRPr>
            </a:lvl1pPr>
          </a:lstStyle>
          <a:p>
            <a:r>
              <a:t>Title Text</a:t>
            </a:r>
          </a:p>
        </p:txBody>
      </p:sp>
      <p:sp>
        <p:nvSpPr>
          <p:cNvPr id="195" name="Body Level One…"/>
          <p:cNvSpPr txBox="1">
            <a:spLocks noGrp="1"/>
          </p:cNvSpPr>
          <p:nvPr>
            <p:ph type="body" idx="1"/>
          </p:nvPr>
        </p:nvSpPr>
        <p:spPr>
          <a:xfrm>
            <a:off x="2108200" y="0"/>
            <a:ext cx="16268700" cy="124206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96" name="Slide Number"/>
          <p:cNvSpPr txBox="1">
            <a:spLocks noGrp="1"/>
          </p:cNvSpPr>
          <p:nvPr>
            <p:ph type="sldNum" sz="quarter" idx="2"/>
          </p:nvPr>
        </p:nvSpPr>
        <p:spPr>
          <a:xfrm>
            <a:off x="14630400" y="12712700"/>
            <a:ext cx="5689600" cy="535940"/>
          </a:xfrm>
          <a:prstGeom prst="rect">
            <a:avLst/>
          </a:prstGeom>
        </p:spPr>
        <p:txBody>
          <a:bodyPr wrap="square"/>
          <a:lstStyle/>
          <a:p>
            <a:fld id="{86CB4B4D-7CA3-9044-876B-883B54F8677D}" type="slidenum">
              <a:t>‹Nº›</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203" name="Title Text"/>
          <p:cNvSpPr txBox="1">
            <a:spLocks noGrp="1"/>
          </p:cNvSpPr>
          <p:nvPr>
            <p:ph type="title"/>
          </p:nvPr>
        </p:nvSpPr>
        <p:spPr>
          <a:prstGeom prst="rect">
            <a:avLst/>
          </a:prstGeom>
        </p:spPr>
        <p:txBody>
          <a:bodyPr/>
          <a:lstStyle/>
          <a:p>
            <a:r>
              <a:t>Title Text</a:t>
            </a:r>
          </a:p>
        </p:txBody>
      </p:sp>
      <p:sp>
        <p:nvSpPr>
          <p:cNvPr id="20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5" name="Slide Number"/>
          <p:cNvSpPr txBox="1">
            <a:spLocks noGrp="1"/>
          </p:cNvSpPr>
          <p:nvPr>
            <p:ph type="sldNum" sz="quarter" idx="2"/>
          </p:nvPr>
        </p:nvSpPr>
        <p:spPr>
          <a:xfrm>
            <a:off x="23493634" y="12954000"/>
            <a:ext cx="499619" cy="535940"/>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Default - 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2" name="Title Text"/>
          <p:cNvSpPr txBox="1">
            <a:spLocks noGrp="1"/>
          </p:cNvSpPr>
          <p:nvPr>
            <p:ph type="title"/>
          </p:nvPr>
        </p:nvSpPr>
        <p:spPr>
          <a:xfrm>
            <a:off x="10972800" y="609600"/>
            <a:ext cx="13563600" cy="990600"/>
          </a:xfrm>
          <a:prstGeom prst="rect">
            <a:avLst/>
          </a:prstGeom>
        </p:spPr>
        <p:txBody>
          <a:bodyPr lIns="0" tIns="0" rIns="0" bIns="0" anchor="b"/>
          <a:lstStyle>
            <a:lvl1pPr algn="l">
              <a:defRPr sz="8000" b="0">
                <a:latin typeface="Franklin Gothic Medium"/>
                <a:ea typeface="Franklin Gothic Medium"/>
                <a:cs typeface="Franklin Gothic Medium"/>
                <a:sym typeface="Franklin Gothic Medium"/>
              </a:defRPr>
            </a:lvl1pPr>
          </a:lstStyle>
          <a:p>
            <a:r>
              <a:t>Title Text</a:t>
            </a:r>
          </a:p>
        </p:txBody>
      </p:sp>
      <p:sp>
        <p:nvSpPr>
          <p:cNvPr id="213" name="Body Level One…"/>
          <p:cNvSpPr txBox="1">
            <a:spLocks noGrp="1"/>
          </p:cNvSpPr>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214" name="Slide Number"/>
          <p:cNvSpPr txBox="1">
            <a:spLocks noGrp="1"/>
          </p:cNvSpPr>
          <p:nvPr>
            <p:ph type="sldNum" sz="quarter" idx="2"/>
          </p:nvPr>
        </p:nvSpPr>
        <p:spPr>
          <a:xfrm>
            <a:off x="14630400" y="12712700"/>
            <a:ext cx="5689600" cy="736600"/>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Default - 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1" name="Title Text"/>
          <p:cNvSpPr txBox="1">
            <a:spLocks noGrp="1"/>
          </p:cNvSpPr>
          <p:nvPr>
            <p:ph type="title"/>
          </p:nvPr>
        </p:nvSpPr>
        <p:spPr>
          <a:xfrm>
            <a:off x="10972800" y="609600"/>
            <a:ext cx="13563600" cy="990600"/>
          </a:xfrm>
          <a:prstGeom prst="rect">
            <a:avLst/>
          </a:prstGeom>
        </p:spPr>
        <p:txBody>
          <a:bodyPr lIns="0" tIns="0" rIns="0" bIns="0" anchor="b"/>
          <a:lstStyle>
            <a:lvl1pPr algn="l">
              <a:defRPr sz="8000" b="0">
                <a:latin typeface="Franklin Gothic Medium"/>
                <a:ea typeface="Franklin Gothic Medium"/>
                <a:cs typeface="Franklin Gothic Medium"/>
                <a:sym typeface="Franklin Gothic Medium"/>
              </a:defRPr>
            </a:lvl1pPr>
          </a:lstStyle>
          <a:p>
            <a:r>
              <a:t>Title Text</a:t>
            </a:r>
          </a:p>
        </p:txBody>
      </p:sp>
      <p:sp>
        <p:nvSpPr>
          <p:cNvPr id="222" name="Body Level One…"/>
          <p:cNvSpPr txBox="1">
            <a:spLocks noGrp="1"/>
          </p:cNvSpPr>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223" name="Slide Number"/>
          <p:cNvSpPr txBox="1">
            <a:spLocks noGrp="1"/>
          </p:cNvSpPr>
          <p:nvPr>
            <p:ph type="sldNum" sz="quarter" idx="2"/>
          </p:nvPr>
        </p:nvSpPr>
        <p:spPr>
          <a:xfrm>
            <a:off x="14630400" y="12712700"/>
            <a:ext cx="5689600" cy="736600"/>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Default - 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0" name="Title Text"/>
          <p:cNvSpPr txBox="1">
            <a:spLocks noGrp="1"/>
          </p:cNvSpPr>
          <p:nvPr>
            <p:ph type="title"/>
          </p:nvPr>
        </p:nvSpPr>
        <p:spPr>
          <a:xfrm>
            <a:off x="10972800" y="609600"/>
            <a:ext cx="13563600" cy="990600"/>
          </a:xfrm>
          <a:prstGeom prst="rect">
            <a:avLst/>
          </a:prstGeom>
        </p:spPr>
        <p:txBody>
          <a:bodyPr lIns="0" tIns="0" rIns="0" bIns="0" anchor="b"/>
          <a:lstStyle>
            <a:lvl1pPr algn="l">
              <a:defRPr sz="8000" b="0">
                <a:latin typeface="Franklin Gothic Medium"/>
                <a:ea typeface="Franklin Gothic Medium"/>
                <a:cs typeface="Franklin Gothic Medium"/>
                <a:sym typeface="Franklin Gothic Medium"/>
              </a:defRPr>
            </a:lvl1pPr>
          </a:lstStyle>
          <a:p>
            <a:r>
              <a:t>Title Text</a:t>
            </a:r>
          </a:p>
        </p:txBody>
      </p:sp>
      <p:sp>
        <p:nvSpPr>
          <p:cNvPr id="231" name="Body Level One…"/>
          <p:cNvSpPr txBox="1">
            <a:spLocks noGrp="1"/>
          </p:cNvSpPr>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232" name="Slide Number"/>
          <p:cNvSpPr txBox="1">
            <a:spLocks noGrp="1"/>
          </p:cNvSpPr>
          <p:nvPr>
            <p:ph type="sldNum" sz="quarter" idx="2"/>
          </p:nvPr>
        </p:nvSpPr>
        <p:spPr>
          <a:xfrm>
            <a:off x="14630400" y="12712700"/>
            <a:ext cx="5689600" cy="736600"/>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Office Theme">
    <p:bg>
      <p:bgPr>
        <a:solidFill>
          <a:srgbClr val="FFFFFF"/>
        </a:solidFill>
        <a:effectLst/>
      </p:bgPr>
    </p:bg>
    <p:spTree>
      <p:nvGrpSpPr>
        <p:cNvPr id="1" name=""/>
        <p:cNvGrpSpPr/>
        <p:nvPr/>
      </p:nvGrpSpPr>
      <p:grpSpPr>
        <a:xfrm>
          <a:off x="0" y="0"/>
          <a:ext cx="0" cy="0"/>
          <a:chOff x="0" y="0"/>
          <a:chExt cx="0" cy="0"/>
        </a:xfrm>
      </p:grpSpPr>
      <p:sp>
        <p:nvSpPr>
          <p:cNvPr id="239" name="Title Text"/>
          <p:cNvSpPr txBox="1">
            <a:spLocks noGrp="1"/>
          </p:cNvSpPr>
          <p:nvPr>
            <p:ph type="title"/>
          </p:nvPr>
        </p:nvSpPr>
        <p:spPr>
          <a:xfrm>
            <a:off x="3962400" y="0"/>
            <a:ext cx="16459200" cy="3384550"/>
          </a:xfrm>
          <a:prstGeom prst="rect">
            <a:avLst/>
          </a:prstGeom>
        </p:spPr>
        <p:txBody>
          <a:bodyPr lIns="101600" tIns="101600" rIns="101600" bIns="101600" anchor="ctr"/>
          <a:lstStyle>
            <a:lvl1pPr marL="40639" marR="40639">
              <a:defRPr sz="8800" b="0">
                <a:solidFill>
                  <a:srgbClr val="000000"/>
                </a:solidFill>
                <a:uFill>
                  <a:solidFill>
                    <a:srgbClr val="000000"/>
                  </a:solidFill>
                </a:uFill>
                <a:latin typeface="Calibri"/>
                <a:ea typeface="Calibri"/>
                <a:cs typeface="Calibri"/>
                <a:sym typeface="Calibri"/>
              </a:defRPr>
            </a:lvl1pPr>
          </a:lstStyle>
          <a:p>
            <a:r>
              <a:t>Title Text</a:t>
            </a:r>
          </a:p>
        </p:txBody>
      </p:sp>
      <p:sp>
        <p:nvSpPr>
          <p:cNvPr id="240" name="Body Level One…"/>
          <p:cNvSpPr txBox="1">
            <a:spLocks noGrp="1"/>
          </p:cNvSpPr>
          <p:nvPr>
            <p:ph type="body" idx="1"/>
          </p:nvPr>
        </p:nvSpPr>
        <p:spPr>
          <a:xfrm>
            <a:off x="3962400" y="3200400"/>
            <a:ext cx="16459200" cy="10515600"/>
          </a:xfrm>
          <a:prstGeom prst="rect">
            <a:avLst/>
          </a:prstGeom>
        </p:spPr>
        <p:txBody>
          <a:bodyPr lIns="101600" tIns="101600" rIns="101600" bIns="101600"/>
          <a:lstStyle>
            <a:lvl1pPr marL="726440" marR="40639" indent="-685800">
              <a:spcBef>
                <a:spcPts val="700"/>
              </a:spcBef>
              <a:buClr>
                <a:srgbClr val="000000"/>
              </a:buClr>
              <a:buSzPct val="100000"/>
              <a:buFont typeface="Arial"/>
              <a:defRPr sz="6400">
                <a:solidFill>
                  <a:srgbClr val="000000"/>
                </a:solidFill>
                <a:uFill>
                  <a:solidFill>
                    <a:srgbClr val="000000"/>
                  </a:solidFill>
                </a:uFill>
                <a:latin typeface="Calibri"/>
                <a:ea typeface="Calibri"/>
                <a:cs typeface="Calibri"/>
                <a:sym typeface="Calibri"/>
              </a:defRPr>
            </a:lvl1pPr>
            <a:lvl2pPr marL="1069339" marR="40639" indent="-571499">
              <a:spcBef>
                <a:spcPts val="700"/>
              </a:spcBef>
              <a:buClr>
                <a:srgbClr val="000000"/>
              </a:buClr>
              <a:buSzPct val="100000"/>
              <a:buFont typeface="Arial"/>
              <a:buChar char="–"/>
              <a:defRPr sz="5600">
                <a:solidFill>
                  <a:srgbClr val="000000"/>
                </a:solidFill>
                <a:uFill>
                  <a:solidFill>
                    <a:srgbClr val="000000"/>
                  </a:solidFill>
                </a:uFill>
                <a:latin typeface="Calibri"/>
                <a:ea typeface="Calibri"/>
                <a:cs typeface="Calibri"/>
                <a:sym typeface="Calibri"/>
              </a:defRPr>
            </a:lvl2pPr>
            <a:lvl3pPr marL="1412239" marR="40639" indent="-457200">
              <a:spcBef>
                <a:spcPts val="500"/>
              </a:spcBef>
              <a:buClr>
                <a:srgbClr val="000000"/>
              </a:buClr>
              <a:buSzPct val="100000"/>
              <a:buFont typeface="Arial"/>
              <a:defRPr sz="4800">
                <a:solidFill>
                  <a:srgbClr val="000000"/>
                </a:solidFill>
                <a:uFill>
                  <a:solidFill>
                    <a:srgbClr val="000000"/>
                  </a:solidFill>
                </a:uFill>
                <a:latin typeface="Calibri"/>
                <a:ea typeface="Calibri"/>
                <a:cs typeface="Calibri"/>
                <a:sym typeface="Calibri"/>
              </a:defRPr>
            </a:lvl3pPr>
            <a:lvl4pPr marL="1869439" marR="40639" indent="-457200">
              <a:spcBef>
                <a:spcPts val="400"/>
              </a:spcBef>
              <a:buClr>
                <a:srgbClr val="000000"/>
              </a:buClr>
              <a:buSzPct val="100000"/>
              <a:buFont typeface="Arial"/>
              <a:buChar char="–"/>
              <a:defRPr sz="4000">
                <a:solidFill>
                  <a:srgbClr val="000000"/>
                </a:solidFill>
                <a:uFill>
                  <a:solidFill>
                    <a:srgbClr val="000000"/>
                  </a:solidFill>
                </a:uFill>
                <a:latin typeface="Calibri"/>
                <a:ea typeface="Calibri"/>
                <a:cs typeface="Calibri"/>
                <a:sym typeface="Calibri"/>
              </a:defRPr>
            </a:lvl4pPr>
            <a:lvl5pPr marL="2326639" marR="40639" indent="-457200">
              <a:spcBef>
                <a:spcPts val="400"/>
              </a:spcBef>
              <a:buClr>
                <a:srgbClr val="000000"/>
              </a:buClr>
              <a:buSzPct val="100000"/>
              <a:buFont typeface="Arial"/>
              <a:buChar char="»"/>
              <a:defRPr sz="4000">
                <a:solidFill>
                  <a:srgbClr val="000000"/>
                </a:solidFill>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41" name="Slide Number"/>
          <p:cNvSpPr txBox="1">
            <a:spLocks noGrp="1"/>
          </p:cNvSpPr>
          <p:nvPr>
            <p:ph type="sldNum" sz="quarter" idx="2"/>
          </p:nvPr>
        </p:nvSpPr>
        <p:spPr>
          <a:xfrm>
            <a:off x="18025566" y="12792075"/>
            <a:ext cx="524868" cy="571501"/>
          </a:xfrm>
          <a:prstGeom prst="rect">
            <a:avLst/>
          </a:prstGeom>
        </p:spPr>
        <p:txBody>
          <a:bodyPr lIns="101600" tIns="101600" rIns="101600" bIns="101600" anchor="ctr"/>
          <a:lstStyle>
            <a:lvl1pPr defTabSz="584200">
              <a:defRPr sz="2400" b="0">
                <a:solidFill>
                  <a:srgbClr val="9B9B9B"/>
                </a:solidFill>
                <a:uFill>
                  <a:solidFill>
                    <a:srgbClr val="9B9B9B"/>
                  </a:solidFill>
                </a:u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248" name="bk object 16"/>
          <p:cNvSpPr/>
          <p:nvPr/>
        </p:nvSpPr>
        <p:spPr>
          <a:xfrm>
            <a:off x="-1" y="3369"/>
            <a:ext cx="24384000" cy="13716001"/>
          </a:xfrm>
          <a:prstGeom prst="rect">
            <a:avLst/>
          </a:prstGeom>
          <a:blipFill>
            <a:blip r:embed="rId2"/>
            <a:stretch>
              <a:fillRect/>
            </a:stretch>
          </a:blipFill>
          <a:ln w="12700">
            <a:miter lim="400000"/>
          </a:ln>
        </p:spPr>
        <p:txBody>
          <a:bodyPr lIns="55453" tIns="55453" rIns="55453" bIns="55453"/>
          <a:lstStyle/>
          <a:p>
            <a:pPr algn="l" defTabSz="1109609">
              <a:defRPr sz="2000">
                <a:solidFill>
                  <a:srgbClr val="000000"/>
                </a:solidFill>
                <a:uFillTx/>
                <a:latin typeface="Calibri"/>
                <a:ea typeface="Calibri"/>
                <a:cs typeface="Calibri"/>
                <a:sym typeface="Calibri"/>
              </a:defRPr>
            </a:pPr>
            <a:endParaRPr/>
          </a:p>
        </p:txBody>
      </p:sp>
      <p:sp>
        <p:nvSpPr>
          <p:cNvPr id="249" name="Title Text"/>
          <p:cNvSpPr txBox="1">
            <a:spLocks noGrp="1"/>
          </p:cNvSpPr>
          <p:nvPr>
            <p:ph type="title"/>
          </p:nvPr>
        </p:nvSpPr>
        <p:spPr>
          <a:xfrm>
            <a:off x="1615910" y="2656489"/>
            <a:ext cx="21152179" cy="7286703"/>
          </a:xfrm>
          <a:prstGeom prst="rect">
            <a:avLst/>
          </a:prstGeom>
        </p:spPr>
        <p:txBody>
          <a:bodyPr lIns="0" tIns="0" rIns="0" bIns="0">
            <a:normAutofit/>
          </a:bodyPr>
          <a:lstStyle>
            <a:lvl1pPr algn="l" defTabSz="1109609">
              <a:defRPr sz="17200" b="0">
                <a:uFillTx/>
                <a:latin typeface="Franklin Gothic Medium"/>
                <a:ea typeface="Franklin Gothic Medium"/>
                <a:cs typeface="Franklin Gothic Medium"/>
                <a:sym typeface="Franklin Gothic Medium"/>
              </a:defRPr>
            </a:lvl1pPr>
          </a:lstStyle>
          <a:p>
            <a:r>
              <a:t>Title Text</a:t>
            </a:r>
          </a:p>
        </p:txBody>
      </p:sp>
      <p:sp>
        <p:nvSpPr>
          <p:cNvPr id="250" name="Body Level One…"/>
          <p:cNvSpPr txBox="1">
            <a:spLocks noGrp="1"/>
          </p:cNvSpPr>
          <p:nvPr>
            <p:ph type="body" idx="1"/>
          </p:nvPr>
        </p:nvSpPr>
        <p:spPr>
          <a:xfrm>
            <a:off x="976229" y="6019956"/>
            <a:ext cx="22431540" cy="7476940"/>
          </a:xfrm>
          <a:prstGeom prst="rect">
            <a:avLst/>
          </a:prstGeom>
        </p:spPr>
        <p:txBody>
          <a:bodyPr lIns="0" tIns="0" rIns="0" bIns="0">
            <a:normAutofit/>
          </a:bodyPr>
          <a:lstStyle>
            <a:lvl1pPr marL="0" indent="0" defTabSz="1109609">
              <a:spcBef>
                <a:spcPts val="0"/>
              </a:spcBef>
              <a:buSzTx/>
              <a:buNone/>
              <a:defRPr sz="11400">
                <a:uFillTx/>
                <a:latin typeface="Franklin Gothic Medium"/>
                <a:ea typeface="Franklin Gothic Medium"/>
                <a:cs typeface="Franklin Gothic Medium"/>
                <a:sym typeface="Franklin Gothic Medium"/>
              </a:defRPr>
            </a:lvl1pPr>
            <a:lvl2pPr marL="0" indent="457200" defTabSz="1109609">
              <a:spcBef>
                <a:spcPts val="0"/>
              </a:spcBef>
              <a:buSzTx/>
              <a:buNone/>
              <a:defRPr sz="11400">
                <a:uFillTx/>
                <a:latin typeface="Franklin Gothic Medium"/>
                <a:ea typeface="Franklin Gothic Medium"/>
                <a:cs typeface="Franklin Gothic Medium"/>
                <a:sym typeface="Franklin Gothic Medium"/>
              </a:defRPr>
            </a:lvl2pPr>
            <a:lvl3pPr marL="0" indent="914400" defTabSz="1109609">
              <a:spcBef>
                <a:spcPts val="0"/>
              </a:spcBef>
              <a:buSzTx/>
              <a:buNone/>
              <a:defRPr sz="11400">
                <a:uFillTx/>
                <a:latin typeface="Franklin Gothic Medium"/>
                <a:ea typeface="Franklin Gothic Medium"/>
                <a:cs typeface="Franklin Gothic Medium"/>
                <a:sym typeface="Franklin Gothic Medium"/>
              </a:defRPr>
            </a:lvl3pPr>
            <a:lvl4pPr marL="0" indent="1371600" defTabSz="1109609">
              <a:spcBef>
                <a:spcPts val="0"/>
              </a:spcBef>
              <a:buSzTx/>
              <a:buNone/>
              <a:defRPr sz="11400">
                <a:uFillTx/>
                <a:latin typeface="Franklin Gothic Medium"/>
                <a:ea typeface="Franklin Gothic Medium"/>
                <a:cs typeface="Franklin Gothic Medium"/>
                <a:sym typeface="Franklin Gothic Medium"/>
              </a:defRPr>
            </a:lvl4pPr>
            <a:lvl5pPr marL="0" indent="1828800" defTabSz="1109609">
              <a:spcBef>
                <a:spcPts val="0"/>
              </a:spcBef>
              <a:buSzTx/>
              <a:buNone/>
              <a:defRPr sz="11400">
                <a:uFillTx/>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251" name="Slide Number"/>
          <p:cNvSpPr txBox="1">
            <a:spLocks noGrp="1"/>
          </p:cNvSpPr>
          <p:nvPr>
            <p:ph type="sldNum" sz="quarter" idx="2"/>
          </p:nvPr>
        </p:nvSpPr>
        <p:spPr>
          <a:xfrm>
            <a:off x="22869576" y="12760145"/>
            <a:ext cx="295226" cy="304801"/>
          </a:xfrm>
          <a:prstGeom prst="rect">
            <a:avLst/>
          </a:prstGeom>
        </p:spPr>
        <p:txBody>
          <a:bodyPr lIns="0" tIns="0" rIns="0" bIns="0"/>
          <a:lstStyle>
            <a:lvl1pPr algn="r" defTabSz="1109609">
              <a:defRPr sz="2000" b="0">
                <a:solidFill>
                  <a:srgbClr val="888888"/>
                </a:solidFill>
                <a:uFillTx/>
                <a:latin typeface="Helvetica"/>
                <a:ea typeface="Helvetica"/>
                <a:cs typeface="Helvetica"/>
                <a:sym typeface="Helvetica"/>
              </a:defRPr>
            </a:lvl1pPr>
          </a:lstStyle>
          <a:p>
            <a:fld id="{86CB4B4D-7CA3-9044-876B-883B54F8677D}" type="slidenum">
              <a:t>‹Nº›</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Only">
    <p:bg>
      <p:bgPr>
        <a:solidFill>
          <a:srgbClr val="FFFFFF"/>
        </a:solidFill>
        <a:effectLst/>
      </p:bgPr>
    </p:bg>
    <p:spTree>
      <p:nvGrpSpPr>
        <p:cNvPr id="1" name=""/>
        <p:cNvGrpSpPr/>
        <p:nvPr/>
      </p:nvGrpSpPr>
      <p:grpSpPr>
        <a:xfrm>
          <a:off x="0" y="0"/>
          <a:ext cx="0" cy="0"/>
          <a:chOff x="0" y="0"/>
          <a:chExt cx="0" cy="0"/>
        </a:xfrm>
      </p:grpSpPr>
      <p:sp>
        <p:nvSpPr>
          <p:cNvPr id="258" name="bk object 16"/>
          <p:cNvSpPr/>
          <p:nvPr/>
        </p:nvSpPr>
        <p:spPr>
          <a:xfrm>
            <a:off x="-1" y="3369"/>
            <a:ext cx="24384000" cy="13716001"/>
          </a:xfrm>
          <a:prstGeom prst="rect">
            <a:avLst/>
          </a:prstGeom>
          <a:blipFill>
            <a:blip r:embed="rId2"/>
            <a:stretch>
              <a:fillRect/>
            </a:stretch>
          </a:blipFill>
          <a:ln w="12700">
            <a:miter lim="400000"/>
          </a:ln>
        </p:spPr>
        <p:txBody>
          <a:bodyPr lIns="55453" tIns="55453" rIns="55453" bIns="55453"/>
          <a:lstStyle/>
          <a:p>
            <a:pPr algn="l" defTabSz="1109609">
              <a:defRPr sz="2000">
                <a:solidFill>
                  <a:srgbClr val="000000"/>
                </a:solidFill>
                <a:uFillTx/>
                <a:latin typeface="Calibri"/>
                <a:ea typeface="Calibri"/>
                <a:cs typeface="Calibri"/>
                <a:sym typeface="Calibri"/>
              </a:defRPr>
            </a:pPr>
            <a:endParaRPr/>
          </a:p>
        </p:txBody>
      </p:sp>
      <p:sp>
        <p:nvSpPr>
          <p:cNvPr id="259" name="Title Text"/>
          <p:cNvSpPr txBox="1">
            <a:spLocks noGrp="1"/>
          </p:cNvSpPr>
          <p:nvPr>
            <p:ph type="title"/>
          </p:nvPr>
        </p:nvSpPr>
        <p:spPr>
          <a:xfrm>
            <a:off x="1615910" y="2656489"/>
            <a:ext cx="21152179" cy="7286703"/>
          </a:xfrm>
          <a:prstGeom prst="rect">
            <a:avLst/>
          </a:prstGeom>
        </p:spPr>
        <p:txBody>
          <a:bodyPr lIns="0" tIns="0" rIns="0" bIns="0">
            <a:normAutofit/>
          </a:bodyPr>
          <a:lstStyle>
            <a:lvl1pPr algn="l" defTabSz="1109609">
              <a:defRPr sz="17200" b="0">
                <a:uFillTx/>
                <a:latin typeface="Franklin Gothic Medium"/>
                <a:ea typeface="Franklin Gothic Medium"/>
                <a:cs typeface="Franklin Gothic Medium"/>
                <a:sym typeface="Franklin Gothic Medium"/>
              </a:defRPr>
            </a:lvl1pPr>
          </a:lstStyle>
          <a:p>
            <a:r>
              <a:t>Title Text</a:t>
            </a:r>
          </a:p>
        </p:txBody>
      </p:sp>
      <p:sp>
        <p:nvSpPr>
          <p:cNvPr id="260" name="Slide Number"/>
          <p:cNvSpPr txBox="1">
            <a:spLocks noGrp="1"/>
          </p:cNvSpPr>
          <p:nvPr>
            <p:ph type="sldNum" sz="quarter" idx="2"/>
          </p:nvPr>
        </p:nvSpPr>
        <p:spPr>
          <a:xfrm>
            <a:off x="22869576" y="12760145"/>
            <a:ext cx="295226" cy="304801"/>
          </a:xfrm>
          <a:prstGeom prst="rect">
            <a:avLst/>
          </a:prstGeom>
        </p:spPr>
        <p:txBody>
          <a:bodyPr lIns="0" tIns="0" rIns="0" bIns="0"/>
          <a:lstStyle>
            <a:lvl1pPr algn="r" defTabSz="1109609">
              <a:defRPr sz="2000" b="0">
                <a:solidFill>
                  <a:srgbClr val="888888"/>
                </a:solidFill>
                <a:uFillTx/>
                <a:latin typeface="Helvetica"/>
                <a:ea typeface="Helvetica"/>
                <a:cs typeface="Helvetica"/>
                <a:sym typeface="Helvetica"/>
              </a:defRPr>
            </a:lvl1p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 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925638" y="8813800"/>
            <a:ext cx="20726401" cy="4902200"/>
          </a:xfrm>
          <a:prstGeom prst="rect">
            <a:avLst/>
          </a:prstGeom>
        </p:spPr>
        <p:txBody>
          <a:bodyPr/>
          <a:lstStyle>
            <a:lvl1pPr algn="l">
              <a:defRPr sz="4000" cap="all"/>
            </a:lvl1pPr>
          </a:lstStyle>
          <a:p>
            <a:r>
              <a:t>Title Text</a:t>
            </a:r>
          </a:p>
        </p:txBody>
      </p:sp>
      <p:sp>
        <p:nvSpPr>
          <p:cNvPr id="30" name="Body Level One…"/>
          <p:cNvSpPr txBox="1">
            <a:spLocks noGrp="1"/>
          </p:cNvSpPr>
          <p:nvPr>
            <p:ph type="body" sz="half" idx="1"/>
          </p:nvPr>
        </p:nvSpPr>
        <p:spPr>
          <a:xfrm>
            <a:off x="1925638" y="2384425"/>
            <a:ext cx="20726401" cy="6429375"/>
          </a:xfrm>
          <a:prstGeom prst="rect">
            <a:avLst/>
          </a:prstGeom>
        </p:spPr>
        <p:txBody>
          <a:bodyPr anchor="b"/>
          <a:lstStyle>
            <a:lvl1pPr marL="0" indent="0">
              <a:buSzTx/>
              <a:buNone/>
              <a:defRPr sz="2000"/>
            </a:lvl1pPr>
            <a:lvl2pPr marL="0" indent="457200">
              <a:buSzTx/>
              <a:buNone/>
              <a:defRPr sz="2000"/>
            </a:lvl2pPr>
            <a:lvl3pPr marL="0" indent="914400">
              <a:buSzTx/>
              <a:buNone/>
              <a:defRPr sz="2000"/>
            </a:lvl3pPr>
            <a:lvl4pPr marL="0" indent="1371600">
              <a:buSzTx/>
              <a:buNone/>
              <a:defRPr sz="2000"/>
            </a:lvl4pPr>
            <a:lvl5pPr marL="0" indent="1828800">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 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1219200" y="3200400"/>
            <a:ext cx="10896600" cy="10515600"/>
          </a:xfrm>
          <a:prstGeom prst="rect">
            <a:avLst/>
          </a:prstGeom>
        </p:spPr>
        <p:txBody>
          <a:bodyPr/>
          <a:lstStyle>
            <a:lvl1pPr>
              <a:defRPr sz="2800"/>
            </a:lvl1pPr>
            <a:lvl2pPr marL="1174750" indent="-666750">
              <a:defRPr sz="2800"/>
            </a:lvl2pPr>
            <a:lvl3pPr marL="1625600" indent="-800100">
              <a:defRPr sz="2800"/>
            </a:lvl3pPr>
            <a:lvl4pPr marL="2032000" indent="-889000">
              <a:defRPr sz="2800"/>
            </a:lvl4pPr>
            <a:lvl5pPr marL="2413000" indent="-889000">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 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219200" y="549275"/>
            <a:ext cx="21945600" cy="2409960"/>
          </a:xfrm>
          <a:prstGeom prst="rect">
            <a:avLst/>
          </a:prstGeom>
        </p:spPr>
        <p:txBody>
          <a:bodyPr/>
          <a:lstStyle/>
          <a:p>
            <a:r>
              <a:t>Title Text</a:t>
            </a:r>
          </a:p>
        </p:txBody>
      </p:sp>
      <p:sp>
        <p:nvSpPr>
          <p:cNvPr id="48" name="Body Level One…"/>
          <p:cNvSpPr txBox="1">
            <a:spLocks noGrp="1"/>
          </p:cNvSpPr>
          <p:nvPr>
            <p:ph type="body" sz="quarter" idx="1"/>
          </p:nvPr>
        </p:nvSpPr>
        <p:spPr>
          <a:xfrm>
            <a:off x="1219200" y="2959234"/>
            <a:ext cx="10774364" cy="1390516"/>
          </a:xfrm>
          <a:prstGeom prst="rect">
            <a:avLst/>
          </a:prstGeom>
        </p:spPr>
        <p:txBody>
          <a:bodyPr anchor="b"/>
          <a:lstStyle>
            <a:lvl1pPr marL="0" indent="0">
              <a:buSzTx/>
              <a:buNone/>
              <a:defRPr sz="2400" b="1"/>
            </a:lvl1pPr>
            <a:lvl2pPr marL="0" indent="457200">
              <a:buSzTx/>
              <a:buNone/>
              <a:defRPr sz="2400" b="1"/>
            </a:lvl2pPr>
            <a:lvl3pPr marL="0" indent="914400">
              <a:buSzTx/>
              <a:buNone/>
              <a:defRPr sz="2400" b="1"/>
            </a:lvl3pPr>
            <a:lvl4pPr marL="0" indent="1371600">
              <a:buSzTx/>
              <a:buNone/>
              <a:defRPr sz="2400" b="1"/>
            </a:lvl4pPr>
            <a:lvl5pPr marL="0" indent="1828800">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fault - Title Only">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efault - Blank">
    <p:spTree>
      <p:nvGrpSpPr>
        <p:cNvPr id="1" name=""/>
        <p:cNvGrpSpPr/>
        <p:nvPr/>
      </p:nvGrpSpPr>
      <p:grpSpPr>
        <a:xfrm>
          <a:off x="0" y="0"/>
          <a:ext cx="0" cy="0"/>
          <a:chOff x="0" y="0"/>
          <a:chExt cx="0" cy="0"/>
        </a:xfrm>
      </p:grpSpPr>
      <p:sp>
        <p:nvSpPr>
          <p:cNvPr id="6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Default - Content with Caption">
    <p:spTree>
      <p:nvGrpSpPr>
        <p:cNvPr id="1" name=""/>
        <p:cNvGrpSpPr/>
        <p:nvPr/>
      </p:nvGrpSpPr>
      <p:grpSpPr>
        <a:xfrm>
          <a:off x="0" y="0"/>
          <a:ext cx="0" cy="0"/>
          <a:chOff x="0" y="0"/>
          <a:chExt cx="0" cy="0"/>
        </a:xfrm>
      </p:grpSpPr>
      <p:sp>
        <p:nvSpPr>
          <p:cNvPr id="71" name="Title Text"/>
          <p:cNvSpPr txBox="1">
            <a:spLocks noGrp="1"/>
          </p:cNvSpPr>
          <p:nvPr>
            <p:ph type="title"/>
          </p:nvPr>
        </p:nvSpPr>
        <p:spPr>
          <a:xfrm>
            <a:off x="1219200" y="0"/>
            <a:ext cx="8021639" cy="2870200"/>
          </a:xfrm>
          <a:prstGeom prst="rect">
            <a:avLst/>
          </a:prstGeom>
        </p:spPr>
        <p:txBody>
          <a:bodyPr anchor="b"/>
          <a:lstStyle>
            <a:lvl1pPr algn="l">
              <a:defRPr sz="2000"/>
            </a:lvl1pPr>
          </a:lstStyle>
          <a:p>
            <a:r>
              <a:t>Title Text</a:t>
            </a:r>
          </a:p>
        </p:txBody>
      </p:sp>
      <p:sp>
        <p:nvSpPr>
          <p:cNvPr id="72" name="Body Level One…"/>
          <p:cNvSpPr txBox="1">
            <a:spLocks noGrp="1"/>
          </p:cNvSpPr>
          <p:nvPr>
            <p:ph type="body" idx="1"/>
          </p:nvPr>
        </p:nvSpPr>
        <p:spPr>
          <a:xfrm>
            <a:off x="9532938" y="546100"/>
            <a:ext cx="13631863" cy="13169900"/>
          </a:xfrm>
          <a:prstGeom prst="rect">
            <a:avLst/>
          </a:prstGeom>
        </p:spPr>
        <p:txBody>
          <a:bodyPr/>
          <a:lstStyle>
            <a:lvl1pPr>
              <a:defRPr sz="3200"/>
            </a:lvl1pPr>
            <a:lvl2pPr marL="1161142" indent="-653142">
              <a:defRPr sz="3200"/>
            </a:lvl2pPr>
            <a:lvl3pPr marL="1587500" indent="-762000">
              <a:defRPr sz="3200"/>
            </a:lvl3pPr>
            <a:lvl4pPr marL="2057400" indent="-914400">
              <a:defRPr sz="3200"/>
            </a:lvl4pPr>
            <a:lvl5pPr marL="2438400" indent="-914400">
              <a:defRPr sz="3200"/>
            </a:lvl5pPr>
          </a:lstStyle>
          <a:p>
            <a:r>
              <a:t>Body Level One</a:t>
            </a:r>
          </a:p>
          <a:p>
            <a:pPr lvl="1"/>
            <a:r>
              <a:t>Body Level Two</a:t>
            </a:r>
          </a:p>
          <a:p>
            <a:pPr lvl="2"/>
            <a:r>
              <a:t>Body Level Three</a:t>
            </a:r>
          </a:p>
          <a:p>
            <a:pPr lvl="3"/>
            <a:r>
              <a:t>Body Level Four</a:t>
            </a:r>
          </a:p>
          <a:p>
            <a:pPr lvl="4"/>
            <a:r>
              <a:t>Body Level Five</a:t>
            </a:r>
          </a:p>
        </p:txBody>
      </p:sp>
      <p:sp>
        <p:nvSpPr>
          <p:cNvPr id="7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efault - Picture with Caption">
    <p:spTree>
      <p:nvGrpSpPr>
        <p:cNvPr id="1" name=""/>
        <p:cNvGrpSpPr/>
        <p:nvPr/>
      </p:nvGrpSpPr>
      <p:grpSpPr>
        <a:xfrm>
          <a:off x="0" y="0"/>
          <a:ext cx="0" cy="0"/>
          <a:chOff x="0" y="0"/>
          <a:chExt cx="0" cy="0"/>
        </a:xfrm>
      </p:grpSpPr>
      <p:sp>
        <p:nvSpPr>
          <p:cNvPr id="80" name="Title Text"/>
          <p:cNvSpPr txBox="1">
            <a:spLocks noGrp="1"/>
          </p:cNvSpPr>
          <p:nvPr>
            <p:ph type="title"/>
          </p:nvPr>
        </p:nvSpPr>
        <p:spPr>
          <a:xfrm>
            <a:off x="4779962" y="6172200"/>
            <a:ext cx="14630401" cy="4562475"/>
          </a:xfrm>
          <a:prstGeom prst="rect">
            <a:avLst/>
          </a:prstGeom>
        </p:spPr>
        <p:txBody>
          <a:bodyPr anchor="b"/>
          <a:lstStyle>
            <a:lvl1pPr algn="l">
              <a:defRPr sz="2000"/>
            </a:lvl1pPr>
          </a:lstStyle>
          <a:p>
            <a:r>
              <a:t>Title Text</a:t>
            </a:r>
          </a:p>
        </p:txBody>
      </p:sp>
      <p:sp>
        <p:nvSpPr>
          <p:cNvPr id="81" name="Body Level One…"/>
          <p:cNvSpPr txBox="1">
            <a:spLocks noGrp="1"/>
          </p:cNvSpPr>
          <p:nvPr>
            <p:ph type="body" sz="quarter" idx="1"/>
          </p:nvPr>
        </p:nvSpPr>
        <p:spPr>
          <a:xfrm>
            <a:off x="4779962" y="10734675"/>
            <a:ext cx="14630401" cy="2981325"/>
          </a:xfrm>
          <a:prstGeom prst="rect">
            <a:avLst/>
          </a:prstGeom>
        </p:spPr>
        <p:txBody>
          <a:bodyPr/>
          <a:lstStyle>
            <a:lvl1pPr marL="0" indent="0">
              <a:buSzTx/>
              <a:buNone/>
              <a:defRPr sz="1400"/>
            </a:lvl1pPr>
            <a:lvl2pPr marL="0" indent="457200">
              <a:buSzTx/>
              <a:buNone/>
              <a:defRPr sz="1400"/>
            </a:lvl2pPr>
            <a:lvl3pPr marL="0" indent="914400">
              <a:buSzTx/>
              <a:buNone/>
              <a:defRPr sz="1400"/>
            </a:lvl3pPr>
            <a:lvl4pPr marL="0" indent="1371600">
              <a:buSzTx/>
              <a:buNone/>
              <a:defRPr sz="1400"/>
            </a:lvl4pPr>
            <a:lvl5pPr marL="0" indent="1828800">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19200" y="549275"/>
            <a:ext cx="21945600" cy="2651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Title Text</a:t>
            </a:r>
          </a:p>
        </p:txBody>
      </p:sp>
      <p:sp>
        <p:nvSpPr>
          <p:cNvPr id="3" name="Body Level One…"/>
          <p:cNvSpPr txBox="1">
            <a:spLocks noGrp="1"/>
          </p:cNvSpPr>
          <p:nvPr>
            <p:ph type="body" idx="1"/>
          </p:nvPr>
        </p:nvSpPr>
        <p:spPr>
          <a:xfrm>
            <a:off x="1219200" y="3200400"/>
            <a:ext cx="21945600" cy="1051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3493634" y="12954000"/>
            <a:ext cx="499619" cy="535940"/>
          </a:xfrm>
          <a:prstGeom prst="rect">
            <a:avLst/>
          </a:prstGeom>
          <a:ln w="12700">
            <a:miter lim="400000"/>
          </a:ln>
        </p:spPr>
        <p:txBody>
          <a:bodyPr wrap="none" lIns="45719" rIns="45719">
            <a:spAutoFit/>
          </a:bodyPr>
          <a:lstStyle>
            <a:lvl1pPr>
              <a:defRPr sz="3000" b="1">
                <a:solidFill>
                  <a:srgbClr val="FFFFFF"/>
                </a:solidFill>
                <a:uFill>
                  <a:solidFill>
                    <a:srgbClr val="FFFFFF"/>
                  </a:solidFill>
                </a:uFill>
              </a:defRPr>
            </a:lvl1pPr>
          </a:lstStyle>
          <a:p>
            <a:fld id="{86CB4B4D-7CA3-9044-876B-883B54F8677D}" type="slidenum">
              <a:t>‹Nº›</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transition spd="med"/>
  <p:txStyles>
    <p:titleStyle>
      <a:lvl1pPr marL="0" marR="0" indent="0" algn="ctr" defTabSz="914400" rtl="0" latinLnBrk="0">
        <a:lnSpc>
          <a:spcPct val="100000"/>
        </a:lnSpc>
        <a:spcBef>
          <a:spcPts val="0"/>
        </a:spcBef>
        <a:spcAft>
          <a:spcPts val="0"/>
        </a:spcAft>
        <a:buClrTx/>
        <a:buSzTx/>
        <a:buFontTx/>
        <a:buNone/>
        <a:tabLst/>
        <a:defRPr sz="11400" b="1" i="0" u="none" strike="noStrike" cap="none" spc="0" baseline="0">
          <a:solidFill>
            <a:srgbClr val="FFFFFF"/>
          </a:solidFill>
          <a:uFill>
            <a:solidFill>
              <a:srgbClr val="FFFFFF"/>
            </a:solidFill>
          </a:uFill>
          <a:latin typeface="+mn-lt"/>
          <a:ea typeface="+mn-ea"/>
          <a:cs typeface="+mn-cs"/>
          <a:sym typeface="Cochin"/>
        </a:defRPr>
      </a:lvl1pPr>
      <a:lvl2pPr marL="0" marR="0" indent="228600" algn="ctr" defTabSz="914400" rtl="0" latinLnBrk="0">
        <a:lnSpc>
          <a:spcPct val="100000"/>
        </a:lnSpc>
        <a:spcBef>
          <a:spcPts val="0"/>
        </a:spcBef>
        <a:spcAft>
          <a:spcPts val="0"/>
        </a:spcAft>
        <a:buClrTx/>
        <a:buSzTx/>
        <a:buFontTx/>
        <a:buNone/>
        <a:tabLst/>
        <a:defRPr sz="11400" b="1" i="0" u="none" strike="noStrike" cap="none" spc="0" baseline="0">
          <a:solidFill>
            <a:srgbClr val="FFFFFF"/>
          </a:solidFill>
          <a:uFill>
            <a:solidFill>
              <a:srgbClr val="FFFFFF"/>
            </a:solidFill>
          </a:uFill>
          <a:latin typeface="+mn-lt"/>
          <a:ea typeface="+mn-ea"/>
          <a:cs typeface="+mn-cs"/>
          <a:sym typeface="Cochin"/>
        </a:defRPr>
      </a:lvl2pPr>
      <a:lvl3pPr marL="0" marR="0" indent="457200" algn="ctr" defTabSz="914400" rtl="0" latinLnBrk="0">
        <a:lnSpc>
          <a:spcPct val="100000"/>
        </a:lnSpc>
        <a:spcBef>
          <a:spcPts val="0"/>
        </a:spcBef>
        <a:spcAft>
          <a:spcPts val="0"/>
        </a:spcAft>
        <a:buClrTx/>
        <a:buSzTx/>
        <a:buFontTx/>
        <a:buNone/>
        <a:tabLst/>
        <a:defRPr sz="11400" b="1" i="0" u="none" strike="noStrike" cap="none" spc="0" baseline="0">
          <a:solidFill>
            <a:srgbClr val="FFFFFF"/>
          </a:solidFill>
          <a:uFill>
            <a:solidFill>
              <a:srgbClr val="FFFFFF"/>
            </a:solidFill>
          </a:uFill>
          <a:latin typeface="+mn-lt"/>
          <a:ea typeface="+mn-ea"/>
          <a:cs typeface="+mn-cs"/>
          <a:sym typeface="Cochin"/>
        </a:defRPr>
      </a:lvl3pPr>
      <a:lvl4pPr marL="0" marR="0" indent="685800" algn="ctr" defTabSz="914400" rtl="0" latinLnBrk="0">
        <a:lnSpc>
          <a:spcPct val="100000"/>
        </a:lnSpc>
        <a:spcBef>
          <a:spcPts val="0"/>
        </a:spcBef>
        <a:spcAft>
          <a:spcPts val="0"/>
        </a:spcAft>
        <a:buClrTx/>
        <a:buSzTx/>
        <a:buFontTx/>
        <a:buNone/>
        <a:tabLst/>
        <a:defRPr sz="11400" b="1" i="0" u="none" strike="noStrike" cap="none" spc="0" baseline="0">
          <a:solidFill>
            <a:srgbClr val="FFFFFF"/>
          </a:solidFill>
          <a:uFill>
            <a:solidFill>
              <a:srgbClr val="FFFFFF"/>
            </a:solidFill>
          </a:uFill>
          <a:latin typeface="+mn-lt"/>
          <a:ea typeface="+mn-ea"/>
          <a:cs typeface="+mn-cs"/>
          <a:sym typeface="Cochin"/>
        </a:defRPr>
      </a:lvl4pPr>
      <a:lvl5pPr marL="0" marR="0" indent="914400" algn="ctr" defTabSz="914400" rtl="0" latinLnBrk="0">
        <a:lnSpc>
          <a:spcPct val="100000"/>
        </a:lnSpc>
        <a:spcBef>
          <a:spcPts val="0"/>
        </a:spcBef>
        <a:spcAft>
          <a:spcPts val="0"/>
        </a:spcAft>
        <a:buClrTx/>
        <a:buSzTx/>
        <a:buFontTx/>
        <a:buNone/>
        <a:tabLst/>
        <a:defRPr sz="11400" b="1" i="0" u="none" strike="noStrike" cap="none" spc="0" baseline="0">
          <a:solidFill>
            <a:srgbClr val="FFFFFF"/>
          </a:solidFill>
          <a:uFill>
            <a:solidFill>
              <a:srgbClr val="FFFFFF"/>
            </a:solidFill>
          </a:uFill>
          <a:latin typeface="+mn-lt"/>
          <a:ea typeface="+mn-ea"/>
          <a:cs typeface="+mn-cs"/>
          <a:sym typeface="Cochin"/>
        </a:defRPr>
      </a:lvl5pPr>
      <a:lvl6pPr marL="0" marR="0" indent="1143000" algn="ctr" defTabSz="914400" rtl="0" latinLnBrk="0">
        <a:lnSpc>
          <a:spcPct val="100000"/>
        </a:lnSpc>
        <a:spcBef>
          <a:spcPts val="0"/>
        </a:spcBef>
        <a:spcAft>
          <a:spcPts val="0"/>
        </a:spcAft>
        <a:buClrTx/>
        <a:buSzTx/>
        <a:buFontTx/>
        <a:buNone/>
        <a:tabLst/>
        <a:defRPr sz="11400" b="1" i="0" u="none" strike="noStrike" cap="none" spc="0" baseline="0">
          <a:solidFill>
            <a:srgbClr val="FFFFFF"/>
          </a:solidFill>
          <a:uFill>
            <a:solidFill>
              <a:srgbClr val="FFFFFF"/>
            </a:solidFill>
          </a:uFill>
          <a:latin typeface="+mn-lt"/>
          <a:ea typeface="+mn-ea"/>
          <a:cs typeface="+mn-cs"/>
          <a:sym typeface="Cochin"/>
        </a:defRPr>
      </a:lvl6pPr>
      <a:lvl7pPr marL="0" marR="0" indent="1371600" algn="ctr" defTabSz="914400" rtl="0" latinLnBrk="0">
        <a:lnSpc>
          <a:spcPct val="100000"/>
        </a:lnSpc>
        <a:spcBef>
          <a:spcPts val="0"/>
        </a:spcBef>
        <a:spcAft>
          <a:spcPts val="0"/>
        </a:spcAft>
        <a:buClrTx/>
        <a:buSzTx/>
        <a:buFontTx/>
        <a:buNone/>
        <a:tabLst/>
        <a:defRPr sz="11400" b="1" i="0" u="none" strike="noStrike" cap="none" spc="0" baseline="0">
          <a:solidFill>
            <a:srgbClr val="FFFFFF"/>
          </a:solidFill>
          <a:uFill>
            <a:solidFill>
              <a:srgbClr val="FFFFFF"/>
            </a:solidFill>
          </a:uFill>
          <a:latin typeface="+mn-lt"/>
          <a:ea typeface="+mn-ea"/>
          <a:cs typeface="+mn-cs"/>
          <a:sym typeface="Cochin"/>
        </a:defRPr>
      </a:lvl7pPr>
      <a:lvl8pPr marL="0" marR="0" indent="1600200" algn="ctr" defTabSz="914400" rtl="0" latinLnBrk="0">
        <a:lnSpc>
          <a:spcPct val="100000"/>
        </a:lnSpc>
        <a:spcBef>
          <a:spcPts val="0"/>
        </a:spcBef>
        <a:spcAft>
          <a:spcPts val="0"/>
        </a:spcAft>
        <a:buClrTx/>
        <a:buSzTx/>
        <a:buFontTx/>
        <a:buNone/>
        <a:tabLst/>
        <a:defRPr sz="11400" b="1" i="0" u="none" strike="noStrike" cap="none" spc="0" baseline="0">
          <a:solidFill>
            <a:srgbClr val="FFFFFF"/>
          </a:solidFill>
          <a:uFill>
            <a:solidFill>
              <a:srgbClr val="FFFFFF"/>
            </a:solidFill>
          </a:uFill>
          <a:latin typeface="+mn-lt"/>
          <a:ea typeface="+mn-ea"/>
          <a:cs typeface="+mn-cs"/>
          <a:sym typeface="Cochin"/>
        </a:defRPr>
      </a:lvl8pPr>
      <a:lvl9pPr marL="0" marR="0" indent="1828800" algn="ctr" defTabSz="914400" rtl="0" latinLnBrk="0">
        <a:lnSpc>
          <a:spcPct val="100000"/>
        </a:lnSpc>
        <a:spcBef>
          <a:spcPts val="0"/>
        </a:spcBef>
        <a:spcAft>
          <a:spcPts val="0"/>
        </a:spcAft>
        <a:buClrTx/>
        <a:buSzTx/>
        <a:buFontTx/>
        <a:buNone/>
        <a:tabLst/>
        <a:defRPr sz="11400" b="1" i="0" u="none" strike="noStrike" cap="none" spc="0" baseline="0">
          <a:solidFill>
            <a:srgbClr val="FFFFFF"/>
          </a:solidFill>
          <a:uFill>
            <a:solidFill>
              <a:srgbClr val="FFFFFF"/>
            </a:solidFill>
          </a:uFill>
          <a:latin typeface="+mn-lt"/>
          <a:ea typeface="+mn-ea"/>
          <a:cs typeface="+mn-cs"/>
          <a:sym typeface="Cochin"/>
        </a:defRPr>
      </a:lvl9pPr>
    </p:titleStyle>
    <p:bodyStyle>
      <a:lvl1pPr marL="571500" marR="0" indent="-571500" algn="l" defTabSz="914400" rtl="0" latinLnBrk="0">
        <a:lnSpc>
          <a:spcPct val="100000"/>
        </a:lnSpc>
        <a:spcBef>
          <a:spcPts val="3500"/>
        </a:spcBef>
        <a:spcAft>
          <a:spcPts val="0"/>
        </a:spcAft>
        <a:buClrTx/>
        <a:buSzPct val="108000"/>
        <a:buFontTx/>
        <a:buChar char="•"/>
        <a:tabLst/>
        <a:defRPr sz="5400" b="0" i="0" u="none" strike="noStrike" cap="none" spc="0" baseline="0">
          <a:solidFill>
            <a:srgbClr val="FFFFFF"/>
          </a:solidFill>
          <a:uFill>
            <a:solidFill>
              <a:srgbClr val="FFFFFF"/>
            </a:solidFill>
          </a:uFill>
          <a:latin typeface="+mn-lt"/>
          <a:ea typeface="+mn-ea"/>
          <a:cs typeface="+mn-cs"/>
          <a:sym typeface="Cochin"/>
        </a:defRPr>
      </a:lvl1pPr>
      <a:lvl2pPr marL="1079500" marR="0" indent="-571500" algn="l" defTabSz="914400" rtl="0" latinLnBrk="0">
        <a:lnSpc>
          <a:spcPct val="100000"/>
        </a:lnSpc>
        <a:spcBef>
          <a:spcPts val="3500"/>
        </a:spcBef>
        <a:spcAft>
          <a:spcPts val="0"/>
        </a:spcAft>
        <a:buClrTx/>
        <a:buSzPct val="108000"/>
        <a:buFontTx/>
        <a:buChar char="•"/>
        <a:tabLst/>
        <a:defRPr sz="5400" b="0" i="0" u="none" strike="noStrike" cap="none" spc="0" baseline="0">
          <a:solidFill>
            <a:srgbClr val="FFFFFF"/>
          </a:solidFill>
          <a:uFill>
            <a:solidFill>
              <a:srgbClr val="FFFFFF"/>
            </a:solidFill>
          </a:uFill>
          <a:latin typeface="+mn-lt"/>
          <a:ea typeface="+mn-ea"/>
          <a:cs typeface="+mn-cs"/>
          <a:sym typeface="Cochin"/>
        </a:defRPr>
      </a:lvl2pPr>
      <a:lvl3pPr marL="1397000" marR="0" indent="-571500" algn="l" defTabSz="914400" rtl="0" latinLnBrk="0">
        <a:lnSpc>
          <a:spcPct val="100000"/>
        </a:lnSpc>
        <a:spcBef>
          <a:spcPts val="3500"/>
        </a:spcBef>
        <a:spcAft>
          <a:spcPts val="0"/>
        </a:spcAft>
        <a:buClrTx/>
        <a:buSzPct val="108000"/>
        <a:buFontTx/>
        <a:buChar char="•"/>
        <a:tabLst/>
        <a:defRPr sz="5400" b="0" i="0" u="none" strike="noStrike" cap="none" spc="0" baseline="0">
          <a:solidFill>
            <a:srgbClr val="FFFFFF"/>
          </a:solidFill>
          <a:uFill>
            <a:solidFill>
              <a:srgbClr val="FFFFFF"/>
            </a:solidFill>
          </a:uFill>
          <a:latin typeface="+mn-lt"/>
          <a:ea typeface="+mn-ea"/>
          <a:cs typeface="+mn-cs"/>
          <a:sym typeface="Cochin"/>
        </a:defRPr>
      </a:lvl3pPr>
      <a:lvl4pPr marL="1714500" marR="0" indent="-571500" algn="l" defTabSz="914400" rtl="0" latinLnBrk="0">
        <a:lnSpc>
          <a:spcPct val="100000"/>
        </a:lnSpc>
        <a:spcBef>
          <a:spcPts val="3500"/>
        </a:spcBef>
        <a:spcAft>
          <a:spcPts val="0"/>
        </a:spcAft>
        <a:buClrTx/>
        <a:buSzPct val="108000"/>
        <a:buFontTx/>
        <a:buChar char="•"/>
        <a:tabLst/>
        <a:defRPr sz="5400" b="0" i="0" u="none" strike="noStrike" cap="none" spc="0" baseline="0">
          <a:solidFill>
            <a:srgbClr val="FFFFFF"/>
          </a:solidFill>
          <a:uFill>
            <a:solidFill>
              <a:srgbClr val="FFFFFF"/>
            </a:solidFill>
          </a:uFill>
          <a:latin typeface="+mn-lt"/>
          <a:ea typeface="+mn-ea"/>
          <a:cs typeface="+mn-cs"/>
          <a:sym typeface="Cochin"/>
        </a:defRPr>
      </a:lvl4pPr>
      <a:lvl5pPr marL="2095500" marR="0" indent="-571500" algn="l" defTabSz="914400" rtl="0" latinLnBrk="0">
        <a:lnSpc>
          <a:spcPct val="100000"/>
        </a:lnSpc>
        <a:spcBef>
          <a:spcPts val="3500"/>
        </a:spcBef>
        <a:spcAft>
          <a:spcPts val="0"/>
        </a:spcAft>
        <a:buClrTx/>
        <a:buSzPct val="108000"/>
        <a:buFontTx/>
        <a:buChar char="•"/>
        <a:tabLst/>
        <a:defRPr sz="5400" b="0" i="0" u="none" strike="noStrike" cap="none" spc="0" baseline="0">
          <a:solidFill>
            <a:srgbClr val="FFFFFF"/>
          </a:solidFill>
          <a:uFill>
            <a:solidFill>
              <a:srgbClr val="FFFFFF"/>
            </a:solidFill>
          </a:uFill>
          <a:latin typeface="+mn-lt"/>
          <a:ea typeface="+mn-ea"/>
          <a:cs typeface="+mn-cs"/>
          <a:sym typeface="Cochin"/>
        </a:defRPr>
      </a:lvl5pPr>
      <a:lvl6pPr marL="2552700" marR="0" indent="-571500" algn="l" defTabSz="914400" rtl="0" latinLnBrk="0">
        <a:lnSpc>
          <a:spcPct val="100000"/>
        </a:lnSpc>
        <a:spcBef>
          <a:spcPts val="3500"/>
        </a:spcBef>
        <a:spcAft>
          <a:spcPts val="0"/>
        </a:spcAft>
        <a:buClrTx/>
        <a:buSzPct val="108000"/>
        <a:buFontTx/>
        <a:buChar char="•"/>
        <a:tabLst/>
        <a:defRPr sz="5400" b="0" i="0" u="none" strike="noStrike" cap="none" spc="0" baseline="0">
          <a:solidFill>
            <a:srgbClr val="FFFFFF"/>
          </a:solidFill>
          <a:uFill>
            <a:solidFill>
              <a:srgbClr val="FFFFFF"/>
            </a:solidFill>
          </a:uFill>
          <a:latin typeface="+mn-lt"/>
          <a:ea typeface="+mn-ea"/>
          <a:cs typeface="+mn-cs"/>
          <a:sym typeface="Cochin"/>
        </a:defRPr>
      </a:lvl6pPr>
      <a:lvl7pPr marL="3009900" marR="0" indent="-571500" algn="l" defTabSz="914400" rtl="0" latinLnBrk="0">
        <a:lnSpc>
          <a:spcPct val="100000"/>
        </a:lnSpc>
        <a:spcBef>
          <a:spcPts val="3500"/>
        </a:spcBef>
        <a:spcAft>
          <a:spcPts val="0"/>
        </a:spcAft>
        <a:buClrTx/>
        <a:buSzPct val="108000"/>
        <a:buFontTx/>
        <a:buChar char="•"/>
        <a:tabLst/>
        <a:defRPr sz="5400" b="0" i="0" u="none" strike="noStrike" cap="none" spc="0" baseline="0">
          <a:solidFill>
            <a:srgbClr val="FFFFFF"/>
          </a:solidFill>
          <a:uFill>
            <a:solidFill>
              <a:srgbClr val="FFFFFF"/>
            </a:solidFill>
          </a:uFill>
          <a:latin typeface="+mn-lt"/>
          <a:ea typeface="+mn-ea"/>
          <a:cs typeface="+mn-cs"/>
          <a:sym typeface="Cochin"/>
        </a:defRPr>
      </a:lvl7pPr>
      <a:lvl8pPr marL="3467100" marR="0" indent="-571500" algn="l" defTabSz="914400" rtl="0" latinLnBrk="0">
        <a:lnSpc>
          <a:spcPct val="100000"/>
        </a:lnSpc>
        <a:spcBef>
          <a:spcPts val="3500"/>
        </a:spcBef>
        <a:spcAft>
          <a:spcPts val="0"/>
        </a:spcAft>
        <a:buClrTx/>
        <a:buSzPct val="108000"/>
        <a:buFontTx/>
        <a:buChar char="•"/>
        <a:tabLst/>
        <a:defRPr sz="5400" b="0" i="0" u="none" strike="noStrike" cap="none" spc="0" baseline="0">
          <a:solidFill>
            <a:srgbClr val="FFFFFF"/>
          </a:solidFill>
          <a:uFill>
            <a:solidFill>
              <a:srgbClr val="FFFFFF"/>
            </a:solidFill>
          </a:uFill>
          <a:latin typeface="+mn-lt"/>
          <a:ea typeface="+mn-ea"/>
          <a:cs typeface="+mn-cs"/>
          <a:sym typeface="Cochin"/>
        </a:defRPr>
      </a:lvl8pPr>
      <a:lvl9pPr marL="3924300" marR="0" indent="-571500" algn="l" defTabSz="914400" rtl="0" latinLnBrk="0">
        <a:lnSpc>
          <a:spcPct val="100000"/>
        </a:lnSpc>
        <a:spcBef>
          <a:spcPts val="3500"/>
        </a:spcBef>
        <a:spcAft>
          <a:spcPts val="0"/>
        </a:spcAft>
        <a:buClrTx/>
        <a:buSzPct val="108000"/>
        <a:buFontTx/>
        <a:buChar char="•"/>
        <a:tabLst/>
        <a:defRPr sz="5400" b="0" i="0" u="none" strike="noStrike" cap="none" spc="0" baseline="0">
          <a:solidFill>
            <a:srgbClr val="FFFFFF"/>
          </a:solidFill>
          <a:uFill>
            <a:solidFill>
              <a:srgbClr val="FFFFFF"/>
            </a:solidFill>
          </a:uFill>
          <a:latin typeface="+mn-lt"/>
          <a:ea typeface="+mn-ea"/>
          <a:cs typeface="+mn-cs"/>
          <a:sym typeface="Cochin"/>
        </a:defRPr>
      </a:lvl9pPr>
    </p:bodyStyle>
    <p:otherStyle>
      <a:lvl1pPr marL="0" marR="0" indent="0" algn="ctr" defTabSz="914400" latinLnBrk="0">
        <a:lnSpc>
          <a:spcPct val="100000"/>
        </a:lnSpc>
        <a:spcBef>
          <a:spcPts val="0"/>
        </a:spcBef>
        <a:spcAft>
          <a:spcPts val="0"/>
        </a:spcAft>
        <a:buClrTx/>
        <a:buSzTx/>
        <a:buFontTx/>
        <a:buNone/>
        <a:tabLst/>
        <a:defRPr sz="3000" b="1" i="0" u="none" strike="noStrike" cap="none" spc="0" baseline="0">
          <a:solidFill>
            <a:schemeClr val="tx1"/>
          </a:solidFill>
          <a:uFill>
            <a:solidFill>
              <a:srgbClr val="FFFFFF"/>
            </a:solidFill>
          </a:uFill>
          <a:latin typeface="+mn-lt"/>
          <a:ea typeface="+mn-ea"/>
          <a:cs typeface="+mn-cs"/>
          <a:sym typeface="Cochin"/>
        </a:defRPr>
      </a:lvl1pPr>
      <a:lvl2pPr marL="0" marR="0" indent="228600" algn="ctr" defTabSz="914400" latinLnBrk="0">
        <a:lnSpc>
          <a:spcPct val="100000"/>
        </a:lnSpc>
        <a:spcBef>
          <a:spcPts val="0"/>
        </a:spcBef>
        <a:spcAft>
          <a:spcPts val="0"/>
        </a:spcAft>
        <a:buClrTx/>
        <a:buSzTx/>
        <a:buFontTx/>
        <a:buNone/>
        <a:tabLst/>
        <a:defRPr sz="3000" b="1" i="0" u="none" strike="noStrike" cap="none" spc="0" baseline="0">
          <a:solidFill>
            <a:schemeClr val="tx1"/>
          </a:solidFill>
          <a:uFill>
            <a:solidFill>
              <a:srgbClr val="FFFFFF"/>
            </a:solidFill>
          </a:uFill>
          <a:latin typeface="+mn-lt"/>
          <a:ea typeface="+mn-ea"/>
          <a:cs typeface="+mn-cs"/>
          <a:sym typeface="Cochin"/>
        </a:defRPr>
      </a:lvl2pPr>
      <a:lvl3pPr marL="0" marR="0" indent="457200" algn="ctr" defTabSz="914400" latinLnBrk="0">
        <a:lnSpc>
          <a:spcPct val="100000"/>
        </a:lnSpc>
        <a:spcBef>
          <a:spcPts val="0"/>
        </a:spcBef>
        <a:spcAft>
          <a:spcPts val="0"/>
        </a:spcAft>
        <a:buClrTx/>
        <a:buSzTx/>
        <a:buFontTx/>
        <a:buNone/>
        <a:tabLst/>
        <a:defRPr sz="3000" b="1" i="0" u="none" strike="noStrike" cap="none" spc="0" baseline="0">
          <a:solidFill>
            <a:schemeClr val="tx1"/>
          </a:solidFill>
          <a:uFill>
            <a:solidFill>
              <a:srgbClr val="FFFFFF"/>
            </a:solidFill>
          </a:uFill>
          <a:latin typeface="+mn-lt"/>
          <a:ea typeface="+mn-ea"/>
          <a:cs typeface="+mn-cs"/>
          <a:sym typeface="Cochin"/>
        </a:defRPr>
      </a:lvl3pPr>
      <a:lvl4pPr marL="0" marR="0" indent="685800" algn="ctr" defTabSz="914400" latinLnBrk="0">
        <a:lnSpc>
          <a:spcPct val="100000"/>
        </a:lnSpc>
        <a:spcBef>
          <a:spcPts val="0"/>
        </a:spcBef>
        <a:spcAft>
          <a:spcPts val="0"/>
        </a:spcAft>
        <a:buClrTx/>
        <a:buSzTx/>
        <a:buFontTx/>
        <a:buNone/>
        <a:tabLst/>
        <a:defRPr sz="3000" b="1" i="0" u="none" strike="noStrike" cap="none" spc="0" baseline="0">
          <a:solidFill>
            <a:schemeClr val="tx1"/>
          </a:solidFill>
          <a:uFill>
            <a:solidFill>
              <a:srgbClr val="FFFFFF"/>
            </a:solidFill>
          </a:uFill>
          <a:latin typeface="+mn-lt"/>
          <a:ea typeface="+mn-ea"/>
          <a:cs typeface="+mn-cs"/>
          <a:sym typeface="Cochin"/>
        </a:defRPr>
      </a:lvl4pPr>
      <a:lvl5pPr marL="0" marR="0" indent="914400" algn="ctr" defTabSz="914400" latinLnBrk="0">
        <a:lnSpc>
          <a:spcPct val="100000"/>
        </a:lnSpc>
        <a:spcBef>
          <a:spcPts val="0"/>
        </a:spcBef>
        <a:spcAft>
          <a:spcPts val="0"/>
        </a:spcAft>
        <a:buClrTx/>
        <a:buSzTx/>
        <a:buFontTx/>
        <a:buNone/>
        <a:tabLst/>
        <a:defRPr sz="3000" b="1" i="0" u="none" strike="noStrike" cap="none" spc="0" baseline="0">
          <a:solidFill>
            <a:schemeClr val="tx1"/>
          </a:solidFill>
          <a:uFill>
            <a:solidFill>
              <a:srgbClr val="FFFFFF"/>
            </a:solidFill>
          </a:uFill>
          <a:latin typeface="+mn-lt"/>
          <a:ea typeface="+mn-ea"/>
          <a:cs typeface="+mn-cs"/>
          <a:sym typeface="Cochin"/>
        </a:defRPr>
      </a:lvl5pPr>
      <a:lvl6pPr marL="0" marR="0" indent="1143000" algn="ctr" defTabSz="914400" latinLnBrk="0">
        <a:lnSpc>
          <a:spcPct val="100000"/>
        </a:lnSpc>
        <a:spcBef>
          <a:spcPts val="0"/>
        </a:spcBef>
        <a:spcAft>
          <a:spcPts val="0"/>
        </a:spcAft>
        <a:buClrTx/>
        <a:buSzTx/>
        <a:buFontTx/>
        <a:buNone/>
        <a:tabLst/>
        <a:defRPr sz="3000" b="1" i="0" u="none" strike="noStrike" cap="none" spc="0" baseline="0">
          <a:solidFill>
            <a:schemeClr val="tx1"/>
          </a:solidFill>
          <a:uFill>
            <a:solidFill>
              <a:srgbClr val="FFFFFF"/>
            </a:solidFill>
          </a:uFill>
          <a:latin typeface="+mn-lt"/>
          <a:ea typeface="+mn-ea"/>
          <a:cs typeface="+mn-cs"/>
          <a:sym typeface="Cochin"/>
        </a:defRPr>
      </a:lvl6pPr>
      <a:lvl7pPr marL="0" marR="0" indent="1371600" algn="ctr" defTabSz="914400" latinLnBrk="0">
        <a:lnSpc>
          <a:spcPct val="100000"/>
        </a:lnSpc>
        <a:spcBef>
          <a:spcPts val="0"/>
        </a:spcBef>
        <a:spcAft>
          <a:spcPts val="0"/>
        </a:spcAft>
        <a:buClrTx/>
        <a:buSzTx/>
        <a:buFontTx/>
        <a:buNone/>
        <a:tabLst/>
        <a:defRPr sz="3000" b="1" i="0" u="none" strike="noStrike" cap="none" spc="0" baseline="0">
          <a:solidFill>
            <a:schemeClr val="tx1"/>
          </a:solidFill>
          <a:uFill>
            <a:solidFill>
              <a:srgbClr val="FFFFFF"/>
            </a:solidFill>
          </a:uFill>
          <a:latin typeface="+mn-lt"/>
          <a:ea typeface="+mn-ea"/>
          <a:cs typeface="+mn-cs"/>
          <a:sym typeface="Cochin"/>
        </a:defRPr>
      </a:lvl7pPr>
      <a:lvl8pPr marL="0" marR="0" indent="1600200" algn="ctr" defTabSz="914400" latinLnBrk="0">
        <a:lnSpc>
          <a:spcPct val="100000"/>
        </a:lnSpc>
        <a:spcBef>
          <a:spcPts val="0"/>
        </a:spcBef>
        <a:spcAft>
          <a:spcPts val="0"/>
        </a:spcAft>
        <a:buClrTx/>
        <a:buSzTx/>
        <a:buFontTx/>
        <a:buNone/>
        <a:tabLst/>
        <a:defRPr sz="3000" b="1" i="0" u="none" strike="noStrike" cap="none" spc="0" baseline="0">
          <a:solidFill>
            <a:schemeClr val="tx1"/>
          </a:solidFill>
          <a:uFill>
            <a:solidFill>
              <a:srgbClr val="FFFFFF"/>
            </a:solidFill>
          </a:uFill>
          <a:latin typeface="+mn-lt"/>
          <a:ea typeface="+mn-ea"/>
          <a:cs typeface="+mn-cs"/>
          <a:sym typeface="Cochin"/>
        </a:defRPr>
      </a:lvl8pPr>
      <a:lvl9pPr marL="0" marR="0" indent="1828800" algn="ctr" defTabSz="914400" latinLnBrk="0">
        <a:lnSpc>
          <a:spcPct val="100000"/>
        </a:lnSpc>
        <a:spcBef>
          <a:spcPts val="0"/>
        </a:spcBef>
        <a:spcAft>
          <a:spcPts val="0"/>
        </a:spcAft>
        <a:buClrTx/>
        <a:buSzTx/>
        <a:buFontTx/>
        <a:buNone/>
        <a:tabLst/>
        <a:defRPr sz="3000" b="1" i="0" u="none" strike="noStrike" cap="none" spc="0" baseline="0">
          <a:solidFill>
            <a:schemeClr val="tx1"/>
          </a:solidFill>
          <a:uFill>
            <a:solidFill>
              <a:srgbClr val="FFFFFF"/>
            </a:solidFill>
          </a:uFill>
          <a:latin typeface="+mn-lt"/>
          <a:ea typeface="+mn-ea"/>
          <a:cs typeface="+mn-cs"/>
          <a:sym typeface="Cochin"/>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Double-click to edit"/>
          <p:cNvSpPr txBox="1">
            <a:spLocks noGrp="1"/>
          </p:cNvSpPr>
          <p:nvPr>
            <p:ph type="title"/>
          </p:nvPr>
        </p:nvSpPr>
        <p:spPr>
          <a:prstGeom prst="rect">
            <a:avLst/>
          </a:prstGeom>
        </p:spPr>
        <p:txBody>
          <a:bodyPr/>
          <a:lstStyle/>
          <a:p>
            <a:endParaRPr/>
          </a:p>
        </p:txBody>
      </p:sp>
      <p:sp>
        <p:nvSpPr>
          <p:cNvPr id="270" name="Double-click to edit"/>
          <p:cNvSpPr txBox="1">
            <a:spLocks noGrp="1"/>
          </p:cNvSpPr>
          <p:nvPr>
            <p:ph type="body" idx="1"/>
          </p:nvPr>
        </p:nvSpPr>
        <p:spPr>
          <a:prstGeom prst="rect">
            <a:avLst/>
          </a:prstGeom>
        </p:spPr>
        <p:txBody>
          <a:bodyPr/>
          <a:lstStyle/>
          <a:p>
            <a:endParaRPr/>
          </a:p>
        </p:txBody>
      </p:sp>
      <p:sp>
        <p:nvSpPr>
          <p:cNvPr id="271" name="Slide Number"/>
          <p:cNvSpPr txBox="1">
            <a:spLocks noGrp="1"/>
          </p:cNvSpPr>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pic>
        <p:nvPicPr>
          <p:cNvPr id="272" name="0 La Raison Detre de la Bible.001.jpeg" descr="0 La Raison Detre de la Bible.001.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Double-click to edit"/>
          <p:cNvSpPr txBox="1">
            <a:spLocks noGrp="1"/>
          </p:cNvSpPr>
          <p:nvPr>
            <p:ph type="title"/>
          </p:nvPr>
        </p:nvSpPr>
        <p:spPr>
          <a:prstGeom prst="rect">
            <a:avLst/>
          </a:prstGeom>
        </p:spPr>
        <p:txBody>
          <a:bodyPr/>
          <a:lstStyle/>
          <a:p>
            <a:endParaRPr/>
          </a:p>
        </p:txBody>
      </p:sp>
      <p:sp>
        <p:nvSpPr>
          <p:cNvPr id="315" name="Double-click to edit"/>
          <p:cNvSpPr txBox="1">
            <a:spLocks noGrp="1"/>
          </p:cNvSpPr>
          <p:nvPr>
            <p:ph type="body" idx="1"/>
          </p:nvPr>
        </p:nvSpPr>
        <p:spPr>
          <a:prstGeom prst="rect">
            <a:avLst/>
          </a:prstGeom>
        </p:spPr>
        <p:txBody>
          <a:bodyPr/>
          <a:lstStyle/>
          <a:p>
            <a:endParaRPr/>
          </a:p>
        </p:txBody>
      </p:sp>
      <p:sp>
        <p:nvSpPr>
          <p:cNvPr id="31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pic>
        <p:nvPicPr>
          <p:cNvPr id="317" name="0 La Raison Detre de la Bible.010.jpeg" descr="0 La Raison Detre de la Bible.010.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 name="Double-click to edit"/>
          <p:cNvSpPr txBox="1">
            <a:spLocks noGrp="1"/>
          </p:cNvSpPr>
          <p:nvPr>
            <p:ph type="title"/>
          </p:nvPr>
        </p:nvSpPr>
        <p:spPr>
          <a:prstGeom prst="rect">
            <a:avLst/>
          </a:prstGeom>
        </p:spPr>
        <p:txBody>
          <a:bodyPr/>
          <a:lstStyle/>
          <a:p>
            <a:endParaRPr/>
          </a:p>
        </p:txBody>
      </p:sp>
      <p:sp>
        <p:nvSpPr>
          <p:cNvPr id="805" name="Double-click to edit"/>
          <p:cNvSpPr txBox="1">
            <a:spLocks noGrp="1"/>
          </p:cNvSpPr>
          <p:nvPr>
            <p:ph type="body" idx="1"/>
          </p:nvPr>
        </p:nvSpPr>
        <p:spPr>
          <a:prstGeom prst="rect">
            <a:avLst/>
          </a:prstGeom>
        </p:spPr>
        <p:txBody>
          <a:bodyPr/>
          <a:lstStyle/>
          <a:p>
            <a:endParaRPr/>
          </a:p>
        </p:txBody>
      </p:sp>
      <p:sp>
        <p:nvSpPr>
          <p:cNvPr id="806"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100</a:t>
            </a:fld>
            <a:endParaRPr/>
          </a:p>
        </p:txBody>
      </p:sp>
      <p:pic>
        <p:nvPicPr>
          <p:cNvPr id="807" name="0 La Raison Detre de la Bible.100.jpeg" descr="0 La Raison Detre de la Bible.100.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Double-click to edit"/>
          <p:cNvSpPr txBox="1">
            <a:spLocks noGrp="1"/>
          </p:cNvSpPr>
          <p:nvPr>
            <p:ph type="title"/>
          </p:nvPr>
        </p:nvSpPr>
        <p:spPr>
          <a:prstGeom prst="rect">
            <a:avLst/>
          </a:prstGeom>
        </p:spPr>
        <p:txBody>
          <a:bodyPr/>
          <a:lstStyle/>
          <a:p>
            <a:endParaRPr/>
          </a:p>
        </p:txBody>
      </p:sp>
      <p:sp>
        <p:nvSpPr>
          <p:cNvPr id="812" name="Double-click to edit"/>
          <p:cNvSpPr txBox="1">
            <a:spLocks noGrp="1"/>
          </p:cNvSpPr>
          <p:nvPr>
            <p:ph type="body" idx="1"/>
          </p:nvPr>
        </p:nvSpPr>
        <p:spPr>
          <a:prstGeom prst="rect">
            <a:avLst/>
          </a:prstGeom>
        </p:spPr>
        <p:txBody>
          <a:bodyPr/>
          <a:lstStyle/>
          <a:p>
            <a:endParaRPr/>
          </a:p>
        </p:txBody>
      </p:sp>
      <p:sp>
        <p:nvSpPr>
          <p:cNvPr id="813"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101</a:t>
            </a:fld>
            <a:endParaRPr/>
          </a:p>
        </p:txBody>
      </p:sp>
      <p:pic>
        <p:nvPicPr>
          <p:cNvPr id="814" name="0 La Raison Detre de la Bible-3.101.jpeg" descr="0 La Raison Detre de la Bible-3.101.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 name="Double-click to edit"/>
          <p:cNvSpPr txBox="1">
            <a:spLocks noGrp="1"/>
          </p:cNvSpPr>
          <p:nvPr>
            <p:ph type="title"/>
          </p:nvPr>
        </p:nvSpPr>
        <p:spPr>
          <a:prstGeom prst="rect">
            <a:avLst/>
          </a:prstGeom>
        </p:spPr>
        <p:txBody>
          <a:bodyPr/>
          <a:lstStyle/>
          <a:p>
            <a:endParaRPr/>
          </a:p>
        </p:txBody>
      </p:sp>
      <p:sp>
        <p:nvSpPr>
          <p:cNvPr id="819" name="Double-click to edit"/>
          <p:cNvSpPr txBox="1">
            <a:spLocks noGrp="1"/>
          </p:cNvSpPr>
          <p:nvPr>
            <p:ph type="body" idx="1"/>
          </p:nvPr>
        </p:nvSpPr>
        <p:spPr>
          <a:prstGeom prst="rect">
            <a:avLst/>
          </a:prstGeom>
        </p:spPr>
        <p:txBody>
          <a:bodyPr/>
          <a:lstStyle/>
          <a:p>
            <a:endParaRPr/>
          </a:p>
        </p:txBody>
      </p:sp>
      <p:sp>
        <p:nvSpPr>
          <p:cNvPr id="820"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102</a:t>
            </a:fld>
            <a:endParaRPr/>
          </a:p>
        </p:txBody>
      </p:sp>
      <p:pic>
        <p:nvPicPr>
          <p:cNvPr id="821" name="0 La Raison Detre de la Bible.102.jpeg" descr="0 La Raison Detre de la Bible.102.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 name="Double-click to edit"/>
          <p:cNvSpPr txBox="1">
            <a:spLocks noGrp="1"/>
          </p:cNvSpPr>
          <p:nvPr>
            <p:ph type="title"/>
          </p:nvPr>
        </p:nvSpPr>
        <p:spPr>
          <a:prstGeom prst="rect">
            <a:avLst/>
          </a:prstGeom>
        </p:spPr>
        <p:txBody>
          <a:bodyPr/>
          <a:lstStyle/>
          <a:p>
            <a:endParaRPr/>
          </a:p>
        </p:txBody>
      </p:sp>
      <p:sp>
        <p:nvSpPr>
          <p:cNvPr id="824" name="Double-click to edit"/>
          <p:cNvSpPr txBox="1">
            <a:spLocks noGrp="1"/>
          </p:cNvSpPr>
          <p:nvPr>
            <p:ph type="body" idx="1"/>
          </p:nvPr>
        </p:nvSpPr>
        <p:spPr>
          <a:prstGeom prst="rect">
            <a:avLst/>
          </a:prstGeom>
        </p:spPr>
        <p:txBody>
          <a:bodyPr/>
          <a:lstStyle/>
          <a:p>
            <a:endParaRPr/>
          </a:p>
        </p:txBody>
      </p:sp>
      <p:sp>
        <p:nvSpPr>
          <p:cNvPr id="825"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103</a:t>
            </a:fld>
            <a:endParaRPr/>
          </a:p>
        </p:txBody>
      </p:sp>
      <p:pic>
        <p:nvPicPr>
          <p:cNvPr id="826" name="0 La Raison Detre de la Bible-3.103.jpeg" descr="0 La Raison Detre de la Bible-3.103.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 name="Double-click to edit"/>
          <p:cNvSpPr txBox="1">
            <a:spLocks noGrp="1"/>
          </p:cNvSpPr>
          <p:nvPr>
            <p:ph type="title"/>
          </p:nvPr>
        </p:nvSpPr>
        <p:spPr>
          <a:prstGeom prst="rect">
            <a:avLst/>
          </a:prstGeom>
        </p:spPr>
        <p:txBody>
          <a:bodyPr/>
          <a:lstStyle/>
          <a:p>
            <a:endParaRPr/>
          </a:p>
        </p:txBody>
      </p:sp>
      <p:sp>
        <p:nvSpPr>
          <p:cNvPr id="831" name="Double-click to edit"/>
          <p:cNvSpPr txBox="1">
            <a:spLocks noGrp="1"/>
          </p:cNvSpPr>
          <p:nvPr>
            <p:ph type="body" idx="1"/>
          </p:nvPr>
        </p:nvSpPr>
        <p:spPr>
          <a:prstGeom prst="rect">
            <a:avLst/>
          </a:prstGeom>
        </p:spPr>
        <p:txBody>
          <a:bodyPr/>
          <a:lstStyle/>
          <a:p>
            <a:endParaRPr/>
          </a:p>
        </p:txBody>
      </p:sp>
      <p:sp>
        <p:nvSpPr>
          <p:cNvPr id="832"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104</a:t>
            </a:fld>
            <a:endParaRPr/>
          </a:p>
        </p:txBody>
      </p:sp>
      <p:pic>
        <p:nvPicPr>
          <p:cNvPr id="833" name="0 La Raison Detre de la Bible.104.jpeg" descr="0 La Raison Detre de la Bible.104.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Double-click to edit"/>
          <p:cNvSpPr txBox="1">
            <a:spLocks noGrp="1"/>
          </p:cNvSpPr>
          <p:nvPr>
            <p:ph type="title"/>
          </p:nvPr>
        </p:nvSpPr>
        <p:spPr>
          <a:prstGeom prst="rect">
            <a:avLst/>
          </a:prstGeom>
        </p:spPr>
        <p:txBody>
          <a:bodyPr/>
          <a:lstStyle/>
          <a:p>
            <a:endParaRPr/>
          </a:p>
        </p:txBody>
      </p:sp>
      <p:sp>
        <p:nvSpPr>
          <p:cNvPr id="836" name="Double-click to edit"/>
          <p:cNvSpPr txBox="1">
            <a:spLocks noGrp="1"/>
          </p:cNvSpPr>
          <p:nvPr>
            <p:ph type="body" idx="1"/>
          </p:nvPr>
        </p:nvSpPr>
        <p:spPr>
          <a:prstGeom prst="rect">
            <a:avLst/>
          </a:prstGeom>
        </p:spPr>
        <p:txBody>
          <a:bodyPr/>
          <a:lstStyle/>
          <a:p>
            <a:endParaRPr/>
          </a:p>
        </p:txBody>
      </p:sp>
      <p:sp>
        <p:nvSpPr>
          <p:cNvPr id="837"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105</a:t>
            </a:fld>
            <a:endParaRPr/>
          </a:p>
        </p:txBody>
      </p:sp>
      <p:pic>
        <p:nvPicPr>
          <p:cNvPr id="838" name="0 La Raison Detre de la Bible-3.105.jpeg" descr="0 La Raison Detre de la Bible-3.105.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 name="Double-click to edit"/>
          <p:cNvSpPr txBox="1">
            <a:spLocks noGrp="1"/>
          </p:cNvSpPr>
          <p:nvPr>
            <p:ph type="title"/>
          </p:nvPr>
        </p:nvSpPr>
        <p:spPr>
          <a:prstGeom prst="rect">
            <a:avLst/>
          </a:prstGeom>
        </p:spPr>
        <p:txBody>
          <a:bodyPr/>
          <a:lstStyle/>
          <a:p>
            <a:endParaRPr/>
          </a:p>
        </p:txBody>
      </p:sp>
      <p:sp>
        <p:nvSpPr>
          <p:cNvPr id="841" name="Double-click to edit"/>
          <p:cNvSpPr txBox="1">
            <a:spLocks noGrp="1"/>
          </p:cNvSpPr>
          <p:nvPr>
            <p:ph type="body" idx="1"/>
          </p:nvPr>
        </p:nvSpPr>
        <p:spPr>
          <a:prstGeom prst="rect">
            <a:avLst/>
          </a:prstGeom>
        </p:spPr>
        <p:txBody>
          <a:bodyPr/>
          <a:lstStyle/>
          <a:p>
            <a:endParaRPr/>
          </a:p>
        </p:txBody>
      </p:sp>
      <p:sp>
        <p:nvSpPr>
          <p:cNvPr id="842"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106</a:t>
            </a:fld>
            <a:endParaRPr/>
          </a:p>
        </p:txBody>
      </p:sp>
      <p:pic>
        <p:nvPicPr>
          <p:cNvPr id="843" name="0 La Raison Detre de la Bible-3.106.jpeg" descr="0 La Raison Detre de la Bible-3.106.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Double-click to edit"/>
          <p:cNvSpPr txBox="1">
            <a:spLocks noGrp="1"/>
          </p:cNvSpPr>
          <p:nvPr>
            <p:ph type="title"/>
          </p:nvPr>
        </p:nvSpPr>
        <p:spPr>
          <a:prstGeom prst="rect">
            <a:avLst/>
          </a:prstGeom>
        </p:spPr>
        <p:txBody>
          <a:bodyPr/>
          <a:lstStyle/>
          <a:p>
            <a:endParaRPr/>
          </a:p>
        </p:txBody>
      </p:sp>
      <p:sp>
        <p:nvSpPr>
          <p:cNvPr id="846" name="Double-click to edit"/>
          <p:cNvSpPr txBox="1">
            <a:spLocks noGrp="1"/>
          </p:cNvSpPr>
          <p:nvPr>
            <p:ph type="body" idx="1"/>
          </p:nvPr>
        </p:nvSpPr>
        <p:spPr>
          <a:prstGeom prst="rect">
            <a:avLst/>
          </a:prstGeom>
        </p:spPr>
        <p:txBody>
          <a:bodyPr/>
          <a:lstStyle/>
          <a:p>
            <a:endParaRPr/>
          </a:p>
        </p:txBody>
      </p:sp>
      <p:sp>
        <p:nvSpPr>
          <p:cNvPr id="847"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107</a:t>
            </a:fld>
            <a:endParaRPr/>
          </a:p>
        </p:txBody>
      </p:sp>
      <p:pic>
        <p:nvPicPr>
          <p:cNvPr id="848" name="0 La Raison Detre de la Bible.107.jpeg" descr="0 La Raison Detre de la Bible.107.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 name="Double-click to edit"/>
          <p:cNvSpPr txBox="1">
            <a:spLocks noGrp="1"/>
          </p:cNvSpPr>
          <p:nvPr>
            <p:ph type="title"/>
          </p:nvPr>
        </p:nvSpPr>
        <p:spPr>
          <a:prstGeom prst="rect">
            <a:avLst/>
          </a:prstGeom>
        </p:spPr>
        <p:txBody>
          <a:bodyPr/>
          <a:lstStyle/>
          <a:p>
            <a:endParaRPr/>
          </a:p>
        </p:txBody>
      </p:sp>
      <p:sp>
        <p:nvSpPr>
          <p:cNvPr id="851" name="Double-click to edit"/>
          <p:cNvSpPr txBox="1">
            <a:spLocks noGrp="1"/>
          </p:cNvSpPr>
          <p:nvPr>
            <p:ph type="body" idx="1"/>
          </p:nvPr>
        </p:nvSpPr>
        <p:spPr>
          <a:prstGeom prst="rect">
            <a:avLst/>
          </a:prstGeom>
        </p:spPr>
        <p:txBody>
          <a:bodyPr/>
          <a:lstStyle/>
          <a:p>
            <a:endParaRPr/>
          </a:p>
        </p:txBody>
      </p:sp>
      <p:sp>
        <p:nvSpPr>
          <p:cNvPr id="852"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108</a:t>
            </a:fld>
            <a:endParaRPr/>
          </a:p>
        </p:txBody>
      </p:sp>
      <p:pic>
        <p:nvPicPr>
          <p:cNvPr id="853" name="0 La Raison Detre de la Bible-3.108.jpeg" descr="0 La Raison Detre de la Bible-3.108.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Double-click to edit"/>
          <p:cNvSpPr txBox="1">
            <a:spLocks noGrp="1"/>
          </p:cNvSpPr>
          <p:nvPr>
            <p:ph type="title"/>
          </p:nvPr>
        </p:nvSpPr>
        <p:spPr>
          <a:prstGeom prst="rect">
            <a:avLst/>
          </a:prstGeom>
        </p:spPr>
        <p:txBody>
          <a:bodyPr/>
          <a:lstStyle/>
          <a:p>
            <a:endParaRPr/>
          </a:p>
        </p:txBody>
      </p:sp>
      <p:sp>
        <p:nvSpPr>
          <p:cNvPr id="856" name="Double-click to edit"/>
          <p:cNvSpPr txBox="1">
            <a:spLocks noGrp="1"/>
          </p:cNvSpPr>
          <p:nvPr>
            <p:ph type="body" idx="1"/>
          </p:nvPr>
        </p:nvSpPr>
        <p:spPr>
          <a:prstGeom prst="rect">
            <a:avLst/>
          </a:prstGeom>
        </p:spPr>
        <p:txBody>
          <a:bodyPr/>
          <a:lstStyle/>
          <a:p>
            <a:endParaRPr/>
          </a:p>
        </p:txBody>
      </p:sp>
      <p:sp>
        <p:nvSpPr>
          <p:cNvPr id="857"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109</a:t>
            </a:fld>
            <a:endParaRPr/>
          </a:p>
        </p:txBody>
      </p:sp>
      <p:pic>
        <p:nvPicPr>
          <p:cNvPr id="858" name="0 La Raison Detre de la Bible.109.jpeg" descr="0 La Raison Detre de la Bible.109.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Double-click to edit"/>
          <p:cNvSpPr txBox="1">
            <a:spLocks noGrp="1"/>
          </p:cNvSpPr>
          <p:nvPr>
            <p:ph type="title"/>
          </p:nvPr>
        </p:nvSpPr>
        <p:spPr>
          <a:prstGeom prst="rect">
            <a:avLst/>
          </a:prstGeom>
        </p:spPr>
        <p:txBody>
          <a:bodyPr/>
          <a:lstStyle/>
          <a:p>
            <a:endParaRPr/>
          </a:p>
        </p:txBody>
      </p:sp>
      <p:sp>
        <p:nvSpPr>
          <p:cNvPr id="320" name="Double-click to edit"/>
          <p:cNvSpPr txBox="1">
            <a:spLocks noGrp="1"/>
          </p:cNvSpPr>
          <p:nvPr>
            <p:ph type="body" idx="1"/>
          </p:nvPr>
        </p:nvSpPr>
        <p:spPr>
          <a:prstGeom prst="rect">
            <a:avLst/>
          </a:prstGeom>
        </p:spPr>
        <p:txBody>
          <a:bodyPr/>
          <a:lstStyle/>
          <a:p>
            <a:endParaRPr/>
          </a:p>
        </p:txBody>
      </p:sp>
      <p:sp>
        <p:nvSpPr>
          <p:cNvPr id="32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pic>
        <p:nvPicPr>
          <p:cNvPr id="322" name="0 La Raison Detre de la Bible-3.011.jpeg" descr="0 La Raison Detre de la Bible-3.011.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 name="Double-click to edit"/>
          <p:cNvSpPr txBox="1">
            <a:spLocks noGrp="1"/>
          </p:cNvSpPr>
          <p:nvPr>
            <p:ph type="title"/>
          </p:nvPr>
        </p:nvSpPr>
        <p:spPr>
          <a:prstGeom prst="rect">
            <a:avLst/>
          </a:prstGeom>
        </p:spPr>
        <p:txBody>
          <a:bodyPr/>
          <a:lstStyle/>
          <a:p>
            <a:endParaRPr/>
          </a:p>
        </p:txBody>
      </p:sp>
      <p:sp>
        <p:nvSpPr>
          <p:cNvPr id="861" name="Double-click to edit"/>
          <p:cNvSpPr txBox="1">
            <a:spLocks noGrp="1"/>
          </p:cNvSpPr>
          <p:nvPr>
            <p:ph type="body" idx="1"/>
          </p:nvPr>
        </p:nvSpPr>
        <p:spPr>
          <a:prstGeom prst="rect">
            <a:avLst/>
          </a:prstGeom>
        </p:spPr>
        <p:txBody>
          <a:bodyPr/>
          <a:lstStyle/>
          <a:p>
            <a:endParaRPr/>
          </a:p>
        </p:txBody>
      </p:sp>
      <p:sp>
        <p:nvSpPr>
          <p:cNvPr id="862"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110</a:t>
            </a:fld>
            <a:endParaRPr/>
          </a:p>
        </p:txBody>
      </p:sp>
      <p:pic>
        <p:nvPicPr>
          <p:cNvPr id="863" name="0 La Raison Detre de la Bible.110.jpeg" descr="0 La Raison Detre de la Bible.110.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Double-click to edit"/>
          <p:cNvSpPr txBox="1">
            <a:spLocks noGrp="1"/>
          </p:cNvSpPr>
          <p:nvPr>
            <p:ph type="title"/>
          </p:nvPr>
        </p:nvSpPr>
        <p:spPr>
          <a:prstGeom prst="rect">
            <a:avLst/>
          </a:prstGeom>
        </p:spPr>
        <p:txBody>
          <a:bodyPr/>
          <a:lstStyle/>
          <a:p>
            <a:endParaRPr/>
          </a:p>
        </p:txBody>
      </p:sp>
      <p:sp>
        <p:nvSpPr>
          <p:cNvPr id="866" name="Double-click to edit"/>
          <p:cNvSpPr txBox="1">
            <a:spLocks noGrp="1"/>
          </p:cNvSpPr>
          <p:nvPr>
            <p:ph type="body" idx="1"/>
          </p:nvPr>
        </p:nvSpPr>
        <p:spPr>
          <a:prstGeom prst="rect">
            <a:avLst/>
          </a:prstGeom>
        </p:spPr>
        <p:txBody>
          <a:bodyPr/>
          <a:lstStyle/>
          <a:p>
            <a:endParaRPr/>
          </a:p>
        </p:txBody>
      </p:sp>
      <p:sp>
        <p:nvSpPr>
          <p:cNvPr id="867"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111</a:t>
            </a:fld>
            <a:endParaRPr/>
          </a:p>
        </p:txBody>
      </p:sp>
      <p:pic>
        <p:nvPicPr>
          <p:cNvPr id="868" name="0 La Raison Detre de la Bible-3.111.jpeg" descr="0 La Raison Detre de la Bible-3.111.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 name="Double-click to edit"/>
          <p:cNvSpPr txBox="1">
            <a:spLocks noGrp="1"/>
          </p:cNvSpPr>
          <p:nvPr>
            <p:ph type="title"/>
          </p:nvPr>
        </p:nvSpPr>
        <p:spPr>
          <a:prstGeom prst="rect">
            <a:avLst/>
          </a:prstGeom>
        </p:spPr>
        <p:txBody>
          <a:bodyPr/>
          <a:lstStyle/>
          <a:p>
            <a:endParaRPr/>
          </a:p>
        </p:txBody>
      </p:sp>
      <p:sp>
        <p:nvSpPr>
          <p:cNvPr id="871" name="Double-click to edit"/>
          <p:cNvSpPr txBox="1">
            <a:spLocks noGrp="1"/>
          </p:cNvSpPr>
          <p:nvPr>
            <p:ph type="body" idx="1"/>
          </p:nvPr>
        </p:nvSpPr>
        <p:spPr>
          <a:prstGeom prst="rect">
            <a:avLst/>
          </a:prstGeom>
        </p:spPr>
        <p:txBody>
          <a:bodyPr/>
          <a:lstStyle/>
          <a:p>
            <a:endParaRPr/>
          </a:p>
        </p:txBody>
      </p:sp>
      <p:sp>
        <p:nvSpPr>
          <p:cNvPr id="872"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112</a:t>
            </a:fld>
            <a:endParaRPr/>
          </a:p>
        </p:txBody>
      </p:sp>
      <p:pic>
        <p:nvPicPr>
          <p:cNvPr id="873" name="0 La Raison Detre de la Bible.112.jpeg" descr="0 La Raison Detre de la Bible.112.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 name="Double-click to edit"/>
          <p:cNvSpPr txBox="1">
            <a:spLocks noGrp="1"/>
          </p:cNvSpPr>
          <p:nvPr>
            <p:ph type="title"/>
          </p:nvPr>
        </p:nvSpPr>
        <p:spPr>
          <a:prstGeom prst="rect">
            <a:avLst/>
          </a:prstGeom>
        </p:spPr>
        <p:txBody>
          <a:bodyPr/>
          <a:lstStyle/>
          <a:p>
            <a:endParaRPr/>
          </a:p>
        </p:txBody>
      </p:sp>
      <p:sp>
        <p:nvSpPr>
          <p:cNvPr id="876" name="Double-click to edit"/>
          <p:cNvSpPr txBox="1">
            <a:spLocks noGrp="1"/>
          </p:cNvSpPr>
          <p:nvPr>
            <p:ph type="body" idx="1"/>
          </p:nvPr>
        </p:nvSpPr>
        <p:spPr>
          <a:prstGeom prst="rect">
            <a:avLst/>
          </a:prstGeom>
        </p:spPr>
        <p:txBody>
          <a:bodyPr/>
          <a:lstStyle/>
          <a:p>
            <a:endParaRPr/>
          </a:p>
        </p:txBody>
      </p:sp>
      <p:sp>
        <p:nvSpPr>
          <p:cNvPr id="877"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113</a:t>
            </a:fld>
            <a:endParaRPr/>
          </a:p>
        </p:txBody>
      </p:sp>
      <p:pic>
        <p:nvPicPr>
          <p:cNvPr id="878" name="0 La Raison Detre de la Bible.113.jpeg" descr="0 La Raison Detre de la Bible.113.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 name="Double-click to edit"/>
          <p:cNvSpPr txBox="1">
            <a:spLocks noGrp="1"/>
          </p:cNvSpPr>
          <p:nvPr>
            <p:ph type="title"/>
          </p:nvPr>
        </p:nvSpPr>
        <p:spPr>
          <a:prstGeom prst="rect">
            <a:avLst/>
          </a:prstGeom>
        </p:spPr>
        <p:txBody>
          <a:bodyPr/>
          <a:lstStyle/>
          <a:p>
            <a:endParaRPr/>
          </a:p>
        </p:txBody>
      </p:sp>
      <p:sp>
        <p:nvSpPr>
          <p:cNvPr id="883" name="Double-click to edit"/>
          <p:cNvSpPr txBox="1">
            <a:spLocks noGrp="1"/>
          </p:cNvSpPr>
          <p:nvPr>
            <p:ph type="body" idx="1"/>
          </p:nvPr>
        </p:nvSpPr>
        <p:spPr>
          <a:prstGeom prst="rect">
            <a:avLst/>
          </a:prstGeom>
        </p:spPr>
        <p:txBody>
          <a:bodyPr/>
          <a:lstStyle/>
          <a:p>
            <a:endParaRPr/>
          </a:p>
        </p:txBody>
      </p:sp>
      <p:sp>
        <p:nvSpPr>
          <p:cNvPr id="884"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114</a:t>
            </a:fld>
            <a:endParaRPr/>
          </a:p>
        </p:txBody>
      </p:sp>
      <p:pic>
        <p:nvPicPr>
          <p:cNvPr id="885" name="0 La Raison Detre de la Bible.114.jpeg" descr="0 La Raison Detre de la Bible.114.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 name="Double-click to edit"/>
          <p:cNvSpPr txBox="1">
            <a:spLocks noGrp="1"/>
          </p:cNvSpPr>
          <p:nvPr>
            <p:ph type="title"/>
          </p:nvPr>
        </p:nvSpPr>
        <p:spPr>
          <a:prstGeom prst="rect">
            <a:avLst/>
          </a:prstGeom>
        </p:spPr>
        <p:txBody>
          <a:bodyPr/>
          <a:lstStyle/>
          <a:p>
            <a:endParaRPr/>
          </a:p>
        </p:txBody>
      </p:sp>
      <p:sp>
        <p:nvSpPr>
          <p:cNvPr id="890" name="Double-click to edit"/>
          <p:cNvSpPr txBox="1">
            <a:spLocks noGrp="1"/>
          </p:cNvSpPr>
          <p:nvPr>
            <p:ph type="body" idx="1"/>
          </p:nvPr>
        </p:nvSpPr>
        <p:spPr>
          <a:prstGeom prst="rect">
            <a:avLst/>
          </a:prstGeom>
        </p:spPr>
        <p:txBody>
          <a:bodyPr/>
          <a:lstStyle/>
          <a:p>
            <a:endParaRPr/>
          </a:p>
        </p:txBody>
      </p:sp>
      <p:sp>
        <p:nvSpPr>
          <p:cNvPr id="891"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115</a:t>
            </a:fld>
            <a:endParaRPr/>
          </a:p>
        </p:txBody>
      </p:sp>
      <p:pic>
        <p:nvPicPr>
          <p:cNvPr id="892" name="0 La Raison Detre de la Bible.115.jpeg" descr="0 La Raison Detre de la Bible.115.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Double-click to edit"/>
          <p:cNvSpPr txBox="1">
            <a:spLocks noGrp="1"/>
          </p:cNvSpPr>
          <p:nvPr>
            <p:ph type="title"/>
          </p:nvPr>
        </p:nvSpPr>
        <p:spPr>
          <a:prstGeom prst="rect">
            <a:avLst/>
          </a:prstGeom>
        </p:spPr>
        <p:txBody>
          <a:bodyPr/>
          <a:lstStyle/>
          <a:p>
            <a:endParaRPr/>
          </a:p>
        </p:txBody>
      </p:sp>
      <p:sp>
        <p:nvSpPr>
          <p:cNvPr id="895" name="Double-click to edit"/>
          <p:cNvSpPr txBox="1">
            <a:spLocks noGrp="1"/>
          </p:cNvSpPr>
          <p:nvPr>
            <p:ph type="body" idx="1"/>
          </p:nvPr>
        </p:nvSpPr>
        <p:spPr>
          <a:prstGeom prst="rect">
            <a:avLst/>
          </a:prstGeom>
        </p:spPr>
        <p:txBody>
          <a:bodyPr/>
          <a:lstStyle/>
          <a:p>
            <a:endParaRPr/>
          </a:p>
        </p:txBody>
      </p:sp>
      <p:sp>
        <p:nvSpPr>
          <p:cNvPr id="896"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116</a:t>
            </a:fld>
            <a:endParaRPr/>
          </a:p>
        </p:txBody>
      </p:sp>
      <p:pic>
        <p:nvPicPr>
          <p:cNvPr id="897" name="0 La Raison Detre de la Bible.116.jpeg" descr="0 La Raison Detre de la Bible.116.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 name="Double-click to edit"/>
          <p:cNvSpPr txBox="1">
            <a:spLocks noGrp="1"/>
          </p:cNvSpPr>
          <p:nvPr>
            <p:ph type="title"/>
          </p:nvPr>
        </p:nvSpPr>
        <p:spPr>
          <a:prstGeom prst="rect">
            <a:avLst/>
          </a:prstGeom>
        </p:spPr>
        <p:txBody>
          <a:bodyPr/>
          <a:lstStyle/>
          <a:p>
            <a:endParaRPr/>
          </a:p>
        </p:txBody>
      </p:sp>
      <p:sp>
        <p:nvSpPr>
          <p:cNvPr id="902" name="Double-click to edit"/>
          <p:cNvSpPr txBox="1">
            <a:spLocks noGrp="1"/>
          </p:cNvSpPr>
          <p:nvPr>
            <p:ph type="body" idx="1"/>
          </p:nvPr>
        </p:nvSpPr>
        <p:spPr>
          <a:prstGeom prst="rect">
            <a:avLst/>
          </a:prstGeom>
        </p:spPr>
        <p:txBody>
          <a:bodyPr/>
          <a:lstStyle/>
          <a:p>
            <a:endParaRPr/>
          </a:p>
        </p:txBody>
      </p:sp>
      <p:sp>
        <p:nvSpPr>
          <p:cNvPr id="903"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117</a:t>
            </a:fld>
            <a:endParaRPr/>
          </a:p>
        </p:txBody>
      </p:sp>
      <p:pic>
        <p:nvPicPr>
          <p:cNvPr id="904" name="0 La Raison Detre de la Bible.117.jpeg" descr="0 La Raison Detre de la Bible.117.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Double-click to edit"/>
          <p:cNvSpPr txBox="1">
            <a:spLocks noGrp="1"/>
          </p:cNvSpPr>
          <p:nvPr>
            <p:ph type="title"/>
          </p:nvPr>
        </p:nvSpPr>
        <p:spPr>
          <a:prstGeom prst="rect">
            <a:avLst/>
          </a:prstGeom>
        </p:spPr>
        <p:txBody>
          <a:bodyPr/>
          <a:lstStyle/>
          <a:p>
            <a:endParaRPr/>
          </a:p>
        </p:txBody>
      </p:sp>
      <p:sp>
        <p:nvSpPr>
          <p:cNvPr id="909" name="Double-click to edit"/>
          <p:cNvSpPr txBox="1">
            <a:spLocks noGrp="1"/>
          </p:cNvSpPr>
          <p:nvPr>
            <p:ph type="body" idx="1"/>
          </p:nvPr>
        </p:nvSpPr>
        <p:spPr>
          <a:prstGeom prst="rect">
            <a:avLst/>
          </a:prstGeom>
        </p:spPr>
        <p:txBody>
          <a:bodyPr/>
          <a:lstStyle/>
          <a:p>
            <a:endParaRPr/>
          </a:p>
        </p:txBody>
      </p:sp>
      <p:sp>
        <p:nvSpPr>
          <p:cNvPr id="910"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118</a:t>
            </a:fld>
            <a:endParaRPr/>
          </a:p>
        </p:txBody>
      </p:sp>
      <p:pic>
        <p:nvPicPr>
          <p:cNvPr id="911" name="0 La Raison Detre de la Bible.118.jpeg" descr="0 La Raison Detre de la Bible.118.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 name="Double-click to edit"/>
          <p:cNvSpPr txBox="1">
            <a:spLocks noGrp="1"/>
          </p:cNvSpPr>
          <p:nvPr>
            <p:ph type="title"/>
          </p:nvPr>
        </p:nvSpPr>
        <p:spPr>
          <a:prstGeom prst="rect">
            <a:avLst/>
          </a:prstGeom>
        </p:spPr>
        <p:txBody>
          <a:bodyPr/>
          <a:lstStyle/>
          <a:p>
            <a:endParaRPr/>
          </a:p>
        </p:txBody>
      </p:sp>
      <p:sp>
        <p:nvSpPr>
          <p:cNvPr id="916" name="Double-click to edit"/>
          <p:cNvSpPr txBox="1">
            <a:spLocks noGrp="1"/>
          </p:cNvSpPr>
          <p:nvPr>
            <p:ph type="body" idx="1"/>
          </p:nvPr>
        </p:nvSpPr>
        <p:spPr>
          <a:prstGeom prst="rect">
            <a:avLst/>
          </a:prstGeom>
        </p:spPr>
        <p:txBody>
          <a:bodyPr/>
          <a:lstStyle/>
          <a:p>
            <a:endParaRPr/>
          </a:p>
        </p:txBody>
      </p:sp>
      <p:sp>
        <p:nvSpPr>
          <p:cNvPr id="917"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119</a:t>
            </a:fld>
            <a:endParaRPr/>
          </a:p>
        </p:txBody>
      </p:sp>
      <p:pic>
        <p:nvPicPr>
          <p:cNvPr id="918" name="0 La Raison Detre de la Bible.119.jpeg" descr="0 La Raison Detre de la Bible.119.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Double-click to edit"/>
          <p:cNvSpPr txBox="1">
            <a:spLocks noGrp="1"/>
          </p:cNvSpPr>
          <p:nvPr>
            <p:ph type="title"/>
          </p:nvPr>
        </p:nvSpPr>
        <p:spPr>
          <a:prstGeom prst="rect">
            <a:avLst/>
          </a:prstGeom>
        </p:spPr>
        <p:txBody>
          <a:bodyPr/>
          <a:lstStyle/>
          <a:p>
            <a:endParaRPr/>
          </a:p>
        </p:txBody>
      </p:sp>
      <p:sp>
        <p:nvSpPr>
          <p:cNvPr id="325" name="Double-click to edit"/>
          <p:cNvSpPr txBox="1">
            <a:spLocks noGrp="1"/>
          </p:cNvSpPr>
          <p:nvPr>
            <p:ph type="body" idx="1"/>
          </p:nvPr>
        </p:nvSpPr>
        <p:spPr>
          <a:prstGeom prst="rect">
            <a:avLst/>
          </a:prstGeom>
        </p:spPr>
        <p:txBody>
          <a:bodyPr/>
          <a:lstStyle/>
          <a:p>
            <a:endParaRPr/>
          </a:p>
        </p:txBody>
      </p:sp>
      <p:sp>
        <p:nvSpPr>
          <p:cNvPr id="32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pic>
        <p:nvPicPr>
          <p:cNvPr id="327" name="0 La Raison Detre de la Bible-3.012.jpeg" descr="0 La Raison Detre de la Bible-3.012.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 name="Double-click to edit"/>
          <p:cNvSpPr txBox="1">
            <a:spLocks noGrp="1"/>
          </p:cNvSpPr>
          <p:nvPr>
            <p:ph type="title"/>
          </p:nvPr>
        </p:nvSpPr>
        <p:spPr>
          <a:prstGeom prst="rect">
            <a:avLst/>
          </a:prstGeom>
        </p:spPr>
        <p:txBody>
          <a:bodyPr/>
          <a:lstStyle/>
          <a:p>
            <a:endParaRPr/>
          </a:p>
        </p:txBody>
      </p:sp>
      <p:sp>
        <p:nvSpPr>
          <p:cNvPr id="923" name="Double-click to edit"/>
          <p:cNvSpPr txBox="1">
            <a:spLocks noGrp="1"/>
          </p:cNvSpPr>
          <p:nvPr>
            <p:ph type="body" idx="1"/>
          </p:nvPr>
        </p:nvSpPr>
        <p:spPr>
          <a:prstGeom prst="rect">
            <a:avLst/>
          </a:prstGeom>
        </p:spPr>
        <p:txBody>
          <a:bodyPr/>
          <a:lstStyle/>
          <a:p>
            <a:endParaRPr/>
          </a:p>
        </p:txBody>
      </p:sp>
      <p:sp>
        <p:nvSpPr>
          <p:cNvPr id="924"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120</a:t>
            </a:fld>
            <a:endParaRPr/>
          </a:p>
        </p:txBody>
      </p:sp>
      <p:pic>
        <p:nvPicPr>
          <p:cNvPr id="925" name="0 La Raison Detre de la Bible.120.jpeg" descr="0 La Raison Detre de la Bible.120.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 name="Double-click to edit"/>
          <p:cNvSpPr txBox="1">
            <a:spLocks noGrp="1"/>
          </p:cNvSpPr>
          <p:nvPr>
            <p:ph type="title"/>
          </p:nvPr>
        </p:nvSpPr>
        <p:spPr>
          <a:prstGeom prst="rect">
            <a:avLst/>
          </a:prstGeom>
        </p:spPr>
        <p:txBody>
          <a:bodyPr/>
          <a:lstStyle/>
          <a:p>
            <a:endParaRPr/>
          </a:p>
        </p:txBody>
      </p:sp>
      <p:sp>
        <p:nvSpPr>
          <p:cNvPr id="930" name="Double-click to edit"/>
          <p:cNvSpPr txBox="1">
            <a:spLocks noGrp="1"/>
          </p:cNvSpPr>
          <p:nvPr>
            <p:ph type="body" idx="1"/>
          </p:nvPr>
        </p:nvSpPr>
        <p:spPr>
          <a:prstGeom prst="rect">
            <a:avLst/>
          </a:prstGeom>
        </p:spPr>
        <p:txBody>
          <a:bodyPr/>
          <a:lstStyle/>
          <a:p>
            <a:endParaRPr/>
          </a:p>
        </p:txBody>
      </p:sp>
      <p:sp>
        <p:nvSpPr>
          <p:cNvPr id="931"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121</a:t>
            </a:fld>
            <a:endParaRPr/>
          </a:p>
        </p:txBody>
      </p:sp>
      <p:pic>
        <p:nvPicPr>
          <p:cNvPr id="932" name="0 La Raison Detre de la Bible.121.jpeg" descr="0 La Raison Detre de la Bible.121.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 name="Double-click to edit"/>
          <p:cNvSpPr txBox="1">
            <a:spLocks noGrp="1"/>
          </p:cNvSpPr>
          <p:nvPr>
            <p:ph type="title"/>
          </p:nvPr>
        </p:nvSpPr>
        <p:spPr>
          <a:prstGeom prst="rect">
            <a:avLst/>
          </a:prstGeom>
        </p:spPr>
        <p:txBody>
          <a:bodyPr/>
          <a:lstStyle/>
          <a:p>
            <a:endParaRPr/>
          </a:p>
        </p:txBody>
      </p:sp>
      <p:sp>
        <p:nvSpPr>
          <p:cNvPr id="935" name="Double-click to edit"/>
          <p:cNvSpPr txBox="1">
            <a:spLocks noGrp="1"/>
          </p:cNvSpPr>
          <p:nvPr>
            <p:ph type="body" idx="1"/>
          </p:nvPr>
        </p:nvSpPr>
        <p:spPr>
          <a:prstGeom prst="rect">
            <a:avLst/>
          </a:prstGeom>
        </p:spPr>
        <p:txBody>
          <a:bodyPr/>
          <a:lstStyle/>
          <a:p>
            <a:endParaRPr/>
          </a:p>
        </p:txBody>
      </p:sp>
      <p:sp>
        <p:nvSpPr>
          <p:cNvPr id="936"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122</a:t>
            </a:fld>
            <a:endParaRPr/>
          </a:p>
        </p:txBody>
      </p:sp>
      <p:pic>
        <p:nvPicPr>
          <p:cNvPr id="937" name="0 La Raison Detre de la Bible.122.jpeg" descr="0 La Raison Detre de la Bible.122.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 name="Double-click to edit"/>
          <p:cNvSpPr txBox="1">
            <a:spLocks noGrp="1"/>
          </p:cNvSpPr>
          <p:nvPr>
            <p:ph type="title"/>
          </p:nvPr>
        </p:nvSpPr>
        <p:spPr>
          <a:prstGeom prst="rect">
            <a:avLst/>
          </a:prstGeom>
        </p:spPr>
        <p:txBody>
          <a:bodyPr/>
          <a:lstStyle/>
          <a:p>
            <a:endParaRPr/>
          </a:p>
        </p:txBody>
      </p:sp>
      <p:sp>
        <p:nvSpPr>
          <p:cNvPr id="940" name="Double-click to edit"/>
          <p:cNvSpPr txBox="1">
            <a:spLocks noGrp="1"/>
          </p:cNvSpPr>
          <p:nvPr>
            <p:ph type="body" idx="1"/>
          </p:nvPr>
        </p:nvSpPr>
        <p:spPr>
          <a:prstGeom prst="rect">
            <a:avLst/>
          </a:prstGeom>
        </p:spPr>
        <p:txBody>
          <a:bodyPr/>
          <a:lstStyle/>
          <a:p>
            <a:endParaRPr/>
          </a:p>
        </p:txBody>
      </p:sp>
      <p:sp>
        <p:nvSpPr>
          <p:cNvPr id="941"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123</a:t>
            </a:fld>
            <a:endParaRPr/>
          </a:p>
        </p:txBody>
      </p:sp>
      <p:pic>
        <p:nvPicPr>
          <p:cNvPr id="942" name="0 La Raison Detre de la Bible.123.jpeg" descr="0 La Raison Detre de la Bible.123.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 name="Double-click to edit"/>
          <p:cNvSpPr txBox="1">
            <a:spLocks noGrp="1"/>
          </p:cNvSpPr>
          <p:nvPr>
            <p:ph type="title"/>
          </p:nvPr>
        </p:nvSpPr>
        <p:spPr>
          <a:prstGeom prst="rect">
            <a:avLst/>
          </a:prstGeom>
        </p:spPr>
        <p:txBody>
          <a:bodyPr/>
          <a:lstStyle/>
          <a:p>
            <a:endParaRPr/>
          </a:p>
        </p:txBody>
      </p:sp>
      <p:sp>
        <p:nvSpPr>
          <p:cNvPr id="947" name="Double-click to edit"/>
          <p:cNvSpPr txBox="1">
            <a:spLocks noGrp="1"/>
          </p:cNvSpPr>
          <p:nvPr>
            <p:ph type="body" idx="1"/>
          </p:nvPr>
        </p:nvSpPr>
        <p:spPr>
          <a:prstGeom prst="rect">
            <a:avLst/>
          </a:prstGeom>
        </p:spPr>
        <p:txBody>
          <a:bodyPr/>
          <a:lstStyle/>
          <a:p>
            <a:endParaRPr/>
          </a:p>
        </p:txBody>
      </p:sp>
      <p:sp>
        <p:nvSpPr>
          <p:cNvPr id="948"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124</a:t>
            </a:fld>
            <a:endParaRPr/>
          </a:p>
        </p:txBody>
      </p:sp>
      <p:pic>
        <p:nvPicPr>
          <p:cNvPr id="949" name="0 La Raison Detre de la Bible-3.124.jpeg" descr="0 La Raison Detre de la Bible-3.124.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Double-click to edit"/>
          <p:cNvSpPr txBox="1">
            <a:spLocks noGrp="1"/>
          </p:cNvSpPr>
          <p:nvPr>
            <p:ph type="title"/>
          </p:nvPr>
        </p:nvSpPr>
        <p:spPr>
          <a:prstGeom prst="rect">
            <a:avLst/>
          </a:prstGeom>
        </p:spPr>
        <p:txBody>
          <a:bodyPr/>
          <a:lstStyle/>
          <a:p>
            <a:endParaRPr/>
          </a:p>
        </p:txBody>
      </p:sp>
      <p:sp>
        <p:nvSpPr>
          <p:cNvPr id="952" name="Double-click to edit"/>
          <p:cNvSpPr txBox="1">
            <a:spLocks noGrp="1"/>
          </p:cNvSpPr>
          <p:nvPr>
            <p:ph type="body" idx="1"/>
          </p:nvPr>
        </p:nvSpPr>
        <p:spPr>
          <a:prstGeom prst="rect">
            <a:avLst/>
          </a:prstGeom>
        </p:spPr>
        <p:txBody>
          <a:bodyPr/>
          <a:lstStyle/>
          <a:p>
            <a:endParaRPr/>
          </a:p>
        </p:txBody>
      </p:sp>
      <p:sp>
        <p:nvSpPr>
          <p:cNvPr id="953"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125</a:t>
            </a:fld>
            <a:endParaRPr/>
          </a:p>
        </p:txBody>
      </p:sp>
      <p:pic>
        <p:nvPicPr>
          <p:cNvPr id="954" name="0 La Raison Detre de la Bible.125.jpeg" descr="0 La Raison Detre de la Bible.125.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 name="Double-click to edit"/>
          <p:cNvSpPr txBox="1">
            <a:spLocks noGrp="1"/>
          </p:cNvSpPr>
          <p:nvPr>
            <p:ph type="title"/>
          </p:nvPr>
        </p:nvSpPr>
        <p:spPr>
          <a:prstGeom prst="rect">
            <a:avLst/>
          </a:prstGeom>
        </p:spPr>
        <p:txBody>
          <a:bodyPr/>
          <a:lstStyle/>
          <a:p>
            <a:endParaRPr/>
          </a:p>
        </p:txBody>
      </p:sp>
      <p:sp>
        <p:nvSpPr>
          <p:cNvPr id="959" name="Double-click to edit"/>
          <p:cNvSpPr txBox="1">
            <a:spLocks noGrp="1"/>
          </p:cNvSpPr>
          <p:nvPr>
            <p:ph type="body" idx="1"/>
          </p:nvPr>
        </p:nvSpPr>
        <p:spPr>
          <a:prstGeom prst="rect">
            <a:avLst/>
          </a:prstGeom>
        </p:spPr>
        <p:txBody>
          <a:bodyPr/>
          <a:lstStyle/>
          <a:p>
            <a:endParaRPr/>
          </a:p>
        </p:txBody>
      </p:sp>
      <p:sp>
        <p:nvSpPr>
          <p:cNvPr id="960"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126</a:t>
            </a:fld>
            <a:endParaRPr/>
          </a:p>
        </p:txBody>
      </p:sp>
      <p:pic>
        <p:nvPicPr>
          <p:cNvPr id="961" name="0 La Raison Detre de la Bible.126.jpeg" descr="0 La Raison Detre de la Bible.126.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 name="Double-click to edit"/>
          <p:cNvSpPr txBox="1">
            <a:spLocks noGrp="1"/>
          </p:cNvSpPr>
          <p:nvPr>
            <p:ph type="title"/>
          </p:nvPr>
        </p:nvSpPr>
        <p:spPr>
          <a:prstGeom prst="rect">
            <a:avLst/>
          </a:prstGeom>
        </p:spPr>
        <p:txBody>
          <a:bodyPr/>
          <a:lstStyle/>
          <a:p>
            <a:endParaRPr/>
          </a:p>
        </p:txBody>
      </p:sp>
      <p:sp>
        <p:nvSpPr>
          <p:cNvPr id="964" name="Double-click to edit"/>
          <p:cNvSpPr txBox="1">
            <a:spLocks noGrp="1"/>
          </p:cNvSpPr>
          <p:nvPr>
            <p:ph type="body" idx="1"/>
          </p:nvPr>
        </p:nvSpPr>
        <p:spPr>
          <a:prstGeom prst="rect">
            <a:avLst/>
          </a:prstGeom>
        </p:spPr>
        <p:txBody>
          <a:bodyPr/>
          <a:lstStyle/>
          <a:p>
            <a:endParaRPr/>
          </a:p>
        </p:txBody>
      </p:sp>
      <p:sp>
        <p:nvSpPr>
          <p:cNvPr id="965"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127</a:t>
            </a:fld>
            <a:endParaRPr/>
          </a:p>
        </p:txBody>
      </p:sp>
      <p:pic>
        <p:nvPicPr>
          <p:cNvPr id="966" name="0 La Raison Detre de la Bible.127.jpeg" descr="0 La Raison Detre de la Bible.127.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 name="Double-click to edit"/>
          <p:cNvSpPr txBox="1">
            <a:spLocks noGrp="1"/>
          </p:cNvSpPr>
          <p:nvPr>
            <p:ph type="title"/>
          </p:nvPr>
        </p:nvSpPr>
        <p:spPr>
          <a:prstGeom prst="rect">
            <a:avLst/>
          </a:prstGeom>
        </p:spPr>
        <p:txBody>
          <a:bodyPr/>
          <a:lstStyle/>
          <a:p>
            <a:endParaRPr/>
          </a:p>
        </p:txBody>
      </p:sp>
      <p:sp>
        <p:nvSpPr>
          <p:cNvPr id="969" name="Double-click to edit"/>
          <p:cNvSpPr txBox="1">
            <a:spLocks noGrp="1"/>
          </p:cNvSpPr>
          <p:nvPr>
            <p:ph type="body" idx="1"/>
          </p:nvPr>
        </p:nvSpPr>
        <p:spPr>
          <a:prstGeom prst="rect">
            <a:avLst/>
          </a:prstGeom>
        </p:spPr>
        <p:txBody>
          <a:bodyPr/>
          <a:lstStyle/>
          <a:p>
            <a:endParaRPr/>
          </a:p>
        </p:txBody>
      </p:sp>
      <p:sp>
        <p:nvSpPr>
          <p:cNvPr id="970"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128</a:t>
            </a:fld>
            <a:endParaRPr/>
          </a:p>
        </p:txBody>
      </p:sp>
      <p:pic>
        <p:nvPicPr>
          <p:cNvPr id="971" name="0 La Raison Detre de la Bible.128.jpeg" descr="0 La Raison Detre de la Bible.128.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 name="Double-click to edit"/>
          <p:cNvSpPr txBox="1">
            <a:spLocks noGrp="1"/>
          </p:cNvSpPr>
          <p:nvPr>
            <p:ph type="title"/>
          </p:nvPr>
        </p:nvSpPr>
        <p:spPr>
          <a:prstGeom prst="rect">
            <a:avLst/>
          </a:prstGeom>
        </p:spPr>
        <p:txBody>
          <a:bodyPr/>
          <a:lstStyle/>
          <a:p>
            <a:endParaRPr/>
          </a:p>
        </p:txBody>
      </p:sp>
      <p:sp>
        <p:nvSpPr>
          <p:cNvPr id="974" name="Double-click to edit"/>
          <p:cNvSpPr txBox="1">
            <a:spLocks noGrp="1"/>
          </p:cNvSpPr>
          <p:nvPr>
            <p:ph type="body" idx="1"/>
          </p:nvPr>
        </p:nvSpPr>
        <p:spPr>
          <a:prstGeom prst="rect">
            <a:avLst/>
          </a:prstGeom>
        </p:spPr>
        <p:txBody>
          <a:bodyPr/>
          <a:lstStyle/>
          <a:p>
            <a:endParaRPr/>
          </a:p>
        </p:txBody>
      </p:sp>
      <p:sp>
        <p:nvSpPr>
          <p:cNvPr id="975"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129</a:t>
            </a:fld>
            <a:endParaRPr/>
          </a:p>
        </p:txBody>
      </p:sp>
      <p:pic>
        <p:nvPicPr>
          <p:cNvPr id="976" name="0 La Raison Detre de la Bible.129.jpeg" descr="0 La Raison Detre de la Bible.129.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Double-click to edit"/>
          <p:cNvSpPr txBox="1">
            <a:spLocks noGrp="1"/>
          </p:cNvSpPr>
          <p:nvPr>
            <p:ph type="title"/>
          </p:nvPr>
        </p:nvSpPr>
        <p:spPr>
          <a:prstGeom prst="rect">
            <a:avLst/>
          </a:prstGeom>
        </p:spPr>
        <p:txBody>
          <a:bodyPr/>
          <a:lstStyle/>
          <a:p>
            <a:endParaRPr/>
          </a:p>
        </p:txBody>
      </p:sp>
      <p:sp>
        <p:nvSpPr>
          <p:cNvPr id="330" name="Double-click to edit"/>
          <p:cNvSpPr txBox="1">
            <a:spLocks noGrp="1"/>
          </p:cNvSpPr>
          <p:nvPr>
            <p:ph type="body" idx="1"/>
          </p:nvPr>
        </p:nvSpPr>
        <p:spPr>
          <a:prstGeom prst="rect">
            <a:avLst/>
          </a:prstGeom>
        </p:spPr>
        <p:txBody>
          <a:bodyPr/>
          <a:lstStyle/>
          <a:p>
            <a:endParaRPr/>
          </a:p>
        </p:txBody>
      </p:sp>
      <p:sp>
        <p:nvSpPr>
          <p:cNvPr id="33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pic>
        <p:nvPicPr>
          <p:cNvPr id="332" name="0 La Raison Detre de la Bible.013.jpeg" descr="0 La Raison Detre de la Bible.013.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 name="Double-click to edit"/>
          <p:cNvSpPr txBox="1">
            <a:spLocks noGrp="1"/>
          </p:cNvSpPr>
          <p:nvPr>
            <p:ph type="title"/>
          </p:nvPr>
        </p:nvSpPr>
        <p:spPr>
          <a:prstGeom prst="rect">
            <a:avLst/>
          </a:prstGeom>
        </p:spPr>
        <p:txBody>
          <a:bodyPr/>
          <a:lstStyle/>
          <a:p>
            <a:endParaRPr/>
          </a:p>
        </p:txBody>
      </p:sp>
      <p:sp>
        <p:nvSpPr>
          <p:cNvPr id="979" name="Double-click to edit"/>
          <p:cNvSpPr txBox="1">
            <a:spLocks noGrp="1"/>
          </p:cNvSpPr>
          <p:nvPr>
            <p:ph type="body" idx="1"/>
          </p:nvPr>
        </p:nvSpPr>
        <p:spPr>
          <a:prstGeom prst="rect">
            <a:avLst/>
          </a:prstGeom>
        </p:spPr>
        <p:txBody>
          <a:bodyPr/>
          <a:lstStyle/>
          <a:p>
            <a:endParaRPr/>
          </a:p>
        </p:txBody>
      </p:sp>
      <p:sp>
        <p:nvSpPr>
          <p:cNvPr id="980"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130</a:t>
            </a:fld>
            <a:endParaRPr/>
          </a:p>
        </p:txBody>
      </p:sp>
      <p:pic>
        <p:nvPicPr>
          <p:cNvPr id="981" name="0 La Raison Detre de la Bible.130.jpeg" descr="0 La Raison Detre de la Bible.130.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 name="Double-click to edit"/>
          <p:cNvSpPr txBox="1">
            <a:spLocks noGrp="1"/>
          </p:cNvSpPr>
          <p:nvPr>
            <p:ph type="title"/>
          </p:nvPr>
        </p:nvSpPr>
        <p:spPr>
          <a:prstGeom prst="rect">
            <a:avLst/>
          </a:prstGeom>
        </p:spPr>
        <p:txBody>
          <a:bodyPr/>
          <a:lstStyle/>
          <a:p>
            <a:endParaRPr/>
          </a:p>
        </p:txBody>
      </p:sp>
      <p:sp>
        <p:nvSpPr>
          <p:cNvPr id="984" name="Double-click to edit"/>
          <p:cNvSpPr txBox="1">
            <a:spLocks noGrp="1"/>
          </p:cNvSpPr>
          <p:nvPr>
            <p:ph type="body" idx="1"/>
          </p:nvPr>
        </p:nvSpPr>
        <p:spPr>
          <a:prstGeom prst="rect">
            <a:avLst/>
          </a:prstGeom>
        </p:spPr>
        <p:txBody>
          <a:bodyPr/>
          <a:lstStyle/>
          <a:p>
            <a:endParaRPr/>
          </a:p>
        </p:txBody>
      </p:sp>
      <p:sp>
        <p:nvSpPr>
          <p:cNvPr id="985"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131</a:t>
            </a:fld>
            <a:endParaRPr/>
          </a:p>
        </p:txBody>
      </p:sp>
      <p:pic>
        <p:nvPicPr>
          <p:cNvPr id="986" name="0 La Raison Detre de la Bible.131.jpeg" descr="0 La Raison Detre de la Bible.131.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 name="Double-click to edit"/>
          <p:cNvSpPr txBox="1">
            <a:spLocks noGrp="1"/>
          </p:cNvSpPr>
          <p:nvPr>
            <p:ph type="title"/>
          </p:nvPr>
        </p:nvSpPr>
        <p:spPr>
          <a:prstGeom prst="rect">
            <a:avLst/>
          </a:prstGeom>
        </p:spPr>
        <p:txBody>
          <a:bodyPr/>
          <a:lstStyle/>
          <a:p>
            <a:endParaRPr/>
          </a:p>
        </p:txBody>
      </p:sp>
      <p:sp>
        <p:nvSpPr>
          <p:cNvPr id="989" name="Double-click to edit"/>
          <p:cNvSpPr txBox="1">
            <a:spLocks noGrp="1"/>
          </p:cNvSpPr>
          <p:nvPr>
            <p:ph type="body" idx="1"/>
          </p:nvPr>
        </p:nvSpPr>
        <p:spPr>
          <a:prstGeom prst="rect">
            <a:avLst/>
          </a:prstGeom>
        </p:spPr>
        <p:txBody>
          <a:bodyPr/>
          <a:lstStyle/>
          <a:p>
            <a:endParaRPr/>
          </a:p>
        </p:txBody>
      </p:sp>
      <p:sp>
        <p:nvSpPr>
          <p:cNvPr id="990"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132</a:t>
            </a:fld>
            <a:endParaRPr/>
          </a:p>
        </p:txBody>
      </p:sp>
      <p:pic>
        <p:nvPicPr>
          <p:cNvPr id="991" name="0 La Raison Detre de la Bible.132.jpeg" descr="0 La Raison Detre de la Bible.132.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 name="Double-click to edit"/>
          <p:cNvSpPr txBox="1">
            <a:spLocks noGrp="1"/>
          </p:cNvSpPr>
          <p:nvPr>
            <p:ph type="title"/>
          </p:nvPr>
        </p:nvSpPr>
        <p:spPr>
          <a:prstGeom prst="rect">
            <a:avLst/>
          </a:prstGeom>
        </p:spPr>
        <p:txBody>
          <a:bodyPr/>
          <a:lstStyle/>
          <a:p>
            <a:endParaRPr/>
          </a:p>
        </p:txBody>
      </p:sp>
      <p:sp>
        <p:nvSpPr>
          <p:cNvPr id="994" name="Double-click to edit"/>
          <p:cNvSpPr txBox="1">
            <a:spLocks noGrp="1"/>
          </p:cNvSpPr>
          <p:nvPr>
            <p:ph type="body" idx="1"/>
          </p:nvPr>
        </p:nvSpPr>
        <p:spPr>
          <a:prstGeom prst="rect">
            <a:avLst/>
          </a:prstGeom>
        </p:spPr>
        <p:txBody>
          <a:bodyPr/>
          <a:lstStyle/>
          <a:p>
            <a:endParaRPr/>
          </a:p>
        </p:txBody>
      </p:sp>
      <p:sp>
        <p:nvSpPr>
          <p:cNvPr id="995"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133</a:t>
            </a:fld>
            <a:endParaRPr/>
          </a:p>
        </p:txBody>
      </p:sp>
      <p:pic>
        <p:nvPicPr>
          <p:cNvPr id="996" name="0 La Raison Detre de la Bible.133.jpeg" descr="0 La Raison Detre de la Bible.133.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 name="Double-click to edit"/>
          <p:cNvSpPr txBox="1">
            <a:spLocks noGrp="1"/>
          </p:cNvSpPr>
          <p:nvPr>
            <p:ph type="title"/>
          </p:nvPr>
        </p:nvSpPr>
        <p:spPr>
          <a:prstGeom prst="rect">
            <a:avLst/>
          </a:prstGeom>
        </p:spPr>
        <p:txBody>
          <a:bodyPr/>
          <a:lstStyle/>
          <a:p>
            <a:endParaRPr/>
          </a:p>
        </p:txBody>
      </p:sp>
      <p:sp>
        <p:nvSpPr>
          <p:cNvPr id="999" name="Double-click to edit"/>
          <p:cNvSpPr txBox="1">
            <a:spLocks noGrp="1"/>
          </p:cNvSpPr>
          <p:nvPr>
            <p:ph type="body" idx="1"/>
          </p:nvPr>
        </p:nvSpPr>
        <p:spPr>
          <a:prstGeom prst="rect">
            <a:avLst/>
          </a:prstGeom>
        </p:spPr>
        <p:txBody>
          <a:bodyPr/>
          <a:lstStyle/>
          <a:p>
            <a:endParaRPr/>
          </a:p>
        </p:txBody>
      </p:sp>
      <p:sp>
        <p:nvSpPr>
          <p:cNvPr id="1000"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134</a:t>
            </a:fld>
            <a:endParaRPr/>
          </a:p>
        </p:txBody>
      </p:sp>
      <p:pic>
        <p:nvPicPr>
          <p:cNvPr id="1001" name="0 La Raison Detre de la Bible.134.jpeg" descr="0 La Raison Detre de la Bible.134.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 name="Double-click to edit"/>
          <p:cNvSpPr txBox="1">
            <a:spLocks noGrp="1"/>
          </p:cNvSpPr>
          <p:nvPr>
            <p:ph type="title"/>
          </p:nvPr>
        </p:nvSpPr>
        <p:spPr>
          <a:prstGeom prst="rect">
            <a:avLst/>
          </a:prstGeom>
        </p:spPr>
        <p:txBody>
          <a:bodyPr/>
          <a:lstStyle/>
          <a:p>
            <a:endParaRPr/>
          </a:p>
        </p:txBody>
      </p:sp>
      <p:sp>
        <p:nvSpPr>
          <p:cNvPr id="1004" name="Double-click to edit"/>
          <p:cNvSpPr txBox="1">
            <a:spLocks noGrp="1"/>
          </p:cNvSpPr>
          <p:nvPr>
            <p:ph type="body" idx="1"/>
          </p:nvPr>
        </p:nvSpPr>
        <p:spPr>
          <a:prstGeom prst="rect">
            <a:avLst/>
          </a:prstGeom>
        </p:spPr>
        <p:txBody>
          <a:bodyPr/>
          <a:lstStyle/>
          <a:p>
            <a:endParaRPr/>
          </a:p>
        </p:txBody>
      </p:sp>
      <p:sp>
        <p:nvSpPr>
          <p:cNvPr id="1005"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135</a:t>
            </a:fld>
            <a:endParaRPr/>
          </a:p>
        </p:txBody>
      </p:sp>
      <p:pic>
        <p:nvPicPr>
          <p:cNvPr id="1006" name="0 La Raison Detre de la Bible.135.jpeg" descr="0 La Raison Detre de la Bible.135.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Double-click to edit"/>
          <p:cNvSpPr txBox="1">
            <a:spLocks noGrp="1"/>
          </p:cNvSpPr>
          <p:nvPr>
            <p:ph type="title"/>
          </p:nvPr>
        </p:nvSpPr>
        <p:spPr>
          <a:prstGeom prst="rect">
            <a:avLst/>
          </a:prstGeom>
        </p:spPr>
        <p:txBody>
          <a:bodyPr/>
          <a:lstStyle/>
          <a:p>
            <a:endParaRPr/>
          </a:p>
        </p:txBody>
      </p:sp>
      <p:sp>
        <p:nvSpPr>
          <p:cNvPr id="1009" name="Double-click to edit"/>
          <p:cNvSpPr txBox="1">
            <a:spLocks noGrp="1"/>
          </p:cNvSpPr>
          <p:nvPr>
            <p:ph type="body" idx="1"/>
          </p:nvPr>
        </p:nvSpPr>
        <p:spPr>
          <a:prstGeom prst="rect">
            <a:avLst/>
          </a:prstGeom>
        </p:spPr>
        <p:txBody>
          <a:bodyPr/>
          <a:lstStyle/>
          <a:p>
            <a:endParaRPr/>
          </a:p>
        </p:txBody>
      </p:sp>
      <p:sp>
        <p:nvSpPr>
          <p:cNvPr id="1010"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136</a:t>
            </a:fld>
            <a:endParaRPr/>
          </a:p>
        </p:txBody>
      </p:sp>
      <p:pic>
        <p:nvPicPr>
          <p:cNvPr id="1011" name="0 La Raison Detre de la Bible-3.136.jpeg" descr="0 La Raison Detre de la Bible-3.136.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 name="Double-click to edit"/>
          <p:cNvSpPr txBox="1">
            <a:spLocks noGrp="1"/>
          </p:cNvSpPr>
          <p:nvPr>
            <p:ph type="title"/>
          </p:nvPr>
        </p:nvSpPr>
        <p:spPr>
          <a:prstGeom prst="rect">
            <a:avLst/>
          </a:prstGeom>
        </p:spPr>
        <p:txBody>
          <a:bodyPr/>
          <a:lstStyle/>
          <a:p>
            <a:endParaRPr/>
          </a:p>
        </p:txBody>
      </p:sp>
      <p:sp>
        <p:nvSpPr>
          <p:cNvPr id="1014" name="Double-click to edit"/>
          <p:cNvSpPr txBox="1">
            <a:spLocks noGrp="1"/>
          </p:cNvSpPr>
          <p:nvPr>
            <p:ph type="body" idx="1"/>
          </p:nvPr>
        </p:nvSpPr>
        <p:spPr>
          <a:prstGeom prst="rect">
            <a:avLst/>
          </a:prstGeom>
        </p:spPr>
        <p:txBody>
          <a:bodyPr/>
          <a:lstStyle/>
          <a:p>
            <a:endParaRPr/>
          </a:p>
        </p:txBody>
      </p:sp>
      <p:sp>
        <p:nvSpPr>
          <p:cNvPr id="1015"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137</a:t>
            </a:fld>
            <a:endParaRPr/>
          </a:p>
        </p:txBody>
      </p:sp>
      <p:pic>
        <p:nvPicPr>
          <p:cNvPr id="1016" name="0 La Raison Detre de la Bible.137.jpeg" descr="0 La Raison Detre de la Bible.137.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 name="Double-click to edit"/>
          <p:cNvSpPr txBox="1">
            <a:spLocks noGrp="1"/>
          </p:cNvSpPr>
          <p:nvPr>
            <p:ph type="title"/>
          </p:nvPr>
        </p:nvSpPr>
        <p:spPr>
          <a:prstGeom prst="rect">
            <a:avLst/>
          </a:prstGeom>
        </p:spPr>
        <p:txBody>
          <a:bodyPr/>
          <a:lstStyle/>
          <a:p>
            <a:endParaRPr/>
          </a:p>
        </p:txBody>
      </p:sp>
      <p:sp>
        <p:nvSpPr>
          <p:cNvPr id="1019" name="Double-click to edit"/>
          <p:cNvSpPr txBox="1">
            <a:spLocks noGrp="1"/>
          </p:cNvSpPr>
          <p:nvPr>
            <p:ph type="body" idx="1"/>
          </p:nvPr>
        </p:nvSpPr>
        <p:spPr>
          <a:prstGeom prst="rect">
            <a:avLst/>
          </a:prstGeom>
        </p:spPr>
        <p:txBody>
          <a:bodyPr/>
          <a:lstStyle/>
          <a:p>
            <a:endParaRPr/>
          </a:p>
        </p:txBody>
      </p:sp>
      <p:sp>
        <p:nvSpPr>
          <p:cNvPr id="1020"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138</a:t>
            </a:fld>
            <a:endParaRPr/>
          </a:p>
        </p:txBody>
      </p:sp>
      <p:pic>
        <p:nvPicPr>
          <p:cNvPr id="1021" name="0 La Raison Detre de la Bible.138.jpeg" descr="0 La Raison Detre de la Bible.138.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 name="Double-click to edit"/>
          <p:cNvSpPr txBox="1">
            <a:spLocks noGrp="1"/>
          </p:cNvSpPr>
          <p:nvPr>
            <p:ph type="title"/>
          </p:nvPr>
        </p:nvSpPr>
        <p:spPr>
          <a:prstGeom prst="rect">
            <a:avLst/>
          </a:prstGeom>
        </p:spPr>
        <p:txBody>
          <a:bodyPr/>
          <a:lstStyle/>
          <a:p>
            <a:endParaRPr/>
          </a:p>
        </p:txBody>
      </p:sp>
      <p:sp>
        <p:nvSpPr>
          <p:cNvPr id="1024" name="Double-click to edit"/>
          <p:cNvSpPr txBox="1">
            <a:spLocks noGrp="1"/>
          </p:cNvSpPr>
          <p:nvPr>
            <p:ph type="body" idx="1"/>
          </p:nvPr>
        </p:nvSpPr>
        <p:spPr>
          <a:prstGeom prst="rect">
            <a:avLst/>
          </a:prstGeom>
        </p:spPr>
        <p:txBody>
          <a:bodyPr/>
          <a:lstStyle/>
          <a:p>
            <a:endParaRPr/>
          </a:p>
        </p:txBody>
      </p:sp>
      <p:sp>
        <p:nvSpPr>
          <p:cNvPr id="1025"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139</a:t>
            </a:fld>
            <a:endParaRPr/>
          </a:p>
        </p:txBody>
      </p:sp>
      <p:pic>
        <p:nvPicPr>
          <p:cNvPr id="1026" name="0 La Raison Detre de la Bible.139.jpeg" descr="0 La Raison Detre de la Bible.139.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Double-click to edit"/>
          <p:cNvSpPr txBox="1">
            <a:spLocks noGrp="1"/>
          </p:cNvSpPr>
          <p:nvPr>
            <p:ph type="title"/>
          </p:nvPr>
        </p:nvSpPr>
        <p:spPr>
          <a:prstGeom prst="rect">
            <a:avLst/>
          </a:prstGeom>
        </p:spPr>
        <p:txBody>
          <a:bodyPr/>
          <a:lstStyle/>
          <a:p>
            <a:endParaRPr/>
          </a:p>
        </p:txBody>
      </p:sp>
      <p:sp>
        <p:nvSpPr>
          <p:cNvPr id="335" name="Double-click to edit"/>
          <p:cNvSpPr txBox="1">
            <a:spLocks noGrp="1"/>
          </p:cNvSpPr>
          <p:nvPr>
            <p:ph type="body" idx="1"/>
          </p:nvPr>
        </p:nvSpPr>
        <p:spPr>
          <a:prstGeom prst="rect">
            <a:avLst/>
          </a:prstGeom>
        </p:spPr>
        <p:txBody>
          <a:bodyPr/>
          <a:lstStyle/>
          <a:p>
            <a:endParaRPr/>
          </a:p>
        </p:txBody>
      </p:sp>
      <p:sp>
        <p:nvSpPr>
          <p:cNvPr id="33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pic>
        <p:nvPicPr>
          <p:cNvPr id="337" name="0 La Raison Detre de la Bible.014.jpeg" descr="0 La Raison Detre de la Bible.014.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Double-click to edit"/>
          <p:cNvSpPr txBox="1">
            <a:spLocks noGrp="1"/>
          </p:cNvSpPr>
          <p:nvPr>
            <p:ph type="title"/>
          </p:nvPr>
        </p:nvSpPr>
        <p:spPr>
          <a:prstGeom prst="rect">
            <a:avLst/>
          </a:prstGeom>
        </p:spPr>
        <p:txBody>
          <a:bodyPr/>
          <a:lstStyle/>
          <a:p>
            <a:endParaRPr/>
          </a:p>
        </p:txBody>
      </p:sp>
      <p:sp>
        <p:nvSpPr>
          <p:cNvPr id="1029" name="Double-click to edit"/>
          <p:cNvSpPr txBox="1">
            <a:spLocks noGrp="1"/>
          </p:cNvSpPr>
          <p:nvPr>
            <p:ph type="body" idx="1"/>
          </p:nvPr>
        </p:nvSpPr>
        <p:spPr>
          <a:prstGeom prst="rect">
            <a:avLst/>
          </a:prstGeom>
        </p:spPr>
        <p:txBody>
          <a:bodyPr/>
          <a:lstStyle/>
          <a:p>
            <a:endParaRPr/>
          </a:p>
        </p:txBody>
      </p:sp>
      <p:sp>
        <p:nvSpPr>
          <p:cNvPr id="1030"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140</a:t>
            </a:fld>
            <a:endParaRPr/>
          </a:p>
        </p:txBody>
      </p:sp>
      <p:pic>
        <p:nvPicPr>
          <p:cNvPr id="1031" name="0 La Raison Detre de la Bible.140.jpeg" descr="0 La Raison Detre de la Bible.140.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Double-click to edit"/>
          <p:cNvSpPr txBox="1">
            <a:spLocks noGrp="1"/>
          </p:cNvSpPr>
          <p:nvPr>
            <p:ph type="title"/>
          </p:nvPr>
        </p:nvSpPr>
        <p:spPr>
          <a:prstGeom prst="rect">
            <a:avLst/>
          </a:prstGeom>
        </p:spPr>
        <p:txBody>
          <a:bodyPr/>
          <a:lstStyle/>
          <a:p>
            <a:endParaRPr/>
          </a:p>
        </p:txBody>
      </p:sp>
      <p:sp>
        <p:nvSpPr>
          <p:cNvPr id="1034" name="Double-click to edit"/>
          <p:cNvSpPr txBox="1">
            <a:spLocks noGrp="1"/>
          </p:cNvSpPr>
          <p:nvPr>
            <p:ph type="body" idx="1"/>
          </p:nvPr>
        </p:nvSpPr>
        <p:spPr>
          <a:prstGeom prst="rect">
            <a:avLst/>
          </a:prstGeom>
        </p:spPr>
        <p:txBody>
          <a:bodyPr/>
          <a:lstStyle/>
          <a:p>
            <a:endParaRPr/>
          </a:p>
        </p:txBody>
      </p:sp>
      <p:sp>
        <p:nvSpPr>
          <p:cNvPr id="1035"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141</a:t>
            </a:fld>
            <a:endParaRPr/>
          </a:p>
        </p:txBody>
      </p:sp>
      <p:pic>
        <p:nvPicPr>
          <p:cNvPr id="1036" name="0 La Raison Detre de la Bible.141.jpeg" descr="0 La Raison Detre de la Bible.141.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 name="Double-click to edit"/>
          <p:cNvSpPr txBox="1">
            <a:spLocks noGrp="1"/>
          </p:cNvSpPr>
          <p:nvPr>
            <p:ph type="title"/>
          </p:nvPr>
        </p:nvSpPr>
        <p:spPr>
          <a:prstGeom prst="rect">
            <a:avLst/>
          </a:prstGeom>
        </p:spPr>
        <p:txBody>
          <a:bodyPr/>
          <a:lstStyle/>
          <a:p>
            <a:endParaRPr/>
          </a:p>
        </p:txBody>
      </p:sp>
      <p:sp>
        <p:nvSpPr>
          <p:cNvPr id="1039" name="Double-click to edit"/>
          <p:cNvSpPr txBox="1">
            <a:spLocks noGrp="1"/>
          </p:cNvSpPr>
          <p:nvPr>
            <p:ph type="body" idx="1"/>
          </p:nvPr>
        </p:nvSpPr>
        <p:spPr>
          <a:prstGeom prst="rect">
            <a:avLst/>
          </a:prstGeom>
        </p:spPr>
        <p:txBody>
          <a:bodyPr/>
          <a:lstStyle/>
          <a:p>
            <a:endParaRPr/>
          </a:p>
        </p:txBody>
      </p:sp>
      <p:sp>
        <p:nvSpPr>
          <p:cNvPr id="1040"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142</a:t>
            </a:fld>
            <a:endParaRPr/>
          </a:p>
        </p:txBody>
      </p:sp>
      <p:pic>
        <p:nvPicPr>
          <p:cNvPr id="1041" name="0 La Raison Detre de la Bible.142.jpeg" descr="0 La Raison Detre de la Bible.142.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 name="Double-click to edit"/>
          <p:cNvSpPr txBox="1">
            <a:spLocks noGrp="1"/>
          </p:cNvSpPr>
          <p:nvPr>
            <p:ph type="title"/>
          </p:nvPr>
        </p:nvSpPr>
        <p:spPr>
          <a:prstGeom prst="rect">
            <a:avLst/>
          </a:prstGeom>
        </p:spPr>
        <p:txBody>
          <a:bodyPr/>
          <a:lstStyle/>
          <a:p>
            <a:endParaRPr/>
          </a:p>
        </p:txBody>
      </p:sp>
      <p:sp>
        <p:nvSpPr>
          <p:cNvPr id="1044" name="Double-click to edit"/>
          <p:cNvSpPr txBox="1">
            <a:spLocks noGrp="1"/>
          </p:cNvSpPr>
          <p:nvPr>
            <p:ph type="body" idx="1"/>
          </p:nvPr>
        </p:nvSpPr>
        <p:spPr>
          <a:prstGeom prst="rect">
            <a:avLst/>
          </a:prstGeom>
        </p:spPr>
        <p:txBody>
          <a:bodyPr/>
          <a:lstStyle/>
          <a:p>
            <a:endParaRPr/>
          </a:p>
        </p:txBody>
      </p:sp>
      <p:sp>
        <p:nvSpPr>
          <p:cNvPr id="1045"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143</a:t>
            </a:fld>
            <a:endParaRPr/>
          </a:p>
        </p:txBody>
      </p:sp>
      <p:pic>
        <p:nvPicPr>
          <p:cNvPr id="1046" name="0 La Raison Detre de la Bible.143.jpeg" descr="0 La Raison Detre de la Bible.143.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Double-click to edit"/>
          <p:cNvSpPr txBox="1">
            <a:spLocks noGrp="1"/>
          </p:cNvSpPr>
          <p:nvPr>
            <p:ph type="title"/>
          </p:nvPr>
        </p:nvSpPr>
        <p:spPr>
          <a:prstGeom prst="rect">
            <a:avLst/>
          </a:prstGeom>
        </p:spPr>
        <p:txBody>
          <a:bodyPr/>
          <a:lstStyle/>
          <a:p>
            <a:endParaRPr/>
          </a:p>
        </p:txBody>
      </p:sp>
      <p:sp>
        <p:nvSpPr>
          <p:cNvPr id="1049" name="Double-click to edit"/>
          <p:cNvSpPr txBox="1">
            <a:spLocks noGrp="1"/>
          </p:cNvSpPr>
          <p:nvPr>
            <p:ph type="body" idx="1"/>
          </p:nvPr>
        </p:nvSpPr>
        <p:spPr>
          <a:prstGeom prst="rect">
            <a:avLst/>
          </a:prstGeom>
        </p:spPr>
        <p:txBody>
          <a:bodyPr/>
          <a:lstStyle/>
          <a:p>
            <a:endParaRPr/>
          </a:p>
        </p:txBody>
      </p:sp>
      <p:sp>
        <p:nvSpPr>
          <p:cNvPr id="1050"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144</a:t>
            </a:fld>
            <a:endParaRPr/>
          </a:p>
        </p:txBody>
      </p:sp>
      <p:pic>
        <p:nvPicPr>
          <p:cNvPr id="1051" name="0 La Raison Detre de la Bible.144.jpeg" descr="0 La Raison Detre de la Bible.144.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 name="Double-click to edit"/>
          <p:cNvSpPr txBox="1">
            <a:spLocks noGrp="1"/>
          </p:cNvSpPr>
          <p:nvPr>
            <p:ph type="title"/>
          </p:nvPr>
        </p:nvSpPr>
        <p:spPr>
          <a:prstGeom prst="rect">
            <a:avLst/>
          </a:prstGeom>
        </p:spPr>
        <p:txBody>
          <a:bodyPr/>
          <a:lstStyle/>
          <a:p>
            <a:endParaRPr/>
          </a:p>
        </p:txBody>
      </p:sp>
      <p:sp>
        <p:nvSpPr>
          <p:cNvPr id="1054" name="Double-click to edit"/>
          <p:cNvSpPr txBox="1">
            <a:spLocks noGrp="1"/>
          </p:cNvSpPr>
          <p:nvPr>
            <p:ph type="body" idx="1"/>
          </p:nvPr>
        </p:nvSpPr>
        <p:spPr>
          <a:prstGeom prst="rect">
            <a:avLst/>
          </a:prstGeom>
        </p:spPr>
        <p:txBody>
          <a:bodyPr/>
          <a:lstStyle/>
          <a:p>
            <a:endParaRPr/>
          </a:p>
        </p:txBody>
      </p:sp>
      <p:sp>
        <p:nvSpPr>
          <p:cNvPr id="1055"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145</a:t>
            </a:fld>
            <a:endParaRPr/>
          </a:p>
        </p:txBody>
      </p:sp>
      <p:pic>
        <p:nvPicPr>
          <p:cNvPr id="1056" name="0 La Raison Detre de la Bible.145.jpeg" descr="0 La Raison Detre de la Bible.145.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 name="Double-click to edit"/>
          <p:cNvSpPr txBox="1">
            <a:spLocks noGrp="1"/>
          </p:cNvSpPr>
          <p:nvPr>
            <p:ph type="title"/>
          </p:nvPr>
        </p:nvSpPr>
        <p:spPr>
          <a:prstGeom prst="rect">
            <a:avLst/>
          </a:prstGeom>
        </p:spPr>
        <p:txBody>
          <a:bodyPr/>
          <a:lstStyle/>
          <a:p>
            <a:endParaRPr/>
          </a:p>
        </p:txBody>
      </p:sp>
      <p:sp>
        <p:nvSpPr>
          <p:cNvPr id="1059" name="Double-click to edit"/>
          <p:cNvSpPr txBox="1">
            <a:spLocks noGrp="1"/>
          </p:cNvSpPr>
          <p:nvPr>
            <p:ph type="body" idx="1"/>
          </p:nvPr>
        </p:nvSpPr>
        <p:spPr>
          <a:prstGeom prst="rect">
            <a:avLst/>
          </a:prstGeom>
        </p:spPr>
        <p:txBody>
          <a:bodyPr/>
          <a:lstStyle/>
          <a:p>
            <a:endParaRPr/>
          </a:p>
        </p:txBody>
      </p:sp>
      <p:sp>
        <p:nvSpPr>
          <p:cNvPr id="1060"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146</a:t>
            </a:fld>
            <a:endParaRPr/>
          </a:p>
        </p:txBody>
      </p:sp>
      <p:pic>
        <p:nvPicPr>
          <p:cNvPr id="1061" name="0 La Raison Detre de la Bible-3.146.jpeg" descr="0 La Raison Detre de la Bible-3.146.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 name="Double-click to edit"/>
          <p:cNvSpPr txBox="1">
            <a:spLocks noGrp="1"/>
          </p:cNvSpPr>
          <p:nvPr>
            <p:ph type="title"/>
          </p:nvPr>
        </p:nvSpPr>
        <p:spPr>
          <a:prstGeom prst="rect">
            <a:avLst/>
          </a:prstGeom>
        </p:spPr>
        <p:txBody>
          <a:bodyPr/>
          <a:lstStyle/>
          <a:p>
            <a:endParaRPr/>
          </a:p>
        </p:txBody>
      </p:sp>
      <p:sp>
        <p:nvSpPr>
          <p:cNvPr id="1064" name="Double-click to edit"/>
          <p:cNvSpPr txBox="1">
            <a:spLocks noGrp="1"/>
          </p:cNvSpPr>
          <p:nvPr>
            <p:ph type="body" idx="1"/>
          </p:nvPr>
        </p:nvSpPr>
        <p:spPr>
          <a:prstGeom prst="rect">
            <a:avLst/>
          </a:prstGeom>
        </p:spPr>
        <p:txBody>
          <a:bodyPr/>
          <a:lstStyle/>
          <a:p>
            <a:endParaRPr/>
          </a:p>
        </p:txBody>
      </p:sp>
      <p:sp>
        <p:nvSpPr>
          <p:cNvPr id="1065"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147</a:t>
            </a:fld>
            <a:endParaRPr/>
          </a:p>
        </p:txBody>
      </p:sp>
      <p:pic>
        <p:nvPicPr>
          <p:cNvPr id="1066" name="0 La Raison Detre de la Bible.147.jpeg" descr="0 La Raison Detre de la Bible.147.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 name="Double-click to edit"/>
          <p:cNvSpPr txBox="1">
            <a:spLocks noGrp="1"/>
          </p:cNvSpPr>
          <p:nvPr>
            <p:ph type="title"/>
          </p:nvPr>
        </p:nvSpPr>
        <p:spPr>
          <a:prstGeom prst="rect">
            <a:avLst/>
          </a:prstGeom>
        </p:spPr>
        <p:txBody>
          <a:bodyPr/>
          <a:lstStyle/>
          <a:p>
            <a:endParaRPr/>
          </a:p>
        </p:txBody>
      </p:sp>
      <p:sp>
        <p:nvSpPr>
          <p:cNvPr id="1071" name="Double-click to edit"/>
          <p:cNvSpPr txBox="1">
            <a:spLocks noGrp="1"/>
          </p:cNvSpPr>
          <p:nvPr>
            <p:ph type="body" idx="1"/>
          </p:nvPr>
        </p:nvSpPr>
        <p:spPr>
          <a:prstGeom prst="rect">
            <a:avLst/>
          </a:prstGeom>
        </p:spPr>
        <p:txBody>
          <a:bodyPr/>
          <a:lstStyle/>
          <a:p>
            <a:endParaRPr/>
          </a:p>
        </p:txBody>
      </p:sp>
      <p:sp>
        <p:nvSpPr>
          <p:cNvPr id="1072"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148</a:t>
            </a:fld>
            <a:endParaRPr/>
          </a:p>
        </p:txBody>
      </p:sp>
      <p:pic>
        <p:nvPicPr>
          <p:cNvPr id="1073" name="0 La Raison Detre de la Bible.148.jpeg" descr="0 La Raison Detre de la Bible.148.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 name="Double-click to edit"/>
          <p:cNvSpPr txBox="1">
            <a:spLocks noGrp="1"/>
          </p:cNvSpPr>
          <p:nvPr>
            <p:ph type="title"/>
          </p:nvPr>
        </p:nvSpPr>
        <p:spPr>
          <a:prstGeom prst="rect">
            <a:avLst/>
          </a:prstGeom>
        </p:spPr>
        <p:txBody>
          <a:bodyPr/>
          <a:lstStyle/>
          <a:p>
            <a:endParaRPr/>
          </a:p>
        </p:txBody>
      </p:sp>
      <p:sp>
        <p:nvSpPr>
          <p:cNvPr id="1076" name="Double-click to edit"/>
          <p:cNvSpPr txBox="1">
            <a:spLocks noGrp="1"/>
          </p:cNvSpPr>
          <p:nvPr>
            <p:ph type="body" idx="1"/>
          </p:nvPr>
        </p:nvSpPr>
        <p:spPr>
          <a:prstGeom prst="rect">
            <a:avLst/>
          </a:prstGeom>
        </p:spPr>
        <p:txBody>
          <a:bodyPr/>
          <a:lstStyle/>
          <a:p>
            <a:endParaRPr/>
          </a:p>
        </p:txBody>
      </p:sp>
      <p:sp>
        <p:nvSpPr>
          <p:cNvPr id="1077"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149</a:t>
            </a:fld>
            <a:endParaRPr/>
          </a:p>
        </p:txBody>
      </p:sp>
      <p:pic>
        <p:nvPicPr>
          <p:cNvPr id="1078" name="0 La Raison Detre de la Bible.149.jpeg" descr="0 La Raison Detre de la Bible.149.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Double-click to edit"/>
          <p:cNvSpPr txBox="1">
            <a:spLocks noGrp="1"/>
          </p:cNvSpPr>
          <p:nvPr>
            <p:ph type="title"/>
          </p:nvPr>
        </p:nvSpPr>
        <p:spPr>
          <a:prstGeom prst="rect">
            <a:avLst/>
          </a:prstGeom>
        </p:spPr>
        <p:txBody>
          <a:bodyPr/>
          <a:lstStyle/>
          <a:p>
            <a:endParaRPr/>
          </a:p>
        </p:txBody>
      </p:sp>
      <p:sp>
        <p:nvSpPr>
          <p:cNvPr id="342" name="Double-click to edit"/>
          <p:cNvSpPr txBox="1">
            <a:spLocks noGrp="1"/>
          </p:cNvSpPr>
          <p:nvPr>
            <p:ph type="body" idx="1"/>
          </p:nvPr>
        </p:nvSpPr>
        <p:spPr>
          <a:prstGeom prst="rect">
            <a:avLst/>
          </a:prstGeom>
        </p:spPr>
        <p:txBody>
          <a:bodyPr/>
          <a:lstStyle/>
          <a:p>
            <a:endParaRPr/>
          </a:p>
        </p:txBody>
      </p:sp>
      <p:sp>
        <p:nvSpPr>
          <p:cNvPr id="34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pic>
        <p:nvPicPr>
          <p:cNvPr id="344" name="0 La Raison Detre de la Bible.015.jpeg" descr="0 La Raison Detre de la Bible.015.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 name="Double-click to edit"/>
          <p:cNvSpPr txBox="1">
            <a:spLocks noGrp="1"/>
          </p:cNvSpPr>
          <p:nvPr>
            <p:ph type="title"/>
          </p:nvPr>
        </p:nvSpPr>
        <p:spPr>
          <a:prstGeom prst="rect">
            <a:avLst/>
          </a:prstGeom>
        </p:spPr>
        <p:txBody>
          <a:bodyPr/>
          <a:lstStyle/>
          <a:p>
            <a:endParaRPr/>
          </a:p>
        </p:txBody>
      </p:sp>
      <p:sp>
        <p:nvSpPr>
          <p:cNvPr id="1081" name="Double-click to edit"/>
          <p:cNvSpPr txBox="1">
            <a:spLocks noGrp="1"/>
          </p:cNvSpPr>
          <p:nvPr>
            <p:ph type="body" idx="1"/>
          </p:nvPr>
        </p:nvSpPr>
        <p:spPr>
          <a:prstGeom prst="rect">
            <a:avLst/>
          </a:prstGeom>
        </p:spPr>
        <p:txBody>
          <a:bodyPr/>
          <a:lstStyle/>
          <a:p>
            <a:endParaRPr/>
          </a:p>
        </p:txBody>
      </p:sp>
      <p:sp>
        <p:nvSpPr>
          <p:cNvPr id="1082"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150</a:t>
            </a:fld>
            <a:endParaRPr/>
          </a:p>
        </p:txBody>
      </p:sp>
      <p:pic>
        <p:nvPicPr>
          <p:cNvPr id="1083" name="0 La Raison Detre de la Bible-3.150.jpeg" descr="0 La Raison Detre de la Bible-3.150.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Double-click to edit"/>
          <p:cNvSpPr txBox="1">
            <a:spLocks noGrp="1"/>
          </p:cNvSpPr>
          <p:nvPr>
            <p:ph type="title"/>
          </p:nvPr>
        </p:nvSpPr>
        <p:spPr>
          <a:prstGeom prst="rect">
            <a:avLst/>
          </a:prstGeom>
        </p:spPr>
        <p:txBody>
          <a:bodyPr/>
          <a:lstStyle/>
          <a:p>
            <a:endParaRPr/>
          </a:p>
        </p:txBody>
      </p:sp>
      <p:sp>
        <p:nvSpPr>
          <p:cNvPr id="1086" name="Double-click to edit"/>
          <p:cNvSpPr txBox="1">
            <a:spLocks noGrp="1"/>
          </p:cNvSpPr>
          <p:nvPr>
            <p:ph type="body" idx="1"/>
          </p:nvPr>
        </p:nvSpPr>
        <p:spPr>
          <a:prstGeom prst="rect">
            <a:avLst/>
          </a:prstGeom>
        </p:spPr>
        <p:txBody>
          <a:bodyPr/>
          <a:lstStyle/>
          <a:p>
            <a:endParaRPr/>
          </a:p>
        </p:txBody>
      </p:sp>
      <p:sp>
        <p:nvSpPr>
          <p:cNvPr id="1087"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151</a:t>
            </a:fld>
            <a:endParaRPr/>
          </a:p>
        </p:txBody>
      </p:sp>
      <p:pic>
        <p:nvPicPr>
          <p:cNvPr id="1088" name="0 La Raison Detre de la Bible.151.jpeg" descr="0 La Raison Detre de la Bible.151.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 name="Double-click to edit"/>
          <p:cNvSpPr txBox="1">
            <a:spLocks noGrp="1"/>
          </p:cNvSpPr>
          <p:nvPr>
            <p:ph type="title"/>
          </p:nvPr>
        </p:nvSpPr>
        <p:spPr>
          <a:prstGeom prst="rect">
            <a:avLst/>
          </a:prstGeom>
        </p:spPr>
        <p:txBody>
          <a:bodyPr/>
          <a:lstStyle/>
          <a:p>
            <a:endParaRPr/>
          </a:p>
        </p:txBody>
      </p:sp>
      <p:sp>
        <p:nvSpPr>
          <p:cNvPr id="1091" name="Double-click to edit"/>
          <p:cNvSpPr txBox="1">
            <a:spLocks noGrp="1"/>
          </p:cNvSpPr>
          <p:nvPr>
            <p:ph type="body" idx="1"/>
          </p:nvPr>
        </p:nvSpPr>
        <p:spPr>
          <a:prstGeom prst="rect">
            <a:avLst/>
          </a:prstGeom>
        </p:spPr>
        <p:txBody>
          <a:bodyPr/>
          <a:lstStyle/>
          <a:p>
            <a:endParaRPr/>
          </a:p>
        </p:txBody>
      </p:sp>
      <p:sp>
        <p:nvSpPr>
          <p:cNvPr id="1092"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152</a:t>
            </a:fld>
            <a:endParaRPr/>
          </a:p>
        </p:txBody>
      </p:sp>
      <p:pic>
        <p:nvPicPr>
          <p:cNvPr id="1093" name="0 La Raison Detre de la Bible.152.jpeg" descr="0 La Raison Detre de la Bible.152.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 name="Double-click to edit"/>
          <p:cNvSpPr txBox="1">
            <a:spLocks noGrp="1"/>
          </p:cNvSpPr>
          <p:nvPr>
            <p:ph type="title"/>
          </p:nvPr>
        </p:nvSpPr>
        <p:spPr>
          <a:prstGeom prst="rect">
            <a:avLst/>
          </a:prstGeom>
        </p:spPr>
        <p:txBody>
          <a:bodyPr/>
          <a:lstStyle/>
          <a:p>
            <a:endParaRPr/>
          </a:p>
        </p:txBody>
      </p:sp>
      <p:sp>
        <p:nvSpPr>
          <p:cNvPr id="1096" name="Double-click to edit"/>
          <p:cNvSpPr txBox="1">
            <a:spLocks noGrp="1"/>
          </p:cNvSpPr>
          <p:nvPr>
            <p:ph type="body" idx="1"/>
          </p:nvPr>
        </p:nvSpPr>
        <p:spPr>
          <a:prstGeom prst="rect">
            <a:avLst/>
          </a:prstGeom>
        </p:spPr>
        <p:txBody>
          <a:bodyPr/>
          <a:lstStyle/>
          <a:p>
            <a:endParaRPr/>
          </a:p>
        </p:txBody>
      </p:sp>
      <p:sp>
        <p:nvSpPr>
          <p:cNvPr id="1097"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153</a:t>
            </a:fld>
            <a:endParaRPr/>
          </a:p>
        </p:txBody>
      </p:sp>
      <p:pic>
        <p:nvPicPr>
          <p:cNvPr id="1098" name="0 La Raison Detre de la Bible.153.jpeg" descr="0 La Raison Detre de la Bible.153.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 name="Double-click to edit"/>
          <p:cNvSpPr txBox="1">
            <a:spLocks noGrp="1"/>
          </p:cNvSpPr>
          <p:nvPr>
            <p:ph type="title"/>
          </p:nvPr>
        </p:nvSpPr>
        <p:spPr>
          <a:prstGeom prst="rect">
            <a:avLst/>
          </a:prstGeom>
        </p:spPr>
        <p:txBody>
          <a:bodyPr/>
          <a:lstStyle/>
          <a:p>
            <a:endParaRPr/>
          </a:p>
        </p:txBody>
      </p:sp>
      <p:sp>
        <p:nvSpPr>
          <p:cNvPr id="1101" name="Double-click to edit"/>
          <p:cNvSpPr txBox="1">
            <a:spLocks noGrp="1"/>
          </p:cNvSpPr>
          <p:nvPr>
            <p:ph type="body" idx="1"/>
          </p:nvPr>
        </p:nvSpPr>
        <p:spPr>
          <a:prstGeom prst="rect">
            <a:avLst/>
          </a:prstGeom>
        </p:spPr>
        <p:txBody>
          <a:bodyPr/>
          <a:lstStyle/>
          <a:p>
            <a:endParaRPr/>
          </a:p>
        </p:txBody>
      </p:sp>
      <p:sp>
        <p:nvSpPr>
          <p:cNvPr id="1102"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154</a:t>
            </a:fld>
            <a:endParaRPr/>
          </a:p>
        </p:txBody>
      </p:sp>
      <p:pic>
        <p:nvPicPr>
          <p:cNvPr id="1103" name="0 La Raison Detre de la Bible.154.jpeg" descr="0 La Raison Detre de la Bible.154.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 name="Double-click to edit"/>
          <p:cNvSpPr txBox="1">
            <a:spLocks noGrp="1"/>
          </p:cNvSpPr>
          <p:nvPr>
            <p:ph type="title"/>
          </p:nvPr>
        </p:nvSpPr>
        <p:spPr>
          <a:prstGeom prst="rect">
            <a:avLst/>
          </a:prstGeom>
        </p:spPr>
        <p:txBody>
          <a:bodyPr/>
          <a:lstStyle/>
          <a:p>
            <a:endParaRPr/>
          </a:p>
        </p:txBody>
      </p:sp>
      <p:sp>
        <p:nvSpPr>
          <p:cNvPr id="1106" name="Double-click to edit"/>
          <p:cNvSpPr txBox="1">
            <a:spLocks noGrp="1"/>
          </p:cNvSpPr>
          <p:nvPr>
            <p:ph type="body" idx="1"/>
          </p:nvPr>
        </p:nvSpPr>
        <p:spPr>
          <a:prstGeom prst="rect">
            <a:avLst/>
          </a:prstGeom>
        </p:spPr>
        <p:txBody>
          <a:bodyPr/>
          <a:lstStyle/>
          <a:p>
            <a:endParaRPr/>
          </a:p>
        </p:txBody>
      </p:sp>
      <p:sp>
        <p:nvSpPr>
          <p:cNvPr id="1107"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155</a:t>
            </a:fld>
            <a:endParaRPr/>
          </a:p>
        </p:txBody>
      </p:sp>
      <p:pic>
        <p:nvPicPr>
          <p:cNvPr id="1108" name="0 La Raison Detre de la Bible.155.jpeg" descr="0 La Raison Detre de la Bible.155.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 name="Double-click to edit"/>
          <p:cNvSpPr txBox="1">
            <a:spLocks noGrp="1"/>
          </p:cNvSpPr>
          <p:nvPr>
            <p:ph type="title"/>
          </p:nvPr>
        </p:nvSpPr>
        <p:spPr>
          <a:prstGeom prst="rect">
            <a:avLst/>
          </a:prstGeom>
        </p:spPr>
        <p:txBody>
          <a:bodyPr/>
          <a:lstStyle/>
          <a:p>
            <a:endParaRPr/>
          </a:p>
        </p:txBody>
      </p:sp>
      <p:sp>
        <p:nvSpPr>
          <p:cNvPr id="1111" name="Double-click to edit"/>
          <p:cNvSpPr txBox="1">
            <a:spLocks noGrp="1"/>
          </p:cNvSpPr>
          <p:nvPr>
            <p:ph type="body" idx="1"/>
          </p:nvPr>
        </p:nvSpPr>
        <p:spPr>
          <a:prstGeom prst="rect">
            <a:avLst/>
          </a:prstGeom>
        </p:spPr>
        <p:txBody>
          <a:bodyPr/>
          <a:lstStyle/>
          <a:p>
            <a:endParaRPr/>
          </a:p>
        </p:txBody>
      </p:sp>
      <p:sp>
        <p:nvSpPr>
          <p:cNvPr id="1112"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156</a:t>
            </a:fld>
            <a:endParaRPr/>
          </a:p>
        </p:txBody>
      </p:sp>
      <p:pic>
        <p:nvPicPr>
          <p:cNvPr id="1113" name="0 La Raison Detre de la Bible-3.156.jpeg" descr="0 La Raison Detre de la Bible-3.156.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 name="Double-click to edit"/>
          <p:cNvSpPr txBox="1">
            <a:spLocks noGrp="1"/>
          </p:cNvSpPr>
          <p:nvPr>
            <p:ph type="title"/>
          </p:nvPr>
        </p:nvSpPr>
        <p:spPr>
          <a:prstGeom prst="rect">
            <a:avLst/>
          </a:prstGeom>
        </p:spPr>
        <p:txBody>
          <a:bodyPr/>
          <a:lstStyle/>
          <a:p>
            <a:endParaRPr/>
          </a:p>
        </p:txBody>
      </p:sp>
      <p:sp>
        <p:nvSpPr>
          <p:cNvPr id="1118" name="Double-click to edit"/>
          <p:cNvSpPr txBox="1">
            <a:spLocks noGrp="1"/>
          </p:cNvSpPr>
          <p:nvPr>
            <p:ph type="body" idx="1"/>
          </p:nvPr>
        </p:nvSpPr>
        <p:spPr>
          <a:prstGeom prst="rect">
            <a:avLst/>
          </a:prstGeom>
        </p:spPr>
        <p:txBody>
          <a:bodyPr/>
          <a:lstStyle/>
          <a:p>
            <a:endParaRPr/>
          </a:p>
        </p:txBody>
      </p:sp>
      <p:sp>
        <p:nvSpPr>
          <p:cNvPr id="1119"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157</a:t>
            </a:fld>
            <a:endParaRPr/>
          </a:p>
        </p:txBody>
      </p:sp>
      <p:pic>
        <p:nvPicPr>
          <p:cNvPr id="1120" name="0 La Raison Detre de la Bible-3.157.jpeg" descr="0 La Raison Detre de la Bible-3.157.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 name="Double-click to edit"/>
          <p:cNvSpPr txBox="1">
            <a:spLocks noGrp="1"/>
          </p:cNvSpPr>
          <p:nvPr>
            <p:ph type="title"/>
          </p:nvPr>
        </p:nvSpPr>
        <p:spPr>
          <a:prstGeom prst="rect">
            <a:avLst/>
          </a:prstGeom>
        </p:spPr>
        <p:txBody>
          <a:bodyPr/>
          <a:lstStyle/>
          <a:p>
            <a:endParaRPr/>
          </a:p>
        </p:txBody>
      </p:sp>
      <p:sp>
        <p:nvSpPr>
          <p:cNvPr id="1123" name="Double-click to edit"/>
          <p:cNvSpPr txBox="1">
            <a:spLocks noGrp="1"/>
          </p:cNvSpPr>
          <p:nvPr>
            <p:ph type="body" idx="1"/>
          </p:nvPr>
        </p:nvSpPr>
        <p:spPr>
          <a:prstGeom prst="rect">
            <a:avLst/>
          </a:prstGeom>
        </p:spPr>
        <p:txBody>
          <a:bodyPr/>
          <a:lstStyle/>
          <a:p>
            <a:endParaRPr/>
          </a:p>
        </p:txBody>
      </p:sp>
      <p:sp>
        <p:nvSpPr>
          <p:cNvPr id="1124"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158</a:t>
            </a:fld>
            <a:endParaRPr/>
          </a:p>
        </p:txBody>
      </p:sp>
      <p:pic>
        <p:nvPicPr>
          <p:cNvPr id="1125" name="0 La Raison Detre de la Bible.158.jpeg" descr="0 La Raison Detre de la Bible.158.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 name="Double-click to edit"/>
          <p:cNvSpPr txBox="1">
            <a:spLocks noGrp="1"/>
          </p:cNvSpPr>
          <p:nvPr>
            <p:ph type="title"/>
          </p:nvPr>
        </p:nvSpPr>
        <p:spPr>
          <a:prstGeom prst="rect">
            <a:avLst/>
          </a:prstGeom>
        </p:spPr>
        <p:txBody>
          <a:bodyPr/>
          <a:lstStyle/>
          <a:p>
            <a:endParaRPr/>
          </a:p>
        </p:txBody>
      </p:sp>
      <p:sp>
        <p:nvSpPr>
          <p:cNvPr id="1128" name="Double-click to edit"/>
          <p:cNvSpPr txBox="1">
            <a:spLocks noGrp="1"/>
          </p:cNvSpPr>
          <p:nvPr>
            <p:ph type="body" idx="1"/>
          </p:nvPr>
        </p:nvSpPr>
        <p:spPr>
          <a:prstGeom prst="rect">
            <a:avLst/>
          </a:prstGeom>
        </p:spPr>
        <p:txBody>
          <a:bodyPr/>
          <a:lstStyle/>
          <a:p>
            <a:endParaRPr/>
          </a:p>
        </p:txBody>
      </p:sp>
      <p:sp>
        <p:nvSpPr>
          <p:cNvPr id="1129"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159</a:t>
            </a:fld>
            <a:endParaRPr/>
          </a:p>
        </p:txBody>
      </p:sp>
      <p:pic>
        <p:nvPicPr>
          <p:cNvPr id="1130" name="0 La Raison Detre de la Bible-3.159.jpeg" descr="0 La Raison Detre de la Bible-3.159.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Double-click to edit"/>
          <p:cNvSpPr txBox="1">
            <a:spLocks noGrp="1"/>
          </p:cNvSpPr>
          <p:nvPr>
            <p:ph type="title"/>
          </p:nvPr>
        </p:nvSpPr>
        <p:spPr>
          <a:prstGeom prst="rect">
            <a:avLst/>
          </a:prstGeom>
        </p:spPr>
        <p:txBody>
          <a:bodyPr/>
          <a:lstStyle/>
          <a:p>
            <a:endParaRPr/>
          </a:p>
        </p:txBody>
      </p:sp>
      <p:sp>
        <p:nvSpPr>
          <p:cNvPr id="349" name="Double-click to edit"/>
          <p:cNvSpPr txBox="1">
            <a:spLocks noGrp="1"/>
          </p:cNvSpPr>
          <p:nvPr>
            <p:ph type="body" idx="1"/>
          </p:nvPr>
        </p:nvSpPr>
        <p:spPr>
          <a:prstGeom prst="rect">
            <a:avLst/>
          </a:prstGeom>
        </p:spPr>
        <p:txBody>
          <a:bodyPr/>
          <a:lstStyle/>
          <a:p>
            <a:endParaRPr/>
          </a:p>
        </p:txBody>
      </p:sp>
      <p:sp>
        <p:nvSpPr>
          <p:cNvPr id="35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pic>
        <p:nvPicPr>
          <p:cNvPr id="351" name="0 La Raison Detre de la Bible-3.016.jpeg" descr="0 La Raison Detre de la Bible-3.016.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Double-click to edit"/>
          <p:cNvSpPr txBox="1">
            <a:spLocks noGrp="1"/>
          </p:cNvSpPr>
          <p:nvPr>
            <p:ph type="title"/>
          </p:nvPr>
        </p:nvSpPr>
        <p:spPr>
          <a:prstGeom prst="rect">
            <a:avLst/>
          </a:prstGeom>
        </p:spPr>
        <p:txBody>
          <a:bodyPr/>
          <a:lstStyle/>
          <a:p>
            <a:endParaRPr/>
          </a:p>
        </p:txBody>
      </p:sp>
      <p:sp>
        <p:nvSpPr>
          <p:cNvPr id="1133" name="Double-click to edit"/>
          <p:cNvSpPr txBox="1">
            <a:spLocks noGrp="1"/>
          </p:cNvSpPr>
          <p:nvPr>
            <p:ph type="body" idx="1"/>
          </p:nvPr>
        </p:nvSpPr>
        <p:spPr>
          <a:prstGeom prst="rect">
            <a:avLst/>
          </a:prstGeom>
        </p:spPr>
        <p:txBody>
          <a:bodyPr/>
          <a:lstStyle/>
          <a:p>
            <a:endParaRPr/>
          </a:p>
        </p:txBody>
      </p:sp>
      <p:sp>
        <p:nvSpPr>
          <p:cNvPr id="1134"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160</a:t>
            </a:fld>
            <a:endParaRPr/>
          </a:p>
        </p:txBody>
      </p:sp>
      <p:pic>
        <p:nvPicPr>
          <p:cNvPr id="1135" name="0 La Raison Detre de la Bible.160.jpeg" descr="0 La Raison Detre de la Bible.160.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 name="Double-click to edit"/>
          <p:cNvSpPr txBox="1">
            <a:spLocks noGrp="1"/>
          </p:cNvSpPr>
          <p:nvPr>
            <p:ph type="title"/>
          </p:nvPr>
        </p:nvSpPr>
        <p:spPr>
          <a:prstGeom prst="rect">
            <a:avLst/>
          </a:prstGeom>
        </p:spPr>
        <p:txBody>
          <a:bodyPr/>
          <a:lstStyle/>
          <a:p>
            <a:endParaRPr/>
          </a:p>
        </p:txBody>
      </p:sp>
      <p:sp>
        <p:nvSpPr>
          <p:cNvPr id="1138" name="Double-click to edit"/>
          <p:cNvSpPr txBox="1">
            <a:spLocks noGrp="1"/>
          </p:cNvSpPr>
          <p:nvPr>
            <p:ph type="body" idx="1"/>
          </p:nvPr>
        </p:nvSpPr>
        <p:spPr>
          <a:prstGeom prst="rect">
            <a:avLst/>
          </a:prstGeom>
        </p:spPr>
        <p:txBody>
          <a:bodyPr/>
          <a:lstStyle/>
          <a:p>
            <a:endParaRPr/>
          </a:p>
        </p:txBody>
      </p:sp>
      <p:sp>
        <p:nvSpPr>
          <p:cNvPr id="1139"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161</a:t>
            </a:fld>
            <a:endParaRPr/>
          </a:p>
        </p:txBody>
      </p:sp>
      <p:pic>
        <p:nvPicPr>
          <p:cNvPr id="1140" name="0 La Raison Detre de la Bible.161.jpeg" descr="0 La Raison Detre de la Bible.161.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 name="Double-click to edit"/>
          <p:cNvSpPr txBox="1">
            <a:spLocks noGrp="1"/>
          </p:cNvSpPr>
          <p:nvPr>
            <p:ph type="title"/>
          </p:nvPr>
        </p:nvSpPr>
        <p:spPr>
          <a:prstGeom prst="rect">
            <a:avLst/>
          </a:prstGeom>
        </p:spPr>
        <p:txBody>
          <a:bodyPr/>
          <a:lstStyle/>
          <a:p>
            <a:endParaRPr/>
          </a:p>
        </p:txBody>
      </p:sp>
      <p:sp>
        <p:nvSpPr>
          <p:cNvPr id="1143" name="Double-click to edit"/>
          <p:cNvSpPr txBox="1">
            <a:spLocks noGrp="1"/>
          </p:cNvSpPr>
          <p:nvPr>
            <p:ph type="body" idx="1"/>
          </p:nvPr>
        </p:nvSpPr>
        <p:spPr>
          <a:prstGeom prst="rect">
            <a:avLst/>
          </a:prstGeom>
        </p:spPr>
        <p:txBody>
          <a:bodyPr/>
          <a:lstStyle/>
          <a:p>
            <a:endParaRPr/>
          </a:p>
        </p:txBody>
      </p:sp>
      <p:sp>
        <p:nvSpPr>
          <p:cNvPr id="1144"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162</a:t>
            </a:fld>
            <a:endParaRPr/>
          </a:p>
        </p:txBody>
      </p:sp>
      <p:pic>
        <p:nvPicPr>
          <p:cNvPr id="1145" name="0 La Raison Detre de la Bible-3.162.jpeg" descr="0 La Raison Detre de la Bible-3.162.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 name="Double-click to edit"/>
          <p:cNvSpPr txBox="1">
            <a:spLocks noGrp="1"/>
          </p:cNvSpPr>
          <p:nvPr>
            <p:ph type="title"/>
          </p:nvPr>
        </p:nvSpPr>
        <p:spPr>
          <a:prstGeom prst="rect">
            <a:avLst/>
          </a:prstGeom>
        </p:spPr>
        <p:txBody>
          <a:bodyPr/>
          <a:lstStyle/>
          <a:p>
            <a:endParaRPr/>
          </a:p>
        </p:txBody>
      </p:sp>
      <p:sp>
        <p:nvSpPr>
          <p:cNvPr id="1148" name="Double-click to edit"/>
          <p:cNvSpPr txBox="1">
            <a:spLocks noGrp="1"/>
          </p:cNvSpPr>
          <p:nvPr>
            <p:ph type="body" idx="1"/>
          </p:nvPr>
        </p:nvSpPr>
        <p:spPr>
          <a:prstGeom prst="rect">
            <a:avLst/>
          </a:prstGeom>
        </p:spPr>
        <p:txBody>
          <a:bodyPr/>
          <a:lstStyle/>
          <a:p>
            <a:endParaRPr/>
          </a:p>
        </p:txBody>
      </p:sp>
      <p:sp>
        <p:nvSpPr>
          <p:cNvPr id="1149"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163</a:t>
            </a:fld>
            <a:endParaRPr/>
          </a:p>
        </p:txBody>
      </p:sp>
      <p:pic>
        <p:nvPicPr>
          <p:cNvPr id="1150" name="0 La Raison Detre de la Bible-3.163.jpeg" descr="0 La Raison Detre de la Bible-3.163.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 name="Double-click to edit"/>
          <p:cNvSpPr txBox="1">
            <a:spLocks noGrp="1"/>
          </p:cNvSpPr>
          <p:nvPr>
            <p:ph type="title"/>
          </p:nvPr>
        </p:nvSpPr>
        <p:spPr>
          <a:prstGeom prst="rect">
            <a:avLst/>
          </a:prstGeom>
        </p:spPr>
        <p:txBody>
          <a:bodyPr/>
          <a:lstStyle/>
          <a:p>
            <a:endParaRPr/>
          </a:p>
        </p:txBody>
      </p:sp>
      <p:sp>
        <p:nvSpPr>
          <p:cNvPr id="1153" name="Double-click to edit"/>
          <p:cNvSpPr txBox="1">
            <a:spLocks noGrp="1"/>
          </p:cNvSpPr>
          <p:nvPr>
            <p:ph type="body" idx="1"/>
          </p:nvPr>
        </p:nvSpPr>
        <p:spPr>
          <a:prstGeom prst="rect">
            <a:avLst/>
          </a:prstGeom>
        </p:spPr>
        <p:txBody>
          <a:bodyPr/>
          <a:lstStyle/>
          <a:p>
            <a:endParaRPr/>
          </a:p>
        </p:txBody>
      </p:sp>
      <p:sp>
        <p:nvSpPr>
          <p:cNvPr id="1154"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164</a:t>
            </a:fld>
            <a:endParaRPr/>
          </a:p>
        </p:txBody>
      </p:sp>
      <p:pic>
        <p:nvPicPr>
          <p:cNvPr id="1155" name="0 La Raison Detre de la Bible.164.jpeg" descr="0 La Raison Detre de la Bible.164.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 name="Double-click to edit"/>
          <p:cNvSpPr txBox="1">
            <a:spLocks noGrp="1"/>
          </p:cNvSpPr>
          <p:nvPr>
            <p:ph type="title"/>
          </p:nvPr>
        </p:nvSpPr>
        <p:spPr>
          <a:prstGeom prst="rect">
            <a:avLst/>
          </a:prstGeom>
        </p:spPr>
        <p:txBody>
          <a:bodyPr/>
          <a:lstStyle/>
          <a:p>
            <a:endParaRPr/>
          </a:p>
        </p:txBody>
      </p:sp>
      <p:sp>
        <p:nvSpPr>
          <p:cNvPr id="1158" name="Double-click to edit"/>
          <p:cNvSpPr txBox="1">
            <a:spLocks noGrp="1"/>
          </p:cNvSpPr>
          <p:nvPr>
            <p:ph type="body" idx="1"/>
          </p:nvPr>
        </p:nvSpPr>
        <p:spPr>
          <a:prstGeom prst="rect">
            <a:avLst/>
          </a:prstGeom>
        </p:spPr>
        <p:txBody>
          <a:bodyPr/>
          <a:lstStyle/>
          <a:p>
            <a:endParaRPr/>
          </a:p>
        </p:txBody>
      </p:sp>
      <p:sp>
        <p:nvSpPr>
          <p:cNvPr id="1159"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165</a:t>
            </a:fld>
            <a:endParaRPr/>
          </a:p>
        </p:txBody>
      </p:sp>
      <p:pic>
        <p:nvPicPr>
          <p:cNvPr id="1160" name="0 La Raison Detre de la Bible.165.jpeg" descr="0 La Raison Detre de la Bible.165.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 name="Double-click to edit"/>
          <p:cNvSpPr txBox="1">
            <a:spLocks noGrp="1"/>
          </p:cNvSpPr>
          <p:nvPr>
            <p:ph type="title"/>
          </p:nvPr>
        </p:nvSpPr>
        <p:spPr>
          <a:prstGeom prst="rect">
            <a:avLst/>
          </a:prstGeom>
        </p:spPr>
        <p:txBody>
          <a:bodyPr/>
          <a:lstStyle/>
          <a:p>
            <a:endParaRPr/>
          </a:p>
        </p:txBody>
      </p:sp>
      <p:sp>
        <p:nvSpPr>
          <p:cNvPr id="1163" name="Double-click to edit"/>
          <p:cNvSpPr txBox="1">
            <a:spLocks noGrp="1"/>
          </p:cNvSpPr>
          <p:nvPr>
            <p:ph type="body" idx="1"/>
          </p:nvPr>
        </p:nvSpPr>
        <p:spPr>
          <a:prstGeom prst="rect">
            <a:avLst/>
          </a:prstGeom>
        </p:spPr>
        <p:txBody>
          <a:bodyPr/>
          <a:lstStyle/>
          <a:p>
            <a:endParaRPr/>
          </a:p>
        </p:txBody>
      </p:sp>
      <p:sp>
        <p:nvSpPr>
          <p:cNvPr id="1164"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166</a:t>
            </a:fld>
            <a:endParaRPr/>
          </a:p>
        </p:txBody>
      </p:sp>
      <p:pic>
        <p:nvPicPr>
          <p:cNvPr id="1165" name="0 La Raison Detre de la Bible.166.jpeg" descr="0 La Raison Detre de la Bible.166.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 name="Double-click to edit"/>
          <p:cNvSpPr txBox="1">
            <a:spLocks noGrp="1"/>
          </p:cNvSpPr>
          <p:nvPr>
            <p:ph type="title"/>
          </p:nvPr>
        </p:nvSpPr>
        <p:spPr>
          <a:prstGeom prst="rect">
            <a:avLst/>
          </a:prstGeom>
        </p:spPr>
        <p:txBody>
          <a:bodyPr/>
          <a:lstStyle/>
          <a:p>
            <a:endParaRPr/>
          </a:p>
        </p:txBody>
      </p:sp>
      <p:sp>
        <p:nvSpPr>
          <p:cNvPr id="1168" name="Double-click to edit"/>
          <p:cNvSpPr txBox="1">
            <a:spLocks noGrp="1"/>
          </p:cNvSpPr>
          <p:nvPr>
            <p:ph type="body" idx="1"/>
          </p:nvPr>
        </p:nvSpPr>
        <p:spPr>
          <a:prstGeom prst="rect">
            <a:avLst/>
          </a:prstGeom>
        </p:spPr>
        <p:txBody>
          <a:bodyPr/>
          <a:lstStyle/>
          <a:p>
            <a:endParaRPr/>
          </a:p>
        </p:txBody>
      </p:sp>
      <p:sp>
        <p:nvSpPr>
          <p:cNvPr id="1169"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167</a:t>
            </a:fld>
            <a:endParaRPr/>
          </a:p>
        </p:txBody>
      </p:sp>
      <p:pic>
        <p:nvPicPr>
          <p:cNvPr id="1170" name="0 La Raison Detre de la Bible.167.jpeg" descr="0 La Raison Detre de la Bible.167.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 name="Double-click to edit"/>
          <p:cNvSpPr txBox="1">
            <a:spLocks noGrp="1"/>
          </p:cNvSpPr>
          <p:nvPr>
            <p:ph type="title"/>
          </p:nvPr>
        </p:nvSpPr>
        <p:spPr>
          <a:prstGeom prst="rect">
            <a:avLst/>
          </a:prstGeom>
        </p:spPr>
        <p:txBody>
          <a:bodyPr/>
          <a:lstStyle/>
          <a:p>
            <a:endParaRPr/>
          </a:p>
        </p:txBody>
      </p:sp>
      <p:sp>
        <p:nvSpPr>
          <p:cNvPr id="1173" name="Double-click to edit"/>
          <p:cNvSpPr txBox="1">
            <a:spLocks noGrp="1"/>
          </p:cNvSpPr>
          <p:nvPr>
            <p:ph type="body" idx="1"/>
          </p:nvPr>
        </p:nvSpPr>
        <p:spPr>
          <a:prstGeom prst="rect">
            <a:avLst/>
          </a:prstGeom>
        </p:spPr>
        <p:txBody>
          <a:bodyPr/>
          <a:lstStyle/>
          <a:p>
            <a:endParaRPr/>
          </a:p>
        </p:txBody>
      </p:sp>
      <p:sp>
        <p:nvSpPr>
          <p:cNvPr id="1174"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168</a:t>
            </a:fld>
            <a:endParaRPr/>
          </a:p>
        </p:txBody>
      </p:sp>
      <p:pic>
        <p:nvPicPr>
          <p:cNvPr id="1175" name="0 La Raison Detre de la Bible.168.jpeg" descr="0 La Raison Detre de la Bible.168.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 name="Double-click to edit"/>
          <p:cNvSpPr txBox="1">
            <a:spLocks noGrp="1"/>
          </p:cNvSpPr>
          <p:nvPr>
            <p:ph type="title"/>
          </p:nvPr>
        </p:nvSpPr>
        <p:spPr>
          <a:prstGeom prst="rect">
            <a:avLst/>
          </a:prstGeom>
        </p:spPr>
        <p:txBody>
          <a:bodyPr/>
          <a:lstStyle/>
          <a:p>
            <a:endParaRPr/>
          </a:p>
        </p:txBody>
      </p:sp>
      <p:sp>
        <p:nvSpPr>
          <p:cNvPr id="1178" name="Double-click to edit"/>
          <p:cNvSpPr txBox="1">
            <a:spLocks noGrp="1"/>
          </p:cNvSpPr>
          <p:nvPr>
            <p:ph type="body" idx="1"/>
          </p:nvPr>
        </p:nvSpPr>
        <p:spPr>
          <a:prstGeom prst="rect">
            <a:avLst/>
          </a:prstGeom>
        </p:spPr>
        <p:txBody>
          <a:bodyPr/>
          <a:lstStyle/>
          <a:p>
            <a:endParaRPr/>
          </a:p>
        </p:txBody>
      </p:sp>
      <p:sp>
        <p:nvSpPr>
          <p:cNvPr id="1179"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169</a:t>
            </a:fld>
            <a:endParaRPr/>
          </a:p>
        </p:txBody>
      </p:sp>
      <p:pic>
        <p:nvPicPr>
          <p:cNvPr id="1180" name="0 La Raison Detre de la Bible.169.jpeg" descr="0 La Raison Detre de la Bible.169.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Double-click to edit"/>
          <p:cNvSpPr txBox="1">
            <a:spLocks noGrp="1"/>
          </p:cNvSpPr>
          <p:nvPr>
            <p:ph type="title"/>
          </p:nvPr>
        </p:nvSpPr>
        <p:spPr>
          <a:prstGeom prst="rect">
            <a:avLst/>
          </a:prstGeom>
        </p:spPr>
        <p:txBody>
          <a:bodyPr/>
          <a:lstStyle/>
          <a:p>
            <a:endParaRPr/>
          </a:p>
        </p:txBody>
      </p:sp>
      <p:sp>
        <p:nvSpPr>
          <p:cNvPr id="354" name="Double-click to edit"/>
          <p:cNvSpPr txBox="1">
            <a:spLocks noGrp="1"/>
          </p:cNvSpPr>
          <p:nvPr>
            <p:ph type="body" idx="1"/>
          </p:nvPr>
        </p:nvSpPr>
        <p:spPr>
          <a:prstGeom prst="rect">
            <a:avLst/>
          </a:prstGeom>
        </p:spPr>
        <p:txBody>
          <a:bodyPr/>
          <a:lstStyle/>
          <a:p>
            <a:endParaRPr/>
          </a:p>
        </p:txBody>
      </p:sp>
      <p:sp>
        <p:nvSpPr>
          <p:cNvPr id="35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pic>
        <p:nvPicPr>
          <p:cNvPr id="356" name="0 La Raison Detre de la Bible.017.jpeg" descr="0 La Raison Detre de la Bible.017.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 name="Double-click to edit"/>
          <p:cNvSpPr txBox="1">
            <a:spLocks noGrp="1"/>
          </p:cNvSpPr>
          <p:nvPr>
            <p:ph type="title"/>
          </p:nvPr>
        </p:nvSpPr>
        <p:spPr>
          <a:prstGeom prst="rect">
            <a:avLst/>
          </a:prstGeom>
        </p:spPr>
        <p:txBody>
          <a:bodyPr/>
          <a:lstStyle/>
          <a:p>
            <a:endParaRPr/>
          </a:p>
        </p:txBody>
      </p:sp>
      <p:sp>
        <p:nvSpPr>
          <p:cNvPr id="1183" name="Double-click to edit"/>
          <p:cNvSpPr txBox="1">
            <a:spLocks noGrp="1"/>
          </p:cNvSpPr>
          <p:nvPr>
            <p:ph type="body" idx="1"/>
          </p:nvPr>
        </p:nvSpPr>
        <p:spPr>
          <a:prstGeom prst="rect">
            <a:avLst/>
          </a:prstGeom>
        </p:spPr>
        <p:txBody>
          <a:bodyPr/>
          <a:lstStyle/>
          <a:p>
            <a:endParaRPr/>
          </a:p>
        </p:txBody>
      </p:sp>
      <p:sp>
        <p:nvSpPr>
          <p:cNvPr id="1184"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170</a:t>
            </a:fld>
            <a:endParaRPr/>
          </a:p>
        </p:txBody>
      </p:sp>
      <p:pic>
        <p:nvPicPr>
          <p:cNvPr id="1185" name="0 La Raison Detre de la Bible-3.170.jpeg" descr="0 La Raison Detre de la Bible-3.170.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 name="Double-click to edit"/>
          <p:cNvSpPr txBox="1">
            <a:spLocks noGrp="1"/>
          </p:cNvSpPr>
          <p:nvPr>
            <p:ph type="title"/>
          </p:nvPr>
        </p:nvSpPr>
        <p:spPr>
          <a:prstGeom prst="rect">
            <a:avLst/>
          </a:prstGeom>
        </p:spPr>
        <p:txBody>
          <a:bodyPr/>
          <a:lstStyle/>
          <a:p>
            <a:endParaRPr/>
          </a:p>
        </p:txBody>
      </p:sp>
      <p:sp>
        <p:nvSpPr>
          <p:cNvPr id="1188" name="Double-click to edit"/>
          <p:cNvSpPr txBox="1">
            <a:spLocks noGrp="1"/>
          </p:cNvSpPr>
          <p:nvPr>
            <p:ph type="body" idx="1"/>
          </p:nvPr>
        </p:nvSpPr>
        <p:spPr>
          <a:prstGeom prst="rect">
            <a:avLst/>
          </a:prstGeom>
        </p:spPr>
        <p:txBody>
          <a:bodyPr/>
          <a:lstStyle/>
          <a:p>
            <a:endParaRPr/>
          </a:p>
        </p:txBody>
      </p:sp>
      <p:sp>
        <p:nvSpPr>
          <p:cNvPr id="1189"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171</a:t>
            </a:fld>
            <a:endParaRPr/>
          </a:p>
        </p:txBody>
      </p:sp>
      <p:pic>
        <p:nvPicPr>
          <p:cNvPr id="1190" name="0 La Raison Detre de la Bible.171.jpeg" descr="0 La Raison Detre de la Bible.171.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2" name="Double-click to edit"/>
          <p:cNvSpPr txBox="1">
            <a:spLocks noGrp="1"/>
          </p:cNvSpPr>
          <p:nvPr>
            <p:ph type="title"/>
          </p:nvPr>
        </p:nvSpPr>
        <p:spPr>
          <a:prstGeom prst="rect">
            <a:avLst/>
          </a:prstGeom>
        </p:spPr>
        <p:txBody>
          <a:bodyPr/>
          <a:lstStyle/>
          <a:p>
            <a:endParaRPr/>
          </a:p>
        </p:txBody>
      </p:sp>
      <p:sp>
        <p:nvSpPr>
          <p:cNvPr id="1193" name="Double-click to edit"/>
          <p:cNvSpPr txBox="1">
            <a:spLocks noGrp="1"/>
          </p:cNvSpPr>
          <p:nvPr>
            <p:ph type="body" idx="1"/>
          </p:nvPr>
        </p:nvSpPr>
        <p:spPr>
          <a:prstGeom prst="rect">
            <a:avLst/>
          </a:prstGeom>
        </p:spPr>
        <p:txBody>
          <a:bodyPr/>
          <a:lstStyle/>
          <a:p>
            <a:endParaRPr/>
          </a:p>
        </p:txBody>
      </p:sp>
      <p:sp>
        <p:nvSpPr>
          <p:cNvPr id="1194"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172</a:t>
            </a:fld>
            <a:endParaRPr/>
          </a:p>
        </p:txBody>
      </p:sp>
      <p:pic>
        <p:nvPicPr>
          <p:cNvPr id="1195" name="0 La Raison Detre de la Bible-3.172.jpeg" descr="0 La Raison Detre de la Bible-3.172.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 name="Double-click to edit"/>
          <p:cNvSpPr txBox="1">
            <a:spLocks noGrp="1"/>
          </p:cNvSpPr>
          <p:nvPr>
            <p:ph type="title"/>
          </p:nvPr>
        </p:nvSpPr>
        <p:spPr>
          <a:prstGeom prst="rect">
            <a:avLst/>
          </a:prstGeom>
        </p:spPr>
        <p:txBody>
          <a:bodyPr/>
          <a:lstStyle/>
          <a:p>
            <a:endParaRPr/>
          </a:p>
        </p:txBody>
      </p:sp>
      <p:sp>
        <p:nvSpPr>
          <p:cNvPr id="1198" name="Double-click to edit"/>
          <p:cNvSpPr txBox="1">
            <a:spLocks noGrp="1"/>
          </p:cNvSpPr>
          <p:nvPr>
            <p:ph type="body" idx="1"/>
          </p:nvPr>
        </p:nvSpPr>
        <p:spPr>
          <a:prstGeom prst="rect">
            <a:avLst/>
          </a:prstGeom>
        </p:spPr>
        <p:txBody>
          <a:bodyPr/>
          <a:lstStyle/>
          <a:p>
            <a:endParaRPr/>
          </a:p>
        </p:txBody>
      </p:sp>
      <p:sp>
        <p:nvSpPr>
          <p:cNvPr id="1199"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173</a:t>
            </a:fld>
            <a:endParaRPr/>
          </a:p>
        </p:txBody>
      </p:sp>
      <p:pic>
        <p:nvPicPr>
          <p:cNvPr id="1200" name="0 La Raison Detre de la Bible.173.jpeg" descr="0 La Raison Detre de la Bible.173.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 name="Double-click to edit"/>
          <p:cNvSpPr txBox="1">
            <a:spLocks noGrp="1"/>
          </p:cNvSpPr>
          <p:nvPr>
            <p:ph type="title"/>
          </p:nvPr>
        </p:nvSpPr>
        <p:spPr>
          <a:prstGeom prst="rect">
            <a:avLst/>
          </a:prstGeom>
        </p:spPr>
        <p:txBody>
          <a:bodyPr/>
          <a:lstStyle/>
          <a:p>
            <a:endParaRPr/>
          </a:p>
        </p:txBody>
      </p:sp>
      <p:sp>
        <p:nvSpPr>
          <p:cNvPr id="1203" name="Double-click to edit"/>
          <p:cNvSpPr txBox="1">
            <a:spLocks noGrp="1"/>
          </p:cNvSpPr>
          <p:nvPr>
            <p:ph type="body" idx="1"/>
          </p:nvPr>
        </p:nvSpPr>
        <p:spPr>
          <a:prstGeom prst="rect">
            <a:avLst/>
          </a:prstGeom>
        </p:spPr>
        <p:txBody>
          <a:bodyPr/>
          <a:lstStyle/>
          <a:p>
            <a:endParaRPr/>
          </a:p>
        </p:txBody>
      </p:sp>
      <p:sp>
        <p:nvSpPr>
          <p:cNvPr id="1204"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174</a:t>
            </a:fld>
            <a:endParaRPr/>
          </a:p>
        </p:txBody>
      </p:sp>
      <p:pic>
        <p:nvPicPr>
          <p:cNvPr id="1205" name="0 La Raison Detre de la Bible.174.jpeg" descr="0 La Raison Detre de la Bible.174.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7" name="Double-click to edit"/>
          <p:cNvSpPr txBox="1">
            <a:spLocks noGrp="1"/>
          </p:cNvSpPr>
          <p:nvPr>
            <p:ph type="title"/>
          </p:nvPr>
        </p:nvSpPr>
        <p:spPr>
          <a:prstGeom prst="rect">
            <a:avLst/>
          </a:prstGeom>
        </p:spPr>
        <p:txBody>
          <a:bodyPr/>
          <a:lstStyle/>
          <a:p>
            <a:endParaRPr/>
          </a:p>
        </p:txBody>
      </p:sp>
      <p:sp>
        <p:nvSpPr>
          <p:cNvPr id="1208" name="Double-click to edit"/>
          <p:cNvSpPr txBox="1">
            <a:spLocks noGrp="1"/>
          </p:cNvSpPr>
          <p:nvPr>
            <p:ph type="body" idx="1"/>
          </p:nvPr>
        </p:nvSpPr>
        <p:spPr>
          <a:prstGeom prst="rect">
            <a:avLst/>
          </a:prstGeom>
        </p:spPr>
        <p:txBody>
          <a:bodyPr/>
          <a:lstStyle/>
          <a:p>
            <a:endParaRPr/>
          </a:p>
        </p:txBody>
      </p:sp>
      <p:sp>
        <p:nvSpPr>
          <p:cNvPr id="1209"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175</a:t>
            </a:fld>
            <a:endParaRPr/>
          </a:p>
        </p:txBody>
      </p:sp>
      <p:pic>
        <p:nvPicPr>
          <p:cNvPr id="1210" name="0 La Raison Detre de la Bible.001.jpeg" descr="0 La Raison Detre de la Bible.001.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Double-click to edit"/>
          <p:cNvSpPr txBox="1">
            <a:spLocks noGrp="1"/>
          </p:cNvSpPr>
          <p:nvPr>
            <p:ph type="title"/>
          </p:nvPr>
        </p:nvSpPr>
        <p:spPr>
          <a:prstGeom prst="rect">
            <a:avLst/>
          </a:prstGeom>
        </p:spPr>
        <p:txBody>
          <a:bodyPr/>
          <a:lstStyle/>
          <a:p>
            <a:endParaRPr/>
          </a:p>
        </p:txBody>
      </p:sp>
      <p:sp>
        <p:nvSpPr>
          <p:cNvPr id="359" name="Double-click to edit"/>
          <p:cNvSpPr txBox="1">
            <a:spLocks noGrp="1"/>
          </p:cNvSpPr>
          <p:nvPr>
            <p:ph type="body" idx="1"/>
          </p:nvPr>
        </p:nvSpPr>
        <p:spPr>
          <a:prstGeom prst="rect">
            <a:avLst/>
          </a:prstGeom>
        </p:spPr>
        <p:txBody>
          <a:bodyPr/>
          <a:lstStyle/>
          <a:p>
            <a:endParaRPr/>
          </a:p>
        </p:txBody>
      </p:sp>
      <p:sp>
        <p:nvSpPr>
          <p:cNvPr id="36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pic>
        <p:nvPicPr>
          <p:cNvPr id="361" name="0 La Raison Detre de la Bible-3.018.jpeg" descr="0 La Raison Detre de la Bible-3.018.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Double-click to edit"/>
          <p:cNvSpPr txBox="1">
            <a:spLocks noGrp="1"/>
          </p:cNvSpPr>
          <p:nvPr>
            <p:ph type="title"/>
          </p:nvPr>
        </p:nvSpPr>
        <p:spPr>
          <a:prstGeom prst="rect">
            <a:avLst/>
          </a:prstGeom>
        </p:spPr>
        <p:txBody>
          <a:bodyPr/>
          <a:lstStyle/>
          <a:p>
            <a:endParaRPr/>
          </a:p>
        </p:txBody>
      </p:sp>
      <p:sp>
        <p:nvSpPr>
          <p:cNvPr id="364" name="Double-click to edit"/>
          <p:cNvSpPr txBox="1">
            <a:spLocks noGrp="1"/>
          </p:cNvSpPr>
          <p:nvPr>
            <p:ph type="body" idx="1"/>
          </p:nvPr>
        </p:nvSpPr>
        <p:spPr>
          <a:prstGeom prst="rect">
            <a:avLst/>
          </a:prstGeom>
        </p:spPr>
        <p:txBody>
          <a:bodyPr/>
          <a:lstStyle/>
          <a:p>
            <a:endParaRPr/>
          </a:p>
        </p:txBody>
      </p:sp>
      <p:sp>
        <p:nvSpPr>
          <p:cNvPr id="36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pic>
        <p:nvPicPr>
          <p:cNvPr id="366" name="0 La Raison Detre de la Bible-3.019.jpeg" descr="0 La Raison Detre de la Bible-3.019.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Double-click to edit"/>
          <p:cNvSpPr txBox="1">
            <a:spLocks noGrp="1"/>
          </p:cNvSpPr>
          <p:nvPr>
            <p:ph type="title"/>
          </p:nvPr>
        </p:nvSpPr>
        <p:spPr>
          <a:prstGeom prst="rect">
            <a:avLst/>
          </a:prstGeom>
        </p:spPr>
        <p:txBody>
          <a:bodyPr/>
          <a:lstStyle/>
          <a:p>
            <a:endParaRPr/>
          </a:p>
        </p:txBody>
      </p:sp>
      <p:sp>
        <p:nvSpPr>
          <p:cNvPr id="275" name="Double-click to edit"/>
          <p:cNvSpPr txBox="1">
            <a:spLocks noGrp="1"/>
          </p:cNvSpPr>
          <p:nvPr>
            <p:ph type="body" idx="1"/>
          </p:nvPr>
        </p:nvSpPr>
        <p:spPr>
          <a:prstGeom prst="rect">
            <a:avLst/>
          </a:prstGeom>
        </p:spPr>
        <p:txBody>
          <a:bodyPr/>
          <a:lstStyle/>
          <a:p>
            <a:endParaRPr/>
          </a:p>
        </p:txBody>
      </p:sp>
      <p:sp>
        <p:nvSpPr>
          <p:cNvPr id="276" name="Slide Number"/>
          <p:cNvSpPr txBox="1">
            <a:spLocks noGrp="1"/>
          </p:cNvSpPr>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pic>
        <p:nvPicPr>
          <p:cNvPr id="277" name="0 La Raison Detre de la Bible.002.jpeg" descr="0 La Raison Detre de la Bible.002.jpeg"/>
          <p:cNvPicPr>
            <a:picLocks noChangeAspect="1"/>
          </p:cNvPicPr>
          <p:nvPr/>
        </p:nvPicPr>
        <p:blipFill>
          <a:blip r:embed="rId2"/>
          <a:stretch>
            <a:fillRect/>
          </a:stretch>
        </p:blipFill>
        <p:spPr>
          <a:xfrm>
            <a:off x="0" y="549275"/>
            <a:ext cx="24384000" cy="1371600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Double-click to edit"/>
          <p:cNvSpPr txBox="1">
            <a:spLocks noGrp="1"/>
          </p:cNvSpPr>
          <p:nvPr>
            <p:ph type="title"/>
          </p:nvPr>
        </p:nvSpPr>
        <p:spPr>
          <a:prstGeom prst="rect">
            <a:avLst/>
          </a:prstGeom>
        </p:spPr>
        <p:txBody>
          <a:bodyPr/>
          <a:lstStyle/>
          <a:p>
            <a:endParaRPr/>
          </a:p>
        </p:txBody>
      </p:sp>
      <p:sp>
        <p:nvSpPr>
          <p:cNvPr id="369" name="Double-click to edit"/>
          <p:cNvSpPr txBox="1">
            <a:spLocks noGrp="1"/>
          </p:cNvSpPr>
          <p:nvPr>
            <p:ph type="body" idx="1"/>
          </p:nvPr>
        </p:nvSpPr>
        <p:spPr>
          <a:prstGeom prst="rect">
            <a:avLst/>
          </a:prstGeom>
        </p:spPr>
        <p:txBody>
          <a:bodyPr/>
          <a:lstStyle/>
          <a:p>
            <a:endParaRPr/>
          </a:p>
        </p:txBody>
      </p:sp>
      <p:sp>
        <p:nvSpPr>
          <p:cNvPr id="37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pic>
        <p:nvPicPr>
          <p:cNvPr id="371" name="0 La Raison Detre de la Bible-3.020.jpeg" descr="0 La Raison Detre de la Bible-3.020.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Double-click to edit"/>
          <p:cNvSpPr txBox="1">
            <a:spLocks noGrp="1"/>
          </p:cNvSpPr>
          <p:nvPr>
            <p:ph type="title"/>
          </p:nvPr>
        </p:nvSpPr>
        <p:spPr>
          <a:prstGeom prst="rect">
            <a:avLst/>
          </a:prstGeom>
        </p:spPr>
        <p:txBody>
          <a:bodyPr/>
          <a:lstStyle/>
          <a:p>
            <a:endParaRPr/>
          </a:p>
        </p:txBody>
      </p:sp>
      <p:sp>
        <p:nvSpPr>
          <p:cNvPr id="374" name="Double-click to edit"/>
          <p:cNvSpPr txBox="1">
            <a:spLocks noGrp="1"/>
          </p:cNvSpPr>
          <p:nvPr>
            <p:ph type="body" idx="1"/>
          </p:nvPr>
        </p:nvSpPr>
        <p:spPr>
          <a:prstGeom prst="rect">
            <a:avLst/>
          </a:prstGeom>
        </p:spPr>
        <p:txBody>
          <a:bodyPr/>
          <a:lstStyle/>
          <a:p>
            <a:endParaRPr/>
          </a:p>
        </p:txBody>
      </p:sp>
      <p:sp>
        <p:nvSpPr>
          <p:cNvPr id="37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pic>
        <p:nvPicPr>
          <p:cNvPr id="376" name="0 La Raison Detre de la Bible.021.jpeg" descr="0 La Raison Detre de la Bible.021.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Double-click to edit"/>
          <p:cNvSpPr txBox="1">
            <a:spLocks noGrp="1"/>
          </p:cNvSpPr>
          <p:nvPr>
            <p:ph type="title"/>
          </p:nvPr>
        </p:nvSpPr>
        <p:spPr>
          <a:prstGeom prst="rect">
            <a:avLst/>
          </a:prstGeom>
        </p:spPr>
        <p:txBody>
          <a:bodyPr/>
          <a:lstStyle/>
          <a:p>
            <a:endParaRPr/>
          </a:p>
        </p:txBody>
      </p:sp>
      <p:sp>
        <p:nvSpPr>
          <p:cNvPr id="381" name="Double-click to edit"/>
          <p:cNvSpPr txBox="1">
            <a:spLocks noGrp="1"/>
          </p:cNvSpPr>
          <p:nvPr>
            <p:ph type="body" idx="1"/>
          </p:nvPr>
        </p:nvSpPr>
        <p:spPr>
          <a:prstGeom prst="rect">
            <a:avLst/>
          </a:prstGeom>
        </p:spPr>
        <p:txBody>
          <a:bodyPr/>
          <a:lstStyle/>
          <a:p>
            <a:endParaRPr/>
          </a:p>
        </p:txBody>
      </p:sp>
      <p:sp>
        <p:nvSpPr>
          <p:cNvPr id="38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pic>
        <p:nvPicPr>
          <p:cNvPr id="383" name="0 La Raison Detre de la Bible.022.jpeg" descr="0 La Raison Detre de la Bible.022.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Double-click to edit"/>
          <p:cNvSpPr txBox="1">
            <a:spLocks noGrp="1"/>
          </p:cNvSpPr>
          <p:nvPr>
            <p:ph type="title"/>
          </p:nvPr>
        </p:nvSpPr>
        <p:spPr>
          <a:prstGeom prst="rect">
            <a:avLst/>
          </a:prstGeom>
        </p:spPr>
        <p:txBody>
          <a:bodyPr/>
          <a:lstStyle/>
          <a:p>
            <a:endParaRPr/>
          </a:p>
        </p:txBody>
      </p:sp>
      <p:sp>
        <p:nvSpPr>
          <p:cNvPr id="386" name="Double-click to edit"/>
          <p:cNvSpPr txBox="1">
            <a:spLocks noGrp="1"/>
          </p:cNvSpPr>
          <p:nvPr>
            <p:ph type="body" idx="1"/>
          </p:nvPr>
        </p:nvSpPr>
        <p:spPr>
          <a:prstGeom prst="rect">
            <a:avLst/>
          </a:prstGeom>
        </p:spPr>
        <p:txBody>
          <a:bodyPr/>
          <a:lstStyle/>
          <a:p>
            <a:endParaRPr/>
          </a:p>
        </p:txBody>
      </p:sp>
      <p:sp>
        <p:nvSpPr>
          <p:cNvPr id="38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pic>
        <p:nvPicPr>
          <p:cNvPr id="388" name="0 La Raison Detre de la Bible-3.023.jpeg" descr="0 La Raison Detre de la Bible-3.023.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Double-click to edit"/>
          <p:cNvSpPr txBox="1">
            <a:spLocks noGrp="1"/>
          </p:cNvSpPr>
          <p:nvPr>
            <p:ph type="title"/>
          </p:nvPr>
        </p:nvSpPr>
        <p:spPr>
          <a:prstGeom prst="rect">
            <a:avLst/>
          </a:prstGeom>
        </p:spPr>
        <p:txBody>
          <a:bodyPr/>
          <a:lstStyle/>
          <a:p>
            <a:endParaRPr/>
          </a:p>
        </p:txBody>
      </p:sp>
      <p:sp>
        <p:nvSpPr>
          <p:cNvPr id="391" name="Double-click to edit"/>
          <p:cNvSpPr txBox="1">
            <a:spLocks noGrp="1"/>
          </p:cNvSpPr>
          <p:nvPr>
            <p:ph type="body" idx="1"/>
          </p:nvPr>
        </p:nvSpPr>
        <p:spPr>
          <a:prstGeom prst="rect">
            <a:avLst/>
          </a:prstGeom>
        </p:spPr>
        <p:txBody>
          <a:bodyPr/>
          <a:lstStyle/>
          <a:p>
            <a:endParaRPr/>
          </a:p>
        </p:txBody>
      </p:sp>
      <p:sp>
        <p:nvSpPr>
          <p:cNvPr id="39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pic>
        <p:nvPicPr>
          <p:cNvPr id="393" name="0 La Raison Detre de la Bible.024.jpeg" descr="0 La Raison Detre de la Bible.024.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Double-click to edit"/>
          <p:cNvSpPr txBox="1">
            <a:spLocks noGrp="1"/>
          </p:cNvSpPr>
          <p:nvPr>
            <p:ph type="title"/>
          </p:nvPr>
        </p:nvSpPr>
        <p:spPr>
          <a:prstGeom prst="rect">
            <a:avLst/>
          </a:prstGeom>
        </p:spPr>
        <p:txBody>
          <a:bodyPr/>
          <a:lstStyle/>
          <a:p>
            <a:endParaRPr/>
          </a:p>
        </p:txBody>
      </p:sp>
      <p:sp>
        <p:nvSpPr>
          <p:cNvPr id="396" name="Double-click to edit"/>
          <p:cNvSpPr txBox="1">
            <a:spLocks noGrp="1"/>
          </p:cNvSpPr>
          <p:nvPr>
            <p:ph type="body" idx="1"/>
          </p:nvPr>
        </p:nvSpPr>
        <p:spPr>
          <a:prstGeom prst="rect">
            <a:avLst/>
          </a:prstGeom>
        </p:spPr>
        <p:txBody>
          <a:bodyPr/>
          <a:lstStyle/>
          <a:p>
            <a:endParaRPr/>
          </a:p>
        </p:txBody>
      </p:sp>
      <p:sp>
        <p:nvSpPr>
          <p:cNvPr id="39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pic>
        <p:nvPicPr>
          <p:cNvPr id="398" name="0 La Raison Detre de la Bible.025.jpeg" descr="0 La Raison Detre de la Bible.025.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Double-click to edit"/>
          <p:cNvSpPr txBox="1">
            <a:spLocks noGrp="1"/>
          </p:cNvSpPr>
          <p:nvPr>
            <p:ph type="title"/>
          </p:nvPr>
        </p:nvSpPr>
        <p:spPr>
          <a:prstGeom prst="rect">
            <a:avLst/>
          </a:prstGeom>
        </p:spPr>
        <p:txBody>
          <a:bodyPr/>
          <a:lstStyle/>
          <a:p>
            <a:endParaRPr/>
          </a:p>
        </p:txBody>
      </p:sp>
      <p:sp>
        <p:nvSpPr>
          <p:cNvPr id="401" name="Double-click to edit"/>
          <p:cNvSpPr txBox="1">
            <a:spLocks noGrp="1"/>
          </p:cNvSpPr>
          <p:nvPr>
            <p:ph type="body" idx="1"/>
          </p:nvPr>
        </p:nvSpPr>
        <p:spPr>
          <a:prstGeom prst="rect">
            <a:avLst/>
          </a:prstGeom>
        </p:spPr>
        <p:txBody>
          <a:bodyPr/>
          <a:lstStyle/>
          <a:p>
            <a:endParaRPr/>
          </a:p>
        </p:txBody>
      </p:sp>
      <p:sp>
        <p:nvSpPr>
          <p:cNvPr id="40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pic>
        <p:nvPicPr>
          <p:cNvPr id="403" name="0 La Raison Detre de la Bible.026.jpeg" descr="0 La Raison Detre de la Bible.026.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Double-click to edit"/>
          <p:cNvSpPr txBox="1">
            <a:spLocks noGrp="1"/>
          </p:cNvSpPr>
          <p:nvPr>
            <p:ph type="title"/>
          </p:nvPr>
        </p:nvSpPr>
        <p:spPr>
          <a:prstGeom prst="rect">
            <a:avLst/>
          </a:prstGeom>
        </p:spPr>
        <p:txBody>
          <a:bodyPr/>
          <a:lstStyle/>
          <a:p>
            <a:endParaRPr/>
          </a:p>
        </p:txBody>
      </p:sp>
      <p:sp>
        <p:nvSpPr>
          <p:cNvPr id="406" name="Double-click to edit"/>
          <p:cNvSpPr txBox="1">
            <a:spLocks noGrp="1"/>
          </p:cNvSpPr>
          <p:nvPr>
            <p:ph type="body" idx="1"/>
          </p:nvPr>
        </p:nvSpPr>
        <p:spPr>
          <a:prstGeom prst="rect">
            <a:avLst/>
          </a:prstGeom>
        </p:spPr>
        <p:txBody>
          <a:bodyPr/>
          <a:lstStyle/>
          <a:p>
            <a:endParaRPr/>
          </a:p>
        </p:txBody>
      </p:sp>
      <p:sp>
        <p:nvSpPr>
          <p:cNvPr id="40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pic>
        <p:nvPicPr>
          <p:cNvPr id="408" name="0 La Raison Detre de la Bible.027.jpeg" descr="0 La Raison Detre de la Bible.027.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Double-click to edit"/>
          <p:cNvSpPr txBox="1">
            <a:spLocks noGrp="1"/>
          </p:cNvSpPr>
          <p:nvPr>
            <p:ph type="title"/>
          </p:nvPr>
        </p:nvSpPr>
        <p:spPr>
          <a:prstGeom prst="rect">
            <a:avLst/>
          </a:prstGeom>
        </p:spPr>
        <p:txBody>
          <a:bodyPr/>
          <a:lstStyle/>
          <a:p>
            <a:endParaRPr/>
          </a:p>
        </p:txBody>
      </p:sp>
      <p:sp>
        <p:nvSpPr>
          <p:cNvPr id="411" name="Double-click to edit"/>
          <p:cNvSpPr txBox="1">
            <a:spLocks noGrp="1"/>
          </p:cNvSpPr>
          <p:nvPr>
            <p:ph type="body" idx="1"/>
          </p:nvPr>
        </p:nvSpPr>
        <p:spPr>
          <a:prstGeom prst="rect">
            <a:avLst/>
          </a:prstGeom>
        </p:spPr>
        <p:txBody>
          <a:bodyPr/>
          <a:lstStyle/>
          <a:p>
            <a:endParaRPr/>
          </a:p>
        </p:txBody>
      </p:sp>
      <p:sp>
        <p:nvSpPr>
          <p:cNvPr id="41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pic>
        <p:nvPicPr>
          <p:cNvPr id="413" name="0 La Raison Detre de la Bible.028.jpeg" descr="0 La Raison Detre de la Bible.028.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Double-click to edit"/>
          <p:cNvSpPr txBox="1">
            <a:spLocks noGrp="1"/>
          </p:cNvSpPr>
          <p:nvPr>
            <p:ph type="title"/>
          </p:nvPr>
        </p:nvSpPr>
        <p:spPr>
          <a:prstGeom prst="rect">
            <a:avLst/>
          </a:prstGeom>
        </p:spPr>
        <p:txBody>
          <a:bodyPr/>
          <a:lstStyle/>
          <a:p>
            <a:endParaRPr/>
          </a:p>
        </p:txBody>
      </p:sp>
      <p:sp>
        <p:nvSpPr>
          <p:cNvPr id="416" name="Double-click to edit"/>
          <p:cNvSpPr txBox="1">
            <a:spLocks noGrp="1"/>
          </p:cNvSpPr>
          <p:nvPr>
            <p:ph type="body" idx="1"/>
          </p:nvPr>
        </p:nvSpPr>
        <p:spPr>
          <a:prstGeom prst="rect">
            <a:avLst/>
          </a:prstGeom>
        </p:spPr>
        <p:txBody>
          <a:bodyPr/>
          <a:lstStyle/>
          <a:p>
            <a:endParaRPr/>
          </a:p>
        </p:txBody>
      </p:sp>
      <p:sp>
        <p:nvSpPr>
          <p:cNvPr id="41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pic>
        <p:nvPicPr>
          <p:cNvPr id="418" name="0 La Raison Detre de la Bible.029.jpeg" descr="0 La Raison Detre de la Bible.029.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Double-click to edit"/>
          <p:cNvSpPr txBox="1">
            <a:spLocks noGrp="1"/>
          </p:cNvSpPr>
          <p:nvPr>
            <p:ph type="title"/>
          </p:nvPr>
        </p:nvSpPr>
        <p:spPr>
          <a:prstGeom prst="rect">
            <a:avLst/>
          </a:prstGeom>
        </p:spPr>
        <p:txBody>
          <a:bodyPr/>
          <a:lstStyle/>
          <a:p>
            <a:endParaRPr/>
          </a:p>
        </p:txBody>
      </p:sp>
      <p:sp>
        <p:nvSpPr>
          <p:cNvPr id="280" name="Double-click to edit"/>
          <p:cNvSpPr txBox="1">
            <a:spLocks noGrp="1"/>
          </p:cNvSpPr>
          <p:nvPr>
            <p:ph type="body" idx="1"/>
          </p:nvPr>
        </p:nvSpPr>
        <p:spPr>
          <a:prstGeom prst="rect">
            <a:avLst/>
          </a:prstGeom>
        </p:spPr>
        <p:txBody>
          <a:bodyPr/>
          <a:lstStyle/>
          <a:p>
            <a:endParaRPr/>
          </a:p>
        </p:txBody>
      </p:sp>
      <p:sp>
        <p:nvSpPr>
          <p:cNvPr id="281" name="Slide Number"/>
          <p:cNvSpPr txBox="1">
            <a:spLocks noGrp="1"/>
          </p:cNvSpPr>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pic>
        <p:nvPicPr>
          <p:cNvPr id="282" name="0 La Raison Detre de la Bible-3.003.jpeg" descr="0 La Raison Detre de la Bible-3.003.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Double-click to edit"/>
          <p:cNvSpPr txBox="1">
            <a:spLocks noGrp="1"/>
          </p:cNvSpPr>
          <p:nvPr>
            <p:ph type="title"/>
          </p:nvPr>
        </p:nvSpPr>
        <p:spPr>
          <a:prstGeom prst="rect">
            <a:avLst/>
          </a:prstGeom>
        </p:spPr>
        <p:txBody>
          <a:bodyPr/>
          <a:lstStyle/>
          <a:p>
            <a:endParaRPr/>
          </a:p>
        </p:txBody>
      </p:sp>
      <p:sp>
        <p:nvSpPr>
          <p:cNvPr id="421" name="Double-click to edit"/>
          <p:cNvSpPr txBox="1">
            <a:spLocks noGrp="1"/>
          </p:cNvSpPr>
          <p:nvPr>
            <p:ph type="body" idx="1"/>
          </p:nvPr>
        </p:nvSpPr>
        <p:spPr>
          <a:prstGeom prst="rect">
            <a:avLst/>
          </a:prstGeom>
        </p:spPr>
        <p:txBody>
          <a:bodyPr/>
          <a:lstStyle/>
          <a:p>
            <a:endParaRPr/>
          </a:p>
        </p:txBody>
      </p:sp>
      <p:sp>
        <p:nvSpPr>
          <p:cNvPr id="42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pic>
        <p:nvPicPr>
          <p:cNvPr id="423" name="0 La Raison Detre de la Bible.030.jpeg" descr="0 La Raison Detre de la Bible.030.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Double-click to edit"/>
          <p:cNvSpPr txBox="1">
            <a:spLocks noGrp="1"/>
          </p:cNvSpPr>
          <p:nvPr>
            <p:ph type="title"/>
          </p:nvPr>
        </p:nvSpPr>
        <p:spPr>
          <a:prstGeom prst="rect">
            <a:avLst/>
          </a:prstGeom>
        </p:spPr>
        <p:txBody>
          <a:bodyPr/>
          <a:lstStyle/>
          <a:p>
            <a:endParaRPr/>
          </a:p>
        </p:txBody>
      </p:sp>
      <p:sp>
        <p:nvSpPr>
          <p:cNvPr id="428" name="Double-click to edit"/>
          <p:cNvSpPr txBox="1">
            <a:spLocks noGrp="1"/>
          </p:cNvSpPr>
          <p:nvPr>
            <p:ph type="body" idx="1"/>
          </p:nvPr>
        </p:nvSpPr>
        <p:spPr>
          <a:prstGeom prst="rect">
            <a:avLst/>
          </a:prstGeom>
        </p:spPr>
        <p:txBody>
          <a:bodyPr/>
          <a:lstStyle/>
          <a:p>
            <a:endParaRPr/>
          </a:p>
        </p:txBody>
      </p:sp>
      <p:sp>
        <p:nvSpPr>
          <p:cNvPr id="42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pic>
        <p:nvPicPr>
          <p:cNvPr id="430" name="0 La Raison Detre de la Bible.031.jpeg" descr="0 La Raison Detre de la Bible.031.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Double-click to edit"/>
          <p:cNvSpPr txBox="1">
            <a:spLocks noGrp="1"/>
          </p:cNvSpPr>
          <p:nvPr>
            <p:ph type="title"/>
          </p:nvPr>
        </p:nvSpPr>
        <p:spPr>
          <a:prstGeom prst="rect">
            <a:avLst/>
          </a:prstGeom>
        </p:spPr>
        <p:txBody>
          <a:bodyPr/>
          <a:lstStyle/>
          <a:p>
            <a:endParaRPr/>
          </a:p>
        </p:txBody>
      </p:sp>
      <p:sp>
        <p:nvSpPr>
          <p:cNvPr id="433" name="Double-click to edit"/>
          <p:cNvSpPr txBox="1">
            <a:spLocks noGrp="1"/>
          </p:cNvSpPr>
          <p:nvPr>
            <p:ph type="body" idx="1"/>
          </p:nvPr>
        </p:nvSpPr>
        <p:spPr>
          <a:prstGeom prst="rect">
            <a:avLst/>
          </a:prstGeom>
        </p:spPr>
        <p:txBody>
          <a:bodyPr/>
          <a:lstStyle/>
          <a:p>
            <a:endParaRPr/>
          </a:p>
        </p:txBody>
      </p:sp>
      <p:sp>
        <p:nvSpPr>
          <p:cNvPr id="43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pic>
        <p:nvPicPr>
          <p:cNvPr id="435" name="0 La Raison Detre de la Bible.032.jpeg" descr="0 La Raison Detre de la Bible.032.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Double-click to edit"/>
          <p:cNvSpPr txBox="1">
            <a:spLocks noGrp="1"/>
          </p:cNvSpPr>
          <p:nvPr>
            <p:ph type="title"/>
          </p:nvPr>
        </p:nvSpPr>
        <p:spPr>
          <a:prstGeom prst="rect">
            <a:avLst/>
          </a:prstGeom>
        </p:spPr>
        <p:txBody>
          <a:bodyPr/>
          <a:lstStyle/>
          <a:p>
            <a:endParaRPr/>
          </a:p>
        </p:txBody>
      </p:sp>
      <p:sp>
        <p:nvSpPr>
          <p:cNvPr id="438" name="Double-click to edit"/>
          <p:cNvSpPr txBox="1">
            <a:spLocks noGrp="1"/>
          </p:cNvSpPr>
          <p:nvPr>
            <p:ph type="body" idx="1"/>
          </p:nvPr>
        </p:nvSpPr>
        <p:spPr>
          <a:prstGeom prst="rect">
            <a:avLst/>
          </a:prstGeom>
        </p:spPr>
        <p:txBody>
          <a:bodyPr/>
          <a:lstStyle/>
          <a:p>
            <a:endParaRPr/>
          </a:p>
        </p:txBody>
      </p:sp>
      <p:sp>
        <p:nvSpPr>
          <p:cNvPr id="4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pic>
        <p:nvPicPr>
          <p:cNvPr id="440" name="0 La Raison Detre de la Bible.033.jpeg" descr="0 La Raison Detre de la Bible.033.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Double-click to edit"/>
          <p:cNvSpPr txBox="1">
            <a:spLocks noGrp="1"/>
          </p:cNvSpPr>
          <p:nvPr>
            <p:ph type="title"/>
          </p:nvPr>
        </p:nvSpPr>
        <p:spPr>
          <a:prstGeom prst="rect">
            <a:avLst/>
          </a:prstGeom>
        </p:spPr>
        <p:txBody>
          <a:bodyPr/>
          <a:lstStyle/>
          <a:p>
            <a:endParaRPr/>
          </a:p>
        </p:txBody>
      </p:sp>
      <p:sp>
        <p:nvSpPr>
          <p:cNvPr id="443" name="Double-click to edit"/>
          <p:cNvSpPr txBox="1">
            <a:spLocks noGrp="1"/>
          </p:cNvSpPr>
          <p:nvPr>
            <p:ph type="body" idx="1"/>
          </p:nvPr>
        </p:nvSpPr>
        <p:spPr>
          <a:prstGeom prst="rect">
            <a:avLst/>
          </a:prstGeom>
        </p:spPr>
        <p:txBody>
          <a:bodyPr/>
          <a:lstStyle/>
          <a:p>
            <a:endParaRPr/>
          </a:p>
        </p:txBody>
      </p:sp>
      <p:sp>
        <p:nvSpPr>
          <p:cNvPr id="44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pic>
        <p:nvPicPr>
          <p:cNvPr id="445" name="0 La Raison Detre de la Bible.034.jpeg" descr="0 La Raison Detre de la Bible.034.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Double-click to edit"/>
          <p:cNvSpPr txBox="1">
            <a:spLocks noGrp="1"/>
          </p:cNvSpPr>
          <p:nvPr>
            <p:ph type="title"/>
          </p:nvPr>
        </p:nvSpPr>
        <p:spPr>
          <a:prstGeom prst="rect">
            <a:avLst/>
          </a:prstGeom>
        </p:spPr>
        <p:txBody>
          <a:bodyPr/>
          <a:lstStyle/>
          <a:p>
            <a:endParaRPr/>
          </a:p>
        </p:txBody>
      </p:sp>
      <p:sp>
        <p:nvSpPr>
          <p:cNvPr id="448" name="Double-click to edit"/>
          <p:cNvSpPr txBox="1">
            <a:spLocks noGrp="1"/>
          </p:cNvSpPr>
          <p:nvPr>
            <p:ph type="body" idx="1"/>
          </p:nvPr>
        </p:nvSpPr>
        <p:spPr>
          <a:prstGeom prst="rect">
            <a:avLst/>
          </a:prstGeom>
        </p:spPr>
        <p:txBody>
          <a:bodyPr/>
          <a:lstStyle/>
          <a:p>
            <a:endParaRPr/>
          </a:p>
        </p:txBody>
      </p:sp>
      <p:sp>
        <p:nvSpPr>
          <p:cNvPr id="44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pic>
        <p:nvPicPr>
          <p:cNvPr id="450" name="0 La Raison Detre de la Bible-3.035.jpeg" descr="0 La Raison Detre de la Bible-3.035.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Double-click to edit"/>
          <p:cNvSpPr txBox="1">
            <a:spLocks noGrp="1"/>
          </p:cNvSpPr>
          <p:nvPr>
            <p:ph type="title"/>
          </p:nvPr>
        </p:nvSpPr>
        <p:spPr>
          <a:prstGeom prst="rect">
            <a:avLst/>
          </a:prstGeom>
        </p:spPr>
        <p:txBody>
          <a:bodyPr/>
          <a:lstStyle/>
          <a:p>
            <a:endParaRPr/>
          </a:p>
        </p:txBody>
      </p:sp>
      <p:sp>
        <p:nvSpPr>
          <p:cNvPr id="453" name="Double-click to edit"/>
          <p:cNvSpPr txBox="1">
            <a:spLocks noGrp="1"/>
          </p:cNvSpPr>
          <p:nvPr>
            <p:ph type="body" idx="1"/>
          </p:nvPr>
        </p:nvSpPr>
        <p:spPr>
          <a:prstGeom prst="rect">
            <a:avLst/>
          </a:prstGeom>
        </p:spPr>
        <p:txBody>
          <a:bodyPr/>
          <a:lstStyle/>
          <a:p>
            <a:endParaRPr/>
          </a:p>
        </p:txBody>
      </p:sp>
      <p:sp>
        <p:nvSpPr>
          <p:cNvPr id="45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pic>
        <p:nvPicPr>
          <p:cNvPr id="455" name="0 La Raison Detre de la Bible.036.jpeg" descr="0 La Raison Detre de la Bible.036.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Double-click to edit"/>
          <p:cNvSpPr txBox="1">
            <a:spLocks noGrp="1"/>
          </p:cNvSpPr>
          <p:nvPr>
            <p:ph type="title"/>
          </p:nvPr>
        </p:nvSpPr>
        <p:spPr>
          <a:prstGeom prst="rect">
            <a:avLst/>
          </a:prstGeom>
        </p:spPr>
        <p:txBody>
          <a:bodyPr/>
          <a:lstStyle/>
          <a:p>
            <a:endParaRPr/>
          </a:p>
        </p:txBody>
      </p:sp>
      <p:sp>
        <p:nvSpPr>
          <p:cNvPr id="458" name="Double-click to edit"/>
          <p:cNvSpPr txBox="1">
            <a:spLocks noGrp="1"/>
          </p:cNvSpPr>
          <p:nvPr>
            <p:ph type="body" idx="1"/>
          </p:nvPr>
        </p:nvSpPr>
        <p:spPr>
          <a:prstGeom prst="rect">
            <a:avLst/>
          </a:prstGeom>
        </p:spPr>
        <p:txBody>
          <a:bodyPr/>
          <a:lstStyle/>
          <a:p>
            <a:endParaRPr/>
          </a:p>
        </p:txBody>
      </p:sp>
      <p:sp>
        <p:nvSpPr>
          <p:cNvPr id="45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37</a:t>
            </a:fld>
            <a:endParaRPr/>
          </a:p>
        </p:txBody>
      </p:sp>
      <p:pic>
        <p:nvPicPr>
          <p:cNvPr id="460" name="0 La Raison Detre de la Bible.037.jpeg" descr="0 La Raison Detre de la Bible.037.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Double-click to edit"/>
          <p:cNvSpPr txBox="1">
            <a:spLocks noGrp="1"/>
          </p:cNvSpPr>
          <p:nvPr>
            <p:ph type="title"/>
          </p:nvPr>
        </p:nvSpPr>
        <p:spPr>
          <a:prstGeom prst="rect">
            <a:avLst/>
          </a:prstGeom>
        </p:spPr>
        <p:txBody>
          <a:bodyPr/>
          <a:lstStyle/>
          <a:p>
            <a:endParaRPr/>
          </a:p>
        </p:txBody>
      </p:sp>
      <p:sp>
        <p:nvSpPr>
          <p:cNvPr id="463" name="Double-click to edit"/>
          <p:cNvSpPr txBox="1">
            <a:spLocks noGrp="1"/>
          </p:cNvSpPr>
          <p:nvPr>
            <p:ph type="body" idx="1"/>
          </p:nvPr>
        </p:nvSpPr>
        <p:spPr>
          <a:prstGeom prst="rect">
            <a:avLst/>
          </a:prstGeom>
        </p:spPr>
        <p:txBody>
          <a:bodyPr/>
          <a:lstStyle/>
          <a:p>
            <a:endParaRPr/>
          </a:p>
        </p:txBody>
      </p:sp>
      <p:sp>
        <p:nvSpPr>
          <p:cNvPr id="46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38</a:t>
            </a:fld>
            <a:endParaRPr/>
          </a:p>
        </p:txBody>
      </p:sp>
      <p:pic>
        <p:nvPicPr>
          <p:cNvPr id="465" name="0 La Raison Detre de la Bible.038.jpeg" descr="0 La Raison Detre de la Bible.038.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Double-click to edit"/>
          <p:cNvSpPr txBox="1">
            <a:spLocks noGrp="1"/>
          </p:cNvSpPr>
          <p:nvPr>
            <p:ph type="title"/>
          </p:nvPr>
        </p:nvSpPr>
        <p:spPr>
          <a:prstGeom prst="rect">
            <a:avLst/>
          </a:prstGeom>
        </p:spPr>
        <p:txBody>
          <a:bodyPr/>
          <a:lstStyle/>
          <a:p>
            <a:endParaRPr/>
          </a:p>
        </p:txBody>
      </p:sp>
      <p:sp>
        <p:nvSpPr>
          <p:cNvPr id="468" name="Double-click to edit"/>
          <p:cNvSpPr txBox="1">
            <a:spLocks noGrp="1"/>
          </p:cNvSpPr>
          <p:nvPr>
            <p:ph type="body" idx="1"/>
          </p:nvPr>
        </p:nvSpPr>
        <p:spPr>
          <a:prstGeom prst="rect">
            <a:avLst/>
          </a:prstGeom>
        </p:spPr>
        <p:txBody>
          <a:bodyPr/>
          <a:lstStyle/>
          <a:p>
            <a:endParaRPr/>
          </a:p>
        </p:txBody>
      </p:sp>
      <p:sp>
        <p:nvSpPr>
          <p:cNvPr id="46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39</a:t>
            </a:fld>
            <a:endParaRPr/>
          </a:p>
        </p:txBody>
      </p:sp>
      <p:pic>
        <p:nvPicPr>
          <p:cNvPr id="470" name="0 La Raison Detre de la Bible.039.jpeg" descr="0 La Raison Detre de la Bible.039.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Double-click to edit"/>
          <p:cNvSpPr txBox="1">
            <a:spLocks noGrp="1"/>
          </p:cNvSpPr>
          <p:nvPr>
            <p:ph type="title"/>
          </p:nvPr>
        </p:nvSpPr>
        <p:spPr>
          <a:prstGeom prst="rect">
            <a:avLst/>
          </a:prstGeom>
        </p:spPr>
        <p:txBody>
          <a:bodyPr/>
          <a:lstStyle/>
          <a:p>
            <a:endParaRPr/>
          </a:p>
        </p:txBody>
      </p:sp>
      <p:sp>
        <p:nvSpPr>
          <p:cNvPr id="285" name="Double-click to edit"/>
          <p:cNvSpPr txBox="1">
            <a:spLocks noGrp="1"/>
          </p:cNvSpPr>
          <p:nvPr>
            <p:ph type="body" idx="1"/>
          </p:nvPr>
        </p:nvSpPr>
        <p:spPr>
          <a:prstGeom prst="rect">
            <a:avLst/>
          </a:prstGeom>
        </p:spPr>
        <p:txBody>
          <a:bodyPr/>
          <a:lstStyle/>
          <a:p>
            <a:endParaRPr/>
          </a:p>
        </p:txBody>
      </p:sp>
      <p:sp>
        <p:nvSpPr>
          <p:cNvPr id="286" name="Slide Number"/>
          <p:cNvSpPr txBox="1">
            <a:spLocks noGrp="1"/>
          </p:cNvSpPr>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pic>
        <p:nvPicPr>
          <p:cNvPr id="287" name="0 La Raison Detre de la Bible.004.jpeg" descr="0 La Raison Detre de la Bible.004.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Double-click to edit"/>
          <p:cNvSpPr txBox="1">
            <a:spLocks noGrp="1"/>
          </p:cNvSpPr>
          <p:nvPr>
            <p:ph type="title"/>
          </p:nvPr>
        </p:nvSpPr>
        <p:spPr>
          <a:prstGeom prst="rect">
            <a:avLst/>
          </a:prstGeom>
        </p:spPr>
        <p:txBody>
          <a:bodyPr/>
          <a:lstStyle/>
          <a:p>
            <a:endParaRPr/>
          </a:p>
        </p:txBody>
      </p:sp>
      <p:sp>
        <p:nvSpPr>
          <p:cNvPr id="473" name="Double-click to edit"/>
          <p:cNvSpPr txBox="1">
            <a:spLocks noGrp="1"/>
          </p:cNvSpPr>
          <p:nvPr>
            <p:ph type="body" idx="1"/>
          </p:nvPr>
        </p:nvSpPr>
        <p:spPr>
          <a:prstGeom prst="rect">
            <a:avLst/>
          </a:prstGeom>
        </p:spPr>
        <p:txBody>
          <a:bodyPr/>
          <a:lstStyle/>
          <a:p>
            <a:endParaRPr/>
          </a:p>
        </p:txBody>
      </p:sp>
      <p:sp>
        <p:nvSpPr>
          <p:cNvPr id="47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pic>
        <p:nvPicPr>
          <p:cNvPr id="475" name="0 La Raison Detre de la Bible.040.jpeg" descr="0 La Raison Detre de la Bible.040.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Double-click to edit"/>
          <p:cNvSpPr txBox="1">
            <a:spLocks noGrp="1"/>
          </p:cNvSpPr>
          <p:nvPr>
            <p:ph type="title"/>
          </p:nvPr>
        </p:nvSpPr>
        <p:spPr>
          <a:prstGeom prst="rect">
            <a:avLst/>
          </a:prstGeom>
        </p:spPr>
        <p:txBody>
          <a:bodyPr/>
          <a:lstStyle/>
          <a:p>
            <a:endParaRPr/>
          </a:p>
        </p:txBody>
      </p:sp>
      <p:sp>
        <p:nvSpPr>
          <p:cNvPr id="478" name="Double-click to edit"/>
          <p:cNvSpPr txBox="1">
            <a:spLocks noGrp="1"/>
          </p:cNvSpPr>
          <p:nvPr>
            <p:ph type="body" idx="1"/>
          </p:nvPr>
        </p:nvSpPr>
        <p:spPr>
          <a:prstGeom prst="rect">
            <a:avLst/>
          </a:prstGeom>
        </p:spPr>
        <p:txBody>
          <a:bodyPr/>
          <a:lstStyle/>
          <a:p>
            <a:endParaRPr/>
          </a:p>
        </p:txBody>
      </p:sp>
      <p:sp>
        <p:nvSpPr>
          <p:cNvPr id="47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41</a:t>
            </a:fld>
            <a:endParaRPr/>
          </a:p>
        </p:txBody>
      </p:sp>
      <p:pic>
        <p:nvPicPr>
          <p:cNvPr id="480" name="0 La Raison Detre de la Bible.041.jpeg" descr="0 La Raison Detre de la Bible.041.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Double-click to edit"/>
          <p:cNvSpPr txBox="1">
            <a:spLocks noGrp="1"/>
          </p:cNvSpPr>
          <p:nvPr>
            <p:ph type="title"/>
          </p:nvPr>
        </p:nvSpPr>
        <p:spPr>
          <a:prstGeom prst="rect">
            <a:avLst/>
          </a:prstGeom>
        </p:spPr>
        <p:txBody>
          <a:bodyPr/>
          <a:lstStyle/>
          <a:p>
            <a:endParaRPr/>
          </a:p>
        </p:txBody>
      </p:sp>
      <p:sp>
        <p:nvSpPr>
          <p:cNvPr id="483" name="Double-click to edit"/>
          <p:cNvSpPr txBox="1">
            <a:spLocks noGrp="1"/>
          </p:cNvSpPr>
          <p:nvPr>
            <p:ph type="body" idx="1"/>
          </p:nvPr>
        </p:nvSpPr>
        <p:spPr>
          <a:prstGeom prst="rect">
            <a:avLst/>
          </a:prstGeom>
        </p:spPr>
        <p:txBody>
          <a:bodyPr/>
          <a:lstStyle/>
          <a:p>
            <a:endParaRPr/>
          </a:p>
        </p:txBody>
      </p:sp>
      <p:sp>
        <p:nvSpPr>
          <p:cNvPr id="48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42</a:t>
            </a:fld>
            <a:endParaRPr/>
          </a:p>
        </p:txBody>
      </p:sp>
      <p:pic>
        <p:nvPicPr>
          <p:cNvPr id="485" name="0 La Raison Detre de la Bible.042.jpeg" descr="0 La Raison Detre de la Bible.042.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Double-click to edit"/>
          <p:cNvSpPr txBox="1">
            <a:spLocks noGrp="1"/>
          </p:cNvSpPr>
          <p:nvPr>
            <p:ph type="title"/>
          </p:nvPr>
        </p:nvSpPr>
        <p:spPr>
          <a:prstGeom prst="rect">
            <a:avLst/>
          </a:prstGeom>
        </p:spPr>
        <p:txBody>
          <a:bodyPr/>
          <a:lstStyle/>
          <a:p>
            <a:endParaRPr/>
          </a:p>
        </p:txBody>
      </p:sp>
      <p:sp>
        <p:nvSpPr>
          <p:cNvPr id="488" name="Double-click to edit"/>
          <p:cNvSpPr txBox="1">
            <a:spLocks noGrp="1"/>
          </p:cNvSpPr>
          <p:nvPr>
            <p:ph type="body" idx="1"/>
          </p:nvPr>
        </p:nvSpPr>
        <p:spPr>
          <a:prstGeom prst="rect">
            <a:avLst/>
          </a:prstGeom>
        </p:spPr>
        <p:txBody>
          <a:bodyPr/>
          <a:lstStyle/>
          <a:p>
            <a:endParaRPr/>
          </a:p>
        </p:txBody>
      </p:sp>
      <p:sp>
        <p:nvSpPr>
          <p:cNvPr id="48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43</a:t>
            </a:fld>
            <a:endParaRPr/>
          </a:p>
        </p:txBody>
      </p:sp>
      <p:pic>
        <p:nvPicPr>
          <p:cNvPr id="490" name="0 La Raison Detre de la Bible.043.jpeg" descr="0 La Raison Detre de la Bible.043.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Double-click to edit"/>
          <p:cNvSpPr txBox="1">
            <a:spLocks noGrp="1"/>
          </p:cNvSpPr>
          <p:nvPr>
            <p:ph type="title"/>
          </p:nvPr>
        </p:nvSpPr>
        <p:spPr>
          <a:prstGeom prst="rect">
            <a:avLst/>
          </a:prstGeom>
        </p:spPr>
        <p:txBody>
          <a:bodyPr/>
          <a:lstStyle/>
          <a:p>
            <a:endParaRPr/>
          </a:p>
        </p:txBody>
      </p:sp>
      <p:sp>
        <p:nvSpPr>
          <p:cNvPr id="493" name="Double-click to edit"/>
          <p:cNvSpPr txBox="1">
            <a:spLocks noGrp="1"/>
          </p:cNvSpPr>
          <p:nvPr>
            <p:ph type="body" idx="1"/>
          </p:nvPr>
        </p:nvSpPr>
        <p:spPr>
          <a:prstGeom prst="rect">
            <a:avLst/>
          </a:prstGeom>
        </p:spPr>
        <p:txBody>
          <a:bodyPr/>
          <a:lstStyle/>
          <a:p>
            <a:endParaRPr/>
          </a:p>
        </p:txBody>
      </p:sp>
      <p:sp>
        <p:nvSpPr>
          <p:cNvPr id="49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44</a:t>
            </a:fld>
            <a:endParaRPr/>
          </a:p>
        </p:txBody>
      </p:sp>
      <p:pic>
        <p:nvPicPr>
          <p:cNvPr id="495" name="0 La Raison Detre de la Bible.044.jpeg" descr="0 La Raison Detre de la Bible.044.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Double-click to edit"/>
          <p:cNvSpPr txBox="1">
            <a:spLocks noGrp="1"/>
          </p:cNvSpPr>
          <p:nvPr>
            <p:ph type="title"/>
          </p:nvPr>
        </p:nvSpPr>
        <p:spPr>
          <a:prstGeom prst="rect">
            <a:avLst/>
          </a:prstGeom>
        </p:spPr>
        <p:txBody>
          <a:bodyPr/>
          <a:lstStyle/>
          <a:p>
            <a:endParaRPr/>
          </a:p>
        </p:txBody>
      </p:sp>
      <p:sp>
        <p:nvSpPr>
          <p:cNvPr id="498" name="Double-click to edit"/>
          <p:cNvSpPr txBox="1">
            <a:spLocks noGrp="1"/>
          </p:cNvSpPr>
          <p:nvPr>
            <p:ph type="body" idx="1"/>
          </p:nvPr>
        </p:nvSpPr>
        <p:spPr>
          <a:prstGeom prst="rect">
            <a:avLst/>
          </a:prstGeom>
        </p:spPr>
        <p:txBody>
          <a:bodyPr/>
          <a:lstStyle/>
          <a:p>
            <a:endParaRPr/>
          </a:p>
        </p:txBody>
      </p:sp>
      <p:sp>
        <p:nvSpPr>
          <p:cNvPr id="49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45</a:t>
            </a:fld>
            <a:endParaRPr/>
          </a:p>
        </p:txBody>
      </p:sp>
      <p:pic>
        <p:nvPicPr>
          <p:cNvPr id="500" name="0 La Raison Detre de la Bible.045.jpeg" descr="0 La Raison Detre de la Bible.045.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Double-click to edit"/>
          <p:cNvSpPr txBox="1">
            <a:spLocks noGrp="1"/>
          </p:cNvSpPr>
          <p:nvPr>
            <p:ph type="title"/>
          </p:nvPr>
        </p:nvSpPr>
        <p:spPr>
          <a:prstGeom prst="rect">
            <a:avLst/>
          </a:prstGeom>
        </p:spPr>
        <p:txBody>
          <a:bodyPr/>
          <a:lstStyle/>
          <a:p>
            <a:endParaRPr/>
          </a:p>
        </p:txBody>
      </p:sp>
      <p:sp>
        <p:nvSpPr>
          <p:cNvPr id="505" name="Double-click to edit"/>
          <p:cNvSpPr txBox="1">
            <a:spLocks noGrp="1"/>
          </p:cNvSpPr>
          <p:nvPr>
            <p:ph type="body" idx="1"/>
          </p:nvPr>
        </p:nvSpPr>
        <p:spPr>
          <a:prstGeom prst="rect">
            <a:avLst/>
          </a:prstGeom>
        </p:spPr>
        <p:txBody>
          <a:bodyPr/>
          <a:lstStyle/>
          <a:p>
            <a:endParaRPr/>
          </a:p>
        </p:txBody>
      </p:sp>
      <p:sp>
        <p:nvSpPr>
          <p:cNvPr id="50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46</a:t>
            </a:fld>
            <a:endParaRPr/>
          </a:p>
        </p:txBody>
      </p:sp>
      <p:pic>
        <p:nvPicPr>
          <p:cNvPr id="507" name="0 La Raison Detre de la Bible.046.jpeg" descr="0 La Raison Detre de la Bible.046.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Double-click to edit"/>
          <p:cNvSpPr txBox="1">
            <a:spLocks noGrp="1"/>
          </p:cNvSpPr>
          <p:nvPr>
            <p:ph type="title"/>
          </p:nvPr>
        </p:nvSpPr>
        <p:spPr>
          <a:prstGeom prst="rect">
            <a:avLst/>
          </a:prstGeom>
        </p:spPr>
        <p:txBody>
          <a:bodyPr/>
          <a:lstStyle/>
          <a:p>
            <a:endParaRPr/>
          </a:p>
        </p:txBody>
      </p:sp>
      <p:sp>
        <p:nvSpPr>
          <p:cNvPr id="510" name="Double-click to edit"/>
          <p:cNvSpPr txBox="1">
            <a:spLocks noGrp="1"/>
          </p:cNvSpPr>
          <p:nvPr>
            <p:ph type="body" idx="1"/>
          </p:nvPr>
        </p:nvSpPr>
        <p:spPr>
          <a:prstGeom prst="rect">
            <a:avLst/>
          </a:prstGeom>
        </p:spPr>
        <p:txBody>
          <a:bodyPr/>
          <a:lstStyle/>
          <a:p>
            <a:endParaRPr/>
          </a:p>
        </p:txBody>
      </p:sp>
      <p:sp>
        <p:nvSpPr>
          <p:cNvPr id="51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47</a:t>
            </a:fld>
            <a:endParaRPr/>
          </a:p>
        </p:txBody>
      </p:sp>
      <p:pic>
        <p:nvPicPr>
          <p:cNvPr id="512" name="0 La Raison Detre de la Bible.047.jpeg" descr="0 La Raison Detre de la Bible.047.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Double-click to edit"/>
          <p:cNvSpPr txBox="1">
            <a:spLocks noGrp="1"/>
          </p:cNvSpPr>
          <p:nvPr>
            <p:ph type="title"/>
          </p:nvPr>
        </p:nvSpPr>
        <p:spPr>
          <a:prstGeom prst="rect">
            <a:avLst/>
          </a:prstGeom>
        </p:spPr>
        <p:txBody>
          <a:bodyPr/>
          <a:lstStyle/>
          <a:p>
            <a:endParaRPr/>
          </a:p>
        </p:txBody>
      </p:sp>
      <p:sp>
        <p:nvSpPr>
          <p:cNvPr id="517" name="Double-click to edit"/>
          <p:cNvSpPr txBox="1">
            <a:spLocks noGrp="1"/>
          </p:cNvSpPr>
          <p:nvPr>
            <p:ph type="body" idx="1"/>
          </p:nvPr>
        </p:nvSpPr>
        <p:spPr>
          <a:prstGeom prst="rect">
            <a:avLst/>
          </a:prstGeom>
        </p:spPr>
        <p:txBody>
          <a:bodyPr/>
          <a:lstStyle/>
          <a:p>
            <a:endParaRPr/>
          </a:p>
        </p:txBody>
      </p:sp>
      <p:sp>
        <p:nvSpPr>
          <p:cNvPr id="51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48</a:t>
            </a:fld>
            <a:endParaRPr/>
          </a:p>
        </p:txBody>
      </p:sp>
      <p:pic>
        <p:nvPicPr>
          <p:cNvPr id="519" name="0 La Raison Detre de la Bible.048.jpeg" descr="0 La Raison Detre de la Bible.048.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Double-click to edit"/>
          <p:cNvSpPr txBox="1">
            <a:spLocks noGrp="1"/>
          </p:cNvSpPr>
          <p:nvPr>
            <p:ph type="title"/>
          </p:nvPr>
        </p:nvSpPr>
        <p:spPr>
          <a:prstGeom prst="rect">
            <a:avLst/>
          </a:prstGeom>
        </p:spPr>
        <p:txBody>
          <a:bodyPr/>
          <a:lstStyle/>
          <a:p>
            <a:endParaRPr/>
          </a:p>
        </p:txBody>
      </p:sp>
      <p:sp>
        <p:nvSpPr>
          <p:cNvPr id="522" name="Double-click to edit"/>
          <p:cNvSpPr txBox="1">
            <a:spLocks noGrp="1"/>
          </p:cNvSpPr>
          <p:nvPr>
            <p:ph type="body" idx="1"/>
          </p:nvPr>
        </p:nvSpPr>
        <p:spPr>
          <a:prstGeom prst="rect">
            <a:avLst/>
          </a:prstGeom>
        </p:spPr>
        <p:txBody>
          <a:bodyPr/>
          <a:lstStyle/>
          <a:p>
            <a:endParaRPr/>
          </a:p>
        </p:txBody>
      </p:sp>
      <p:sp>
        <p:nvSpPr>
          <p:cNvPr id="52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49</a:t>
            </a:fld>
            <a:endParaRPr/>
          </a:p>
        </p:txBody>
      </p:sp>
      <p:pic>
        <p:nvPicPr>
          <p:cNvPr id="524" name="0 La Raison Detre de la Bible-3.049.jpeg" descr="0 La Raison Detre de la Bible-3.049.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Double-click to edit"/>
          <p:cNvSpPr txBox="1">
            <a:spLocks noGrp="1"/>
          </p:cNvSpPr>
          <p:nvPr>
            <p:ph type="title"/>
          </p:nvPr>
        </p:nvSpPr>
        <p:spPr>
          <a:prstGeom prst="rect">
            <a:avLst/>
          </a:prstGeom>
        </p:spPr>
        <p:txBody>
          <a:bodyPr/>
          <a:lstStyle/>
          <a:p>
            <a:endParaRPr/>
          </a:p>
        </p:txBody>
      </p:sp>
      <p:sp>
        <p:nvSpPr>
          <p:cNvPr id="290" name="Double-click to edit"/>
          <p:cNvSpPr txBox="1">
            <a:spLocks noGrp="1"/>
          </p:cNvSpPr>
          <p:nvPr>
            <p:ph type="body" idx="1"/>
          </p:nvPr>
        </p:nvSpPr>
        <p:spPr>
          <a:prstGeom prst="rect">
            <a:avLst/>
          </a:prstGeom>
        </p:spPr>
        <p:txBody>
          <a:bodyPr/>
          <a:lstStyle/>
          <a:p>
            <a:endParaRPr/>
          </a:p>
        </p:txBody>
      </p:sp>
      <p:sp>
        <p:nvSpPr>
          <p:cNvPr id="291" name="Slide Number"/>
          <p:cNvSpPr txBox="1">
            <a:spLocks noGrp="1"/>
          </p:cNvSpPr>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pic>
        <p:nvPicPr>
          <p:cNvPr id="292" name="0 La Raison Detre de la Bible-3.005.jpeg" descr="0 La Raison Detre de la Bible-3.005.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Double-click to edit"/>
          <p:cNvSpPr txBox="1">
            <a:spLocks noGrp="1"/>
          </p:cNvSpPr>
          <p:nvPr>
            <p:ph type="title"/>
          </p:nvPr>
        </p:nvSpPr>
        <p:spPr>
          <a:prstGeom prst="rect">
            <a:avLst/>
          </a:prstGeom>
        </p:spPr>
        <p:txBody>
          <a:bodyPr/>
          <a:lstStyle/>
          <a:p>
            <a:endParaRPr/>
          </a:p>
        </p:txBody>
      </p:sp>
      <p:sp>
        <p:nvSpPr>
          <p:cNvPr id="527" name="Double-click to edit"/>
          <p:cNvSpPr txBox="1">
            <a:spLocks noGrp="1"/>
          </p:cNvSpPr>
          <p:nvPr>
            <p:ph type="body" idx="1"/>
          </p:nvPr>
        </p:nvSpPr>
        <p:spPr>
          <a:prstGeom prst="rect">
            <a:avLst/>
          </a:prstGeom>
        </p:spPr>
        <p:txBody>
          <a:bodyPr/>
          <a:lstStyle/>
          <a:p>
            <a:endParaRPr/>
          </a:p>
        </p:txBody>
      </p:sp>
      <p:sp>
        <p:nvSpPr>
          <p:cNvPr id="52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50</a:t>
            </a:fld>
            <a:endParaRPr/>
          </a:p>
        </p:txBody>
      </p:sp>
      <p:pic>
        <p:nvPicPr>
          <p:cNvPr id="529" name="0 La Raison Detre de la Bible.050.jpeg" descr="0 La Raison Detre de la Bible.050.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Double-click to edit"/>
          <p:cNvSpPr txBox="1">
            <a:spLocks noGrp="1"/>
          </p:cNvSpPr>
          <p:nvPr>
            <p:ph type="title"/>
          </p:nvPr>
        </p:nvSpPr>
        <p:spPr>
          <a:prstGeom prst="rect">
            <a:avLst/>
          </a:prstGeom>
        </p:spPr>
        <p:txBody>
          <a:bodyPr/>
          <a:lstStyle/>
          <a:p>
            <a:endParaRPr/>
          </a:p>
        </p:txBody>
      </p:sp>
      <p:sp>
        <p:nvSpPr>
          <p:cNvPr id="532" name="Double-click to edit"/>
          <p:cNvSpPr txBox="1">
            <a:spLocks noGrp="1"/>
          </p:cNvSpPr>
          <p:nvPr>
            <p:ph type="body" idx="1"/>
          </p:nvPr>
        </p:nvSpPr>
        <p:spPr>
          <a:prstGeom prst="rect">
            <a:avLst/>
          </a:prstGeom>
        </p:spPr>
        <p:txBody>
          <a:bodyPr/>
          <a:lstStyle/>
          <a:p>
            <a:endParaRPr/>
          </a:p>
        </p:txBody>
      </p:sp>
      <p:sp>
        <p:nvSpPr>
          <p:cNvPr id="53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51</a:t>
            </a:fld>
            <a:endParaRPr/>
          </a:p>
        </p:txBody>
      </p:sp>
      <p:pic>
        <p:nvPicPr>
          <p:cNvPr id="534" name="0 La Raison Detre de la Bible.051.jpeg" descr="0 La Raison Detre de la Bible.051.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Double-click to edit"/>
          <p:cNvSpPr txBox="1">
            <a:spLocks noGrp="1"/>
          </p:cNvSpPr>
          <p:nvPr>
            <p:ph type="title"/>
          </p:nvPr>
        </p:nvSpPr>
        <p:spPr>
          <a:prstGeom prst="rect">
            <a:avLst/>
          </a:prstGeom>
        </p:spPr>
        <p:txBody>
          <a:bodyPr/>
          <a:lstStyle/>
          <a:p>
            <a:endParaRPr/>
          </a:p>
        </p:txBody>
      </p:sp>
      <p:sp>
        <p:nvSpPr>
          <p:cNvPr id="537" name="Double-click to edit"/>
          <p:cNvSpPr txBox="1">
            <a:spLocks noGrp="1"/>
          </p:cNvSpPr>
          <p:nvPr>
            <p:ph type="body" idx="1"/>
          </p:nvPr>
        </p:nvSpPr>
        <p:spPr>
          <a:prstGeom prst="rect">
            <a:avLst/>
          </a:prstGeom>
        </p:spPr>
        <p:txBody>
          <a:bodyPr/>
          <a:lstStyle/>
          <a:p>
            <a:endParaRPr/>
          </a:p>
        </p:txBody>
      </p:sp>
      <p:sp>
        <p:nvSpPr>
          <p:cNvPr id="53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52</a:t>
            </a:fld>
            <a:endParaRPr/>
          </a:p>
        </p:txBody>
      </p:sp>
      <p:pic>
        <p:nvPicPr>
          <p:cNvPr id="539" name="0 La Raison Detre de la Bible.052.jpeg" descr="0 La Raison Detre de la Bible.052.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Double-click to edit"/>
          <p:cNvSpPr txBox="1">
            <a:spLocks noGrp="1"/>
          </p:cNvSpPr>
          <p:nvPr>
            <p:ph type="title"/>
          </p:nvPr>
        </p:nvSpPr>
        <p:spPr>
          <a:prstGeom prst="rect">
            <a:avLst/>
          </a:prstGeom>
        </p:spPr>
        <p:txBody>
          <a:bodyPr/>
          <a:lstStyle/>
          <a:p>
            <a:endParaRPr/>
          </a:p>
        </p:txBody>
      </p:sp>
      <p:sp>
        <p:nvSpPr>
          <p:cNvPr id="542" name="Double-click to edit"/>
          <p:cNvSpPr txBox="1">
            <a:spLocks noGrp="1"/>
          </p:cNvSpPr>
          <p:nvPr>
            <p:ph type="body" idx="1"/>
          </p:nvPr>
        </p:nvSpPr>
        <p:spPr>
          <a:prstGeom prst="rect">
            <a:avLst/>
          </a:prstGeom>
        </p:spPr>
        <p:txBody>
          <a:bodyPr/>
          <a:lstStyle/>
          <a:p>
            <a:endParaRPr/>
          </a:p>
        </p:txBody>
      </p:sp>
      <p:sp>
        <p:nvSpPr>
          <p:cNvPr id="54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53</a:t>
            </a:fld>
            <a:endParaRPr/>
          </a:p>
        </p:txBody>
      </p:sp>
      <p:pic>
        <p:nvPicPr>
          <p:cNvPr id="544" name="0 La Raison Detre de la Bible.053.jpeg" descr="0 La Raison Detre de la Bible.053.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Double-click to edit"/>
          <p:cNvSpPr txBox="1">
            <a:spLocks noGrp="1"/>
          </p:cNvSpPr>
          <p:nvPr>
            <p:ph type="title"/>
          </p:nvPr>
        </p:nvSpPr>
        <p:spPr>
          <a:prstGeom prst="rect">
            <a:avLst/>
          </a:prstGeom>
        </p:spPr>
        <p:txBody>
          <a:bodyPr/>
          <a:lstStyle/>
          <a:p>
            <a:endParaRPr/>
          </a:p>
        </p:txBody>
      </p:sp>
      <p:sp>
        <p:nvSpPr>
          <p:cNvPr id="547" name="Double-click to edit"/>
          <p:cNvSpPr txBox="1">
            <a:spLocks noGrp="1"/>
          </p:cNvSpPr>
          <p:nvPr>
            <p:ph type="body" idx="1"/>
          </p:nvPr>
        </p:nvSpPr>
        <p:spPr>
          <a:prstGeom prst="rect">
            <a:avLst/>
          </a:prstGeom>
        </p:spPr>
        <p:txBody>
          <a:bodyPr/>
          <a:lstStyle/>
          <a:p>
            <a:endParaRPr/>
          </a:p>
        </p:txBody>
      </p:sp>
      <p:sp>
        <p:nvSpPr>
          <p:cNvPr id="54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54</a:t>
            </a:fld>
            <a:endParaRPr/>
          </a:p>
        </p:txBody>
      </p:sp>
      <p:pic>
        <p:nvPicPr>
          <p:cNvPr id="549" name="0 La Raison Detre de la Bible.054.jpeg" descr="0 La Raison Detre de la Bible.054.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Double-click to edit"/>
          <p:cNvSpPr txBox="1">
            <a:spLocks noGrp="1"/>
          </p:cNvSpPr>
          <p:nvPr>
            <p:ph type="title"/>
          </p:nvPr>
        </p:nvSpPr>
        <p:spPr>
          <a:prstGeom prst="rect">
            <a:avLst/>
          </a:prstGeom>
        </p:spPr>
        <p:txBody>
          <a:bodyPr/>
          <a:lstStyle/>
          <a:p>
            <a:endParaRPr/>
          </a:p>
        </p:txBody>
      </p:sp>
      <p:sp>
        <p:nvSpPr>
          <p:cNvPr id="552" name="Double-click to edit"/>
          <p:cNvSpPr txBox="1">
            <a:spLocks noGrp="1"/>
          </p:cNvSpPr>
          <p:nvPr>
            <p:ph type="body" idx="1"/>
          </p:nvPr>
        </p:nvSpPr>
        <p:spPr>
          <a:prstGeom prst="rect">
            <a:avLst/>
          </a:prstGeom>
        </p:spPr>
        <p:txBody>
          <a:bodyPr/>
          <a:lstStyle/>
          <a:p>
            <a:endParaRPr/>
          </a:p>
        </p:txBody>
      </p:sp>
      <p:sp>
        <p:nvSpPr>
          <p:cNvPr id="55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55</a:t>
            </a:fld>
            <a:endParaRPr/>
          </a:p>
        </p:txBody>
      </p:sp>
      <p:pic>
        <p:nvPicPr>
          <p:cNvPr id="554" name="0 La Raison Detre de la Bible.055.jpeg" descr="0 La Raison Detre de la Bible.055.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Double-click to edit"/>
          <p:cNvSpPr txBox="1">
            <a:spLocks noGrp="1"/>
          </p:cNvSpPr>
          <p:nvPr>
            <p:ph type="title"/>
          </p:nvPr>
        </p:nvSpPr>
        <p:spPr>
          <a:prstGeom prst="rect">
            <a:avLst/>
          </a:prstGeom>
        </p:spPr>
        <p:txBody>
          <a:bodyPr/>
          <a:lstStyle/>
          <a:p>
            <a:endParaRPr/>
          </a:p>
        </p:txBody>
      </p:sp>
      <p:sp>
        <p:nvSpPr>
          <p:cNvPr id="557" name="Double-click to edit"/>
          <p:cNvSpPr txBox="1">
            <a:spLocks noGrp="1"/>
          </p:cNvSpPr>
          <p:nvPr>
            <p:ph type="body" idx="1"/>
          </p:nvPr>
        </p:nvSpPr>
        <p:spPr>
          <a:prstGeom prst="rect">
            <a:avLst/>
          </a:prstGeom>
        </p:spPr>
        <p:txBody>
          <a:bodyPr/>
          <a:lstStyle/>
          <a:p>
            <a:endParaRPr/>
          </a:p>
        </p:txBody>
      </p:sp>
      <p:sp>
        <p:nvSpPr>
          <p:cNvPr id="55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56</a:t>
            </a:fld>
            <a:endParaRPr/>
          </a:p>
        </p:txBody>
      </p:sp>
      <p:pic>
        <p:nvPicPr>
          <p:cNvPr id="559" name="0 La Raison Detre de la Bible.056.jpeg" descr="0 La Raison Detre de la Bible.056.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Double-click to edit"/>
          <p:cNvSpPr txBox="1">
            <a:spLocks noGrp="1"/>
          </p:cNvSpPr>
          <p:nvPr>
            <p:ph type="title"/>
          </p:nvPr>
        </p:nvSpPr>
        <p:spPr>
          <a:prstGeom prst="rect">
            <a:avLst/>
          </a:prstGeom>
        </p:spPr>
        <p:txBody>
          <a:bodyPr/>
          <a:lstStyle/>
          <a:p>
            <a:endParaRPr/>
          </a:p>
        </p:txBody>
      </p:sp>
      <p:sp>
        <p:nvSpPr>
          <p:cNvPr id="562" name="Double-click to edit"/>
          <p:cNvSpPr txBox="1">
            <a:spLocks noGrp="1"/>
          </p:cNvSpPr>
          <p:nvPr>
            <p:ph type="body" idx="1"/>
          </p:nvPr>
        </p:nvSpPr>
        <p:spPr>
          <a:prstGeom prst="rect">
            <a:avLst/>
          </a:prstGeom>
        </p:spPr>
        <p:txBody>
          <a:bodyPr/>
          <a:lstStyle/>
          <a:p>
            <a:endParaRPr/>
          </a:p>
        </p:txBody>
      </p:sp>
      <p:sp>
        <p:nvSpPr>
          <p:cNvPr id="56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57</a:t>
            </a:fld>
            <a:endParaRPr/>
          </a:p>
        </p:txBody>
      </p:sp>
      <p:pic>
        <p:nvPicPr>
          <p:cNvPr id="564" name="0 La Raison Detre de la Bible.057.jpeg" descr="0 La Raison Detre de la Bible.057.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Double-click to edit"/>
          <p:cNvSpPr txBox="1">
            <a:spLocks noGrp="1"/>
          </p:cNvSpPr>
          <p:nvPr>
            <p:ph type="title"/>
          </p:nvPr>
        </p:nvSpPr>
        <p:spPr>
          <a:prstGeom prst="rect">
            <a:avLst/>
          </a:prstGeom>
        </p:spPr>
        <p:txBody>
          <a:bodyPr/>
          <a:lstStyle/>
          <a:p>
            <a:endParaRPr/>
          </a:p>
        </p:txBody>
      </p:sp>
      <p:sp>
        <p:nvSpPr>
          <p:cNvPr id="569" name="Double-click to edit"/>
          <p:cNvSpPr txBox="1">
            <a:spLocks noGrp="1"/>
          </p:cNvSpPr>
          <p:nvPr>
            <p:ph type="body" idx="1"/>
          </p:nvPr>
        </p:nvSpPr>
        <p:spPr>
          <a:prstGeom prst="rect">
            <a:avLst/>
          </a:prstGeom>
        </p:spPr>
        <p:txBody>
          <a:bodyPr/>
          <a:lstStyle/>
          <a:p>
            <a:endParaRPr/>
          </a:p>
        </p:txBody>
      </p:sp>
      <p:sp>
        <p:nvSpPr>
          <p:cNvPr id="57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58</a:t>
            </a:fld>
            <a:endParaRPr/>
          </a:p>
        </p:txBody>
      </p:sp>
      <p:pic>
        <p:nvPicPr>
          <p:cNvPr id="571" name="0 La Raison Detre de la Bible.058.jpeg" descr="0 La Raison Detre de la Bible.058.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Double-click to edit"/>
          <p:cNvSpPr txBox="1">
            <a:spLocks noGrp="1"/>
          </p:cNvSpPr>
          <p:nvPr>
            <p:ph type="title"/>
          </p:nvPr>
        </p:nvSpPr>
        <p:spPr>
          <a:prstGeom prst="rect">
            <a:avLst/>
          </a:prstGeom>
        </p:spPr>
        <p:txBody>
          <a:bodyPr/>
          <a:lstStyle/>
          <a:p>
            <a:endParaRPr/>
          </a:p>
        </p:txBody>
      </p:sp>
      <p:sp>
        <p:nvSpPr>
          <p:cNvPr id="576" name="Double-click to edit"/>
          <p:cNvSpPr txBox="1">
            <a:spLocks noGrp="1"/>
          </p:cNvSpPr>
          <p:nvPr>
            <p:ph type="body" idx="1"/>
          </p:nvPr>
        </p:nvSpPr>
        <p:spPr>
          <a:prstGeom prst="rect">
            <a:avLst/>
          </a:prstGeom>
        </p:spPr>
        <p:txBody>
          <a:bodyPr/>
          <a:lstStyle/>
          <a:p>
            <a:endParaRPr/>
          </a:p>
        </p:txBody>
      </p:sp>
      <p:sp>
        <p:nvSpPr>
          <p:cNvPr id="57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59</a:t>
            </a:fld>
            <a:endParaRPr/>
          </a:p>
        </p:txBody>
      </p:sp>
      <p:pic>
        <p:nvPicPr>
          <p:cNvPr id="578" name="0 La Raison Detre de la Bible-3.059.jpeg" descr="0 La Raison Detre de la Bible-3.059.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Double-click to edit"/>
          <p:cNvSpPr txBox="1">
            <a:spLocks noGrp="1"/>
          </p:cNvSpPr>
          <p:nvPr>
            <p:ph type="title"/>
          </p:nvPr>
        </p:nvSpPr>
        <p:spPr>
          <a:prstGeom prst="rect">
            <a:avLst/>
          </a:prstGeom>
        </p:spPr>
        <p:txBody>
          <a:bodyPr/>
          <a:lstStyle/>
          <a:p>
            <a:endParaRPr/>
          </a:p>
        </p:txBody>
      </p:sp>
      <p:sp>
        <p:nvSpPr>
          <p:cNvPr id="295" name="Double-click to edit"/>
          <p:cNvSpPr txBox="1">
            <a:spLocks noGrp="1"/>
          </p:cNvSpPr>
          <p:nvPr>
            <p:ph type="body" idx="1"/>
          </p:nvPr>
        </p:nvSpPr>
        <p:spPr>
          <a:prstGeom prst="rect">
            <a:avLst/>
          </a:prstGeom>
        </p:spPr>
        <p:txBody>
          <a:bodyPr/>
          <a:lstStyle/>
          <a:p>
            <a:endParaRPr/>
          </a:p>
        </p:txBody>
      </p:sp>
      <p:sp>
        <p:nvSpPr>
          <p:cNvPr id="296" name="Slide Number"/>
          <p:cNvSpPr txBox="1">
            <a:spLocks noGrp="1"/>
          </p:cNvSpPr>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pic>
        <p:nvPicPr>
          <p:cNvPr id="297" name="0 La Raison Detre de la Bible.006.jpeg" descr="0 La Raison Detre de la Bible.006.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Double-click to edit"/>
          <p:cNvSpPr txBox="1">
            <a:spLocks noGrp="1"/>
          </p:cNvSpPr>
          <p:nvPr>
            <p:ph type="title"/>
          </p:nvPr>
        </p:nvSpPr>
        <p:spPr>
          <a:prstGeom prst="rect">
            <a:avLst/>
          </a:prstGeom>
        </p:spPr>
        <p:txBody>
          <a:bodyPr/>
          <a:lstStyle/>
          <a:p>
            <a:endParaRPr/>
          </a:p>
        </p:txBody>
      </p:sp>
      <p:sp>
        <p:nvSpPr>
          <p:cNvPr id="581" name="Double-click to edit"/>
          <p:cNvSpPr txBox="1">
            <a:spLocks noGrp="1"/>
          </p:cNvSpPr>
          <p:nvPr>
            <p:ph type="body" idx="1"/>
          </p:nvPr>
        </p:nvSpPr>
        <p:spPr>
          <a:prstGeom prst="rect">
            <a:avLst/>
          </a:prstGeom>
        </p:spPr>
        <p:txBody>
          <a:bodyPr/>
          <a:lstStyle/>
          <a:p>
            <a:endParaRPr/>
          </a:p>
        </p:txBody>
      </p:sp>
      <p:sp>
        <p:nvSpPr>
          <p:cNvPr id="58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60</a:t>
            </a:fld>
            <a:endParaRPr/>
          </a:p>
        </p:txBody>
      </p:sp>
      <p:pic>
        <p:nvPicPr>
          <p:cNvPr id="583" name="0 La Raison Detre de la Bible.060.jpeg" descr="0 La Raison Detre de la Bible.060.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Double-click to edit"/>
          <p:cNvSpPr txBox="1">
            <a:spLocks noGrp="1"/>
          </p:cNvSpPr>
          <p:nvPr>
            <p:ph type="title"/>
          </p:nvPr>
        </p:nvSpPr>
        <p:spPr>
          <a:prstGeom prst="rect">
            <a:avLst/>
          </a:prstGeom>
        </p:spPr>
        <p:txBody>
          <a:bodyPr/>
          <a:lstStyle/>
          <a:p>
            <a:endParaRPr/>
          </a:p>
        </p:txBody>
      </p:sp>
      <p:sp>
        <p:nvSpPr>
          <p:cNvPr id="586" name="Double-click to edit"/>
          <p:cNvSpPr txBox="1">
            <a:spLocks noGrp="1"/>
          </p:cNvSpPr>
          <p:nvPr>
            <p:ph type="body" idx="1"/>
          </p:nvPr>
        </p:nvSpPr>
        <p:spPr>
          <a:prstGeom prst="rect">
            <a:avLst/>
          </a:prstGeom>
        </p:spPr>
        <p:txBody>
          <a:bodyPr/>
          <a:lstStyle/>
          <a:p>
            <a:endParaRPr/>
          </a:p>
        </p:txBody>
      </p:sp>
      <p:sp>
        <p:nvSpPr>
          <p:cNvPr id="58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61</a:t>
            </a:fld>
            <a:endParaRPr/>
          </a:p>
        </p:txBody>
      </p:sp>
      <p:pic>
        <p:nvPicPr>
          <p:cNvPr id="588" name="0 La Raison Detre de la Bible.061.jpeg" descr="0 La Raison Detre de la Bible.061.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Double-click to edit"/>
          <p:cNvSpPr txBox="1">
            <a:spLocks noGrp="1"/>
          </p:cNvSpPr>
          <p:nvPr>
            <p:ph type="title"/>
          </p:nvPr>
        </p:nvSpPr>
        <p:spPr>
          <a:prstGeom prst="rect">
            <a:avLst/>
          </a:prstGeom>
        </p:spPr>
        <p:txBody>
          <a:bodyPr/>
          <a:lstStyle/>
          <a:p>
            <a:endParaRPr/>
          </a:p>
        </p:txBody>
      </p:sp>
      <p:sp>
        <p:nvSpPr>
          <p:cNvPr id="593" name="Double-click to edit"/>
          <p:cNvSpPr txBox="1">
            <a:spLocks noGrp="1"/>
          </p:cNvSpPr>
          <p:nvPr>
            <p:ph type="body" idx="1"/>
          </p:nvPr>
        </p:nvSpPr>
        <p:spPr>
          <a:prstGeom prst="rect">
            <a:avLst/>
          </a:prstGeom>
        </p:spPr>
        <p:txBody>
          <a:bodyPr/>
          <a:lstStyle/>
          <a:p>
            <a:endParaRPr/>
          </a:p>
        </p:txBody>
      </p:sp>
      <p:sp>
        <p:nvSpPr>
          <p:cNvPr id="59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62</a:t>
            </a:fld>
            <a:endParaRPr/>
          </a:p>
        </p:txBody>
      </p:sp>
      <p:pic>
        <p:nvPicPr>
          <p:cNvPr id="595" name="0 La Raison Detre de la Bible.062.jpeg" descr="0 La Raison Detre de la Bible.062.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Double-click to edit"/>
          <p:cNvSpPr txBox="1">
            <a:spLocks noGrp="1"/>
          </p:cNvSpPr>
          <p:nvPr>
            <p:ph type="title"/>
          </p:nvPr>
        </p:nvSpPr>
        <p:spPr>
          <a:prstGeom prst="rect">
            <a:avLst/>
          </a:prstGeom>
        </p:spPr>
        <p:txBody>
          <a:bodyPr/>
          <a:lstStyle/>
          <a:p>
            <a:endParaRPr/>
          </a:p>
        </p:txBody>
      </p:sp>
      <p:sp>
        <p:nvSpPr>
          <p:cNvPr id="598" name="Double-click to edit"/>
          <p:cNvSpPr txBox="1">
            <a:spLocks noGrp="1"/>
          </p:cNvSpPr>
          <p:nvPr>
            <p:ph type="body" idx="1"/>
          </p:nvPr>
        </p:nvSpPr>
        <p:spPr>
          <a:prstGeom prst="rect">
            <a:avLst/>
          </a:prstGeom>
        </p:spPr>
        <p:txBody>
          <a:bodyPr/>
          <a:lstStyle/>
          <a:p>
            <a:endParaRPr/>
          </a:p>
        </p:txBody>
      </p:sp>
      <p:sp>
        <p:nvSpPr>
          <p:cNvPr id="59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63</a:t>
            </a:fld>
            <a:endParaRPr/>
          </a:p>
        </p:txBody>
      </p:sp>
      <p:pic>
        <p:nvPicPr>
          <p:cNvPr id="600" name="0 La Raison Detre de la Bible.063.jpeg" descr="0 La Raison Detre de la Bible.063.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Double-click to edit"/>
          <p:cNvSpPr txBox="1">
            <a:spLocks noGrp="1"/>
          </p:cNvSpPr>
          <p:nvPr>
            <p:ph type="title"/>
          </p:nvPr>
        </p:nvSpPr>
        <p:spPr>
          <a:prstGeom prst="rect">
            <a:avLst/>
          </a:prstGeom>
        </p:spPr>
        <p:txBody>
          <a:bodyPr/>
          <a:lstStyle/>
          <a:p>
            <a:endParaRPr/>
          </a:p>
        </p:txBody>
      </p:sp>
      <p:sp>
        <p:nvSpPr>
          <p:cNvPr id="605" name="Double-click to edit"/>
          <p:cNvSpPr txBox="1">
            <a:spLocks noGrp="1"/>
          </p:cNvSpPr>
          <p:nvPr>
            <p:ph type="body" idx="1"/>
          </p:nvPr>
        </p:nvSpPr>
        <p:spPr>
          <a:prstGeom prst="rect">
            <a:avLst/>
          </a:prstGeom>
        </p:spPr>
        <p:txBody>
          <a:bodyPr/>
          <a:lstStyle/>
          <a:p>
            <a:endParaRPr/>
          </a:p>
        </p:txBody>
      </p:sp>
      <p:sp>
        <p:nvSpPr>
          <p:cNvPr id="60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64</a:t>
            </a:fld>
            <a:endParaRPr/>
          </a:p>
        </p:txBody>
      </p:sp>
      <p:pic>
        <p:nvPicPr>
          <p:cNvPr id="607" name="0 La Raison Detre de la Bible.064.jpeg" descr="0 La Raison Detre de la Bible.064.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Double-click to edit"/>
          <p:cNvSpPr txBox="1">
            <a:spLocks noGrp="1"/>
          </p:cNvSpPr>
          <p:nvPr>
            <p:ph type="title"/>
          </p:nvPr>
        </p:nvSpPr>
        <p:spPr>
          <a:prstGeom prst="rect">
            <a:avLst/>
          </a:prstGeom>
        </p:spPr>
        <p:txBody>
          <a:bodyPr/>
          <a:lstStyle/>
          <a:p>
            <a:endParaRPr/>
          </a:p>
        </p:txBody>
      </p:sp>
      <p:sp>
        <p:nvSpPr>
          <p:cNvPr id="610" name="Double-click to edit"/>
          <p:cNvSpPr txBox="1">
            <a:spLocks noGrp="1"/>
          </p:cNvSpPr>
          <p:nvPr>
            <p:ph type="body" idx="1"/>
          </p:nvPr>
        </p:nvSpPr>
        <p:spPr>
          <a:prstGeom prst="rect">
            <a:avLst/>
          </a:prstGeom>
        </p:spPr>
        <p:txBody>
          <a:bodyPr/>
          <a:lstStyle/>
          <a:p>
            <a:endParaRPr/>
          </a:p>
        </p:txBody>
      </p:sp>
      <p:sp>
        <p:nvSpPr>
          <p:cNvPr id="61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65</a:t>
            </a:fld>
            <a:endParaRPr/>
          </a:p>
        </p:txBody>
      </p:sp>
      <p:pic>
        <p:nvPicPr>
          <p:cNvPr id="612" name="0 La Raison Detre de la Bible.065.jpeg" descr="0 La Raison Detre de la Bible.065.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Double-click to edit"/>
          <p:cNvSpPr txBox="1">
            <a:spLocks noGrp="1"/>
          </p:cNvSpPr>
          <p:nvPr>
            <p:ph type="title"/>
          </p:nvPr>
        </p:nvSpPr>
        <p:spPr>
          <a:prstGeom prst="rect">
            <a:avLst/>
          </a:prstGeom>
        </p:spPr>
        <p:txBody>
          <a:bodyPr/>
          <a:lstStyle/>
          <a:p>
            <a:endParaRPr/>
          </a:p>
        </p:txBody>
      </p:sp>
      <p:sp>
        <p:nvSpPr>
          <p:cNvPr id="617" name="Double-click to edit"/>
          <p:cNvSpPr txBox="1">
            <a:spLocks noGrp="1"/>
          </p:cNvSpPr>
          <p:nvPr>
            <p:ph type="body" idx="1"/>
          </p:nvPr>
        </p:nvSpPr>
        <p:spPr>
          <a:prstGeom prst="rect">
            <a:avLst/>
          </a:prstGeom>
        </p:spPr>
        <p:txBody>
          <a:bodyPr/>
          <a:lstStyle/>
          <a:p>
            <a:endParaRPr/>
          </a:p>
        </p:txBody>
      </p:sp>
      <p:sp>
        <p:nvSpPr>
          <p:cNvPr id="61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66</a:t>
            </a:fld>
            <a:endParaRPr/>
          </a:p>
        </p:txBody>
      </p:sp>
      <p:pic>
        <p:nvPicPr>
          <p:cNvPr id="619" name="0 La Raison Detre de la Bible.066.jpeg" descr="0 La Raison Detre de la Bible.066.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Double-click to edit"/>
          <p:cNvSpPr txBox="1">
            <a:spLocks noGrp="1"/>
          </p:cNvSpPr>
          <p:nvPr>
            <p:ph type="title"/>
          </p:nvPr>
        </p:nvSpPr>
        <p:spPr>
          <a:prstGeom prst="rect">
            <a:avLst/>
          </a:prstGeom>
        </p:spPr>
        <p:txBody>
          <a:bodyPr/>
          <a:lstStyle/>
          <a:p>
            <a:endParaRPr/>
          </a:p>
        </p:txBody>
      </p:sp>
      <p:sp>
        <p:nvSpPr>
          <p:cNvPr id="622" name="Double-click to edit"/>
          <p:cNvSpPr txBox="1">
            <a:spLocks noGrp="1"/>
          </p:cNvSpPr>
          <p:nvPr>
            <p:ph type="body" idx="1"/>
          </p:nvPr>
        </p:nvSpPr>
        <p:spPr>
          <a:prstGeom prst="rect">
            <a:avLst/>
          </a:prstGeom>
        </p:spPr>
        <p:txBody>
          <a:bodyPr/>
          <a:lstStyle/>
          <a:p>
            <a:endParaRPr/>
          </a:p>
        </p:txBody>
      </p:sp>
      <p:sp>
        <p:nvSpPr>
          <p:cNvPr id="62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67</a:t>
            </a:fld>
            <a:endParaRPr/>
          </a:p>
        </p:txBody>
      </p:sp>
      <p:pic>
        <p:nvPicPr>
          <p:cNvPr id="624" name="0 La Raison Detre de la Bible.067.jpeg" descr="0 La Raison Detre de la Bible.067.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Double-click to edit"/>
          <p:cNvSpPr txBox="1">
            <a:spLocks noGrp="1"/>
          </p:cNvSpPr>
          <p:nvPr>
            <p:ph type="title"/>
          </p:nvPr>
        </p:nvSpPr>
        <p:spPr>
          <a:prstGeom prst="rect">
            <a:avLst/>
          </a:prstGeom>
        </p:spPr>
        <p:txBody>
          <a:bodyPr/>
          <a:lstStyle/>
          <a:p>
            <a:endParaRPr/>
          </a:p>
        </p:txBody>
      </p:sp>
      <p:sp>
        <p:nvSpPr>
          <p:cNvPr id="627" name="Double-click to edit"/>
          <p:cNvSpPr txBox="1">
            <a:spLocks noGrp="1"/>
          </p:cNvSpPr>
          <p:nvPr>
            <p:ph type="body" idx="1"/>
          </p:nvPr>
        </p:nvSpPr>
        <p:spPr>
          <a:prstGeom prst="rect">
            <a:avLst/>
          </a:prstGeom>
        </p:spPr>
        <p:txBody>
          <a:bodyPr/>
          <a:lstStyle/>
          <a:p>
            <a:endParaRPr/>
          </a:p>
        </p:txBody>
      </p:sp>
      <p:sp>
        <p:nvSpPr>
          <p:cNvPr id="62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68</a:t>
            </a:fld>
            <a:endParaRPr/>
          </a:p>
        </p:txBody>
      </p:sp>
      <p:pic>
        <p:nvPicPr>
          <p:cNvPr id="629" name="0 La Raison Detre de la Bible.068.jpeg" descr="0 La Raison Detre de la Bible.068.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Double-click to edit"/>
          <p:cNvSpPr txBox="1">
            <a:spLocks noGrp="1"/>
          </p:cNvSpPr>
          <p:nvPr>
            <p:ph type="title"/>
          </p:nvPr>
        </p:nvSpPr>
        <p:spPr>
          <a:prstGeom prst="rect">
            <a:avLst/>
          </a:prstGeom>
        </p:spPr>
        <p:txBody>
          <a:bodyPr/>
          <a:lstStyle/>
          <a:p>
            <a:endParaRPr/>
          </a:p>
        </p:txBody>
      </p:sp>
      <p:sp>
        <p:nvSpPr>
          <p:cNvPr id="634" name="Double-click to edit"/>
          <p:cNvSpPr txBox="1">
            <a:spLocks noGrp="1"/>
          </p:cNvSpPr>
          <p:nvPr>
            <p:ph type="body" idx="1"/>
          </p:nvPr>
        </p:nvSpPr>
        <p:spPr>
          <a:prstGeom prst="rect">
            <a:avLst/>
          </a:prstGeom>
        </p:spPr>
        <p:txBody>
          <a:bodyPr/>
          <a:lstStyle/>
          <a:p>
            <a:endParaRPr/>
          </a:p>
        </p:txBody>
      </p:sp>
      <p:sp>
        <p:nvSpPr>
          <p:cNvPr id="63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69</a:t>
            </a:fld>
            <a:endParaRPr/>
          </a:p>
        </p:txBody>
      </p:sp>
      <p:pic>
        <p:nvPicPr>
          <p:cNvPr id="636" name="0 La Raison Detre de la Bible-3.069.jpeg" descr="0 La Raison Detre de la Bible-3.069.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Double-click to edit"/>
          <p:cNvSpPr txBox="1">
            <a:spLocks noGrp="1"/>
          </p:cNvSpPr>
          <p:nvPr>
            <p:ph type="title"/>
          </p:nvPr>
        </p:nvSpPr>
        <p:spPr>
          <a:prstGeom prst="rect">
            <a:avLst/>
          </a:prstGeom>
        </p:spPr>
        <p:txBody>
          <a:bodyPr/>
          <a:lstStyle/>
          <a:p>
            <a:endParaRPr/>
          </a:p>
        </p:txBody>
      </p:sp>
      <p:sp>
        <p:nvSpPr>
          <p:cNvPr id="300" name="Double-click to edit"/>
          <p:cNvSpPr txBox="1">
            <a:spLocks noGrp="1"/>
          </p:cNvSpPr>
          <p:nvPr>
            <p:ph type="body" idx="1"/>
          </p:nvPr>
        </p:nvSpPr>
        <p:spPr>
          <a:prstGeom prst="rect">
            <a:avLst/>
          </a:prstGeom>
        </p:spPr>
        <p:txBody>
          <a:bodyPr/>
          <a:lstStyle/>
          <a:p>
            <a:endParaRPr/>
          </a:p>
        </p:txBody>
      </p:sp>
      <p:sp>
        <p:nvSpPr>
          <p:cNvPr id="301" name="Slide Number"/>
          <p:cNvSpPr txBox="1">
            <a:spLocks noGrp="1"/>
          </p:cNvSpPr>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pic>
        <p:nvPicPr>
          <p:cNvPr id="302" name="0 La Raison Detre de la Bible-2.007.jpeg" descr="0 La Raison Detre de la Bible-2.007.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Double-click to edit"/>
          <p:cNvSpPr txBox="1">
            <a:spLocks noGrp="1"/>
          </p:cNvSpPr>
          <p:nvPr>
            <p:ph type="title"/>
          </p:nvPr>
        </p:nvSpPr>
        <p:spPr>
          <a:prstGeom prst="rect">
            <a:avLst/>
          </a:prstGeom>
        </p:spPr>
        <p:txBody>
          <a:bodyPr/>
          <a:lstStyle/>
          <a:p>
            <a:endParaRPr/>
          </a:p>
        </p:txBody>
      </p:sp>
      <p:sp>
        <p:nvSpPr>
          <p:cNvPr id="639" name="Double-click to edit"/>
          <p:cNvSpPr txBox="1">
            <a:spLocks noGrp="1"/>
          </p:cNvSpPr>
          <p:nvPr>
            <p:ph type="body" idx="1"/>
          </p:nvPr>
        </p:nvSpPr>
        <p:spPr>
          <a:prstGeom prst="rect">
            <a:avLst/>
          </a:prstGeom>
        </p:spPr>
        <p:txBody>
          <a:bodyPr/>
          <a:lstStyle/>
          <a:p>
            <a:endParaRPr/>
          </a:p>
        </p:txBody>
      </p:sp>
      <p:sp>
        <p:nvSpPr>
          <p:cNvPr id="64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70</a:t>
            </a:fld>
            <a:endParaRPr/>
          </a:p>
        </p:txBody>
      </p:sp>
      <p:pic>
        <p:nvPicPr>
          <p:cNvPr id="641" name="0 La Raison Detre de la Bible-3.070.jpeg" descr="0 La Raison Detre de la Bible-3.070.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Double-click to edit"/>
          <p:cNvSpPr txBox="1">
            <a:spLocks noGrp="1"/>
          </p:cNvSpPr>
          <p:nvPr>
            <p:ph type="title"/>
          </p:nvPr>
        </p:nvSpPr>
        <p:spPr>
          <a:prstGeom prst="rect">
            <a:avLst/>
          </a:prstGeom>
        </p:spPr>
        <p:txBody>
          <a:bodyPr/>
          <a:lstStyle/>
          <a:p>
            <a:endParaRPr/>
          </a:p>
        </p:txBody>
      </p:sp>
      <p:sp>
        <p:nvSpPr>
          <p:cNvPr id="644" name="Double-click to edit"/>
          <p:cNvSpPr txBox="1">
            <a:spLocks noGrp="1"/>
          </p:cNvSpPr>
          <p:nvPr>
            <p:ph type="body" idx="1"/>
          </p:nvPr>
        </p:nvSpPr>
        <p:spPr>
          <a:prstGeom prst="rect">
            <a:avLst/>
          </a:prstGeom>
        </p:spPr>
        <p:txBody>
          <a:bodyPr/>
          <a:lstStyle/>
          <a:p>
            <a:endParaRPr/>
          </a:p>
        </p:txBody>
      </p:sp>
      <p:sp>
        <p:nvSpPr>
          <p:cNvPr id="64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71</a:t>
            </a:fld>
            <a:endParaRPr/>
          </a:p>
        </p:txBody>
      </p:sp>
      <p:pic>
        <p:nvPicPr>
          <p:cNvPr id="646" name="0 La Raison Detre de la Bible-3.071.jpeg" descr="0 La Raison Detre de la Bible-3.071.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Double-click to edit"/>
          <p:cNvSpPr txBox="1">
            <a:spLocks noGrp="1"/>
          </p:cNvSpPr>
          <p:nvPr>
            <p:ph type="title"/>
          </p:nvPr>
        </p:nvSpPr>
        <p:spPr>
          <a:prstGeom prst="rect">
            <a:avLst/>
          </a:prstGeom>
        </p:spPr>
        <p:txBody>
          <a:bodyPr/>
          <a:lstStyle/>
          <a:p>
            <a:endParaRPr/>
          </a:p>
        </p:txBody>
      </p:sp>
      <p:sp>
        <p:nvSpPr>
          <p:cNvPr id="649" name="Double-click to edit"/>
          <p:cNvSpPr txBox="1">
            <a:spLocks noGrp="1"/>
          </p:cNvSpPr>
          <p:nvPr>
            <p:ph type="body" idx="1"/>
          </p:nvPr>
        </p:nvSpPr>
        <p:spPr>
          <a:prstGeom prst="rect">
            <a:avLst/>
          </a:prstGeom>
        </p:spPr>
        <p:txBody>
          <a:bodyPr/>
          <a:lstStyle/>
          <a:p>
            <a:endParaRPr/>
          </a:p>
        </p:txBody>
      </p:sp>
      <p:sp>
        <p:nvSpPr>
          <p:cNvPr id="65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72</a:t>
            </a:fld>
            <a:endParaRPr/>
          </a:p>
        </p:txBody>
      </p:sp>
      <p:pic>
        <p:nvPicPr>
          <p:cNvPr id="651" name="0 La Raison Detre de la Bible.072.jpeg" descr="0 La Raison Detre de la Bible.072.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Double-click to edit"/>
          <p:cNvSpPr txBox="1">
            <a:spLocks noGrp="1"/>
          </p:cNvSpPr>
          <p:nvPr>
            <p:ph type="title"/>
          </p:nvPr>
        </p:nvSpPr>
        <p:spPr>
          <a:prstGeom prst="rect">
            <a:avLst/>
          </a:prstGeom>
        </p:spPr>
        <p:txBody>
          <a:bodyPr/>
          <a:lstStyle/>
          <a:p>
            <a:endParaRPr/>
          </a:p>
        </p:txBody>
      </p:sp>
      <p:sp>
        <p:nvSpPr>
          <p:cNvPr id="656" name="Double-click to edit"/>
          <p:cNvSpPr txBox="1">
            <a:spLocks noGrp="1"/>
          </p:cNvSpPr>
          <p:nvPr>
            <p:ph type="body" idx="1"/>
          </p:nvPr>
        </p:nvSpPr>
        <p:spPr>
          <a:prstGeom prst="rect">
            <a:avLst/>
          </a:prstGeom>
        </p:spPr>
        <p:txBody>
          <a:bodyPr/>
          <a:lstStyle/>
          <a:p>
            <a:endParaRPr/>
          </a:p>
        </p:txBody>
      </p:sp>
      <p:sp>
        <p:nvSpPr>
          <p:cNvPr id="65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73</a:t>
            </a:fld>
            <a:endParaRPr/>
          </a:p>
        </p:txBody>
      </p:sp>
      <p:pic>
        <p:nvPicPr>
          <p:cNvPr id="658" name="0 La Raison Detre de la Bible.073.jpeg" descr="0 La Raison Detre de la Bible.073.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Double-click to edit"/>
          <p:cNvSpPr txBox="1">
            <a:spLocks noGrp="1"/>
          </p:cNvSpPr>
          <p:nvPr>
            <p:ph type="title"/>
          </p:nvPr>
        </p:nvSpPr>
        <p:spPr>
          <a:prstGeom prst="rect">
            <a:avLst/>
          </a:prstGeom>
        </p:spPr>
        <p:txBody>
          <a:bodyPr/>
          <a:lstStyle/>
          <a:p>
            <a:endParaRPr/>
          </a:p>
        </p:txBody>
      </p:sp>
      <p:sp>
        <p:nvSpPr>
          <p:cNvPr id="663" name="Double-click to edit"/>
          <p:cNvSpPr txBox="1">
            <a:spLocks noGrp="1"/>
          </p:cNvSpPr>
          <p:nvPr>
            <p:ph type="body" idx="1"/>
          </p:nvPr>
        </p:nvSpPr>
        <p:spPr>
          <a:prstGeom prst="rect">
            <a:avLst/>
          </a:prstGeom>
        </p:spPr>
        <p:txBody>
          <a:bodyPr/>
          <a:lstStyle/>
          <a:p>
            <a:endParaRPr/>
          </a:p>
        </p:txBody>
      </p:sp>
      <p:sp>
        <p:nvSpPr>
          <p:cNvPr id="66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74</a:t>
            </a:fld>
            <a:endParaRPr/>
          </a:p>
        </p:txBody>
      </p:sp>
      <p:pic>
        <p:nvPicPr>
          <p:cNvPr id="665" name="0 La Raison Detre de la Bible.074.jpeg" descr="0 La Raison Detre de la Bible.074.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Double-click to edit"/>
          <p:cNvSpPr txBox="1">
            <a:spLocks noGrp="1"/>
          </p:cNvSpPr>
          <p:nvPr>
            <p:ph type="title"/>
          </p:nvPr>
        </p:nvSpPr>
        <p:spPr>
          <a:prstGeom prst="rect">
            <a:avLst/>
          </a:prstGeom>
        </p:spPr>
        <p:txBody>
          <a:bodyPr/>
          <a:lstStyle/>
          <a:p>
            <a:endParaRPr/>
          </a:p>
        </p:txBody>
      </p:sp>
      <p:sp>
        <p:nvSpPr>
          <p:cNvPr id="670" name="Double-click to edit"/>
          <p:cNvSpPr txBox="1">
            <a:spLocks noGrp="1"/>
          </p:cNvSpPr>
          <p:nvPr>
            <p:ph type="body" idx="1"/>
          </p:nvPr>
        </p:nvSpPr>
        <p:spPr>
          <a:prstGeom prst="rect">
            <a:avLst/>
          </a:prstGeom>
        </p:spPr>
        <p:txBody>
          <a:bodyPr/>
          <a:lstStyle/>
          <a:p>
            <a:endParaRPr/>
          </a:p>
        </p:txBody>
      </p:sp>
      <p:sp>
        <p:nvSpPr>
          <p:cNvPr id="67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75</a:t>
            </a:fld>
            <a:endParaRPr/>
          </a:p>
        </p:txBody>
      </p:sp>
      <p:pic>
        <p:nvPicPr>
          <p:cNvPr id="672" name="0 La Raison Detre de la Bible.075.jpeg" descr="0 La Raison Detre de la Bible.075.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 name="Double-click to edit"/>
          <p:cNvSpPr txBox="1">
            <a:spLocks noGrp="1"/>
          </p:cNvSpPr>
          <p:nvPr>
            <p:ph type="title"/>
          </p:nvPr>
        </p:nvSpPr>
        <p:spPr>
          <a:prstGeom prst="rect">
            <a:avLst/>
          </a:prstGeom>
        </p:spPr>
        <p:txBody>
          <a:bodyPr/>
          <a:lstStyle/>
          <a:p>
            <a:endParaRPr/>
          </a:p>
        </p:txBody>
      </p:sp>
      <p:sp>
        <p:nvSpPr>
          <p:cNvPr id="677" name="Double-click to edit"/>
          <p:cNvSpPr txBox="1">
            <a:spLocks noGrp="1"/>
          </p:cNvSpPr>
          <p:nvPr>
            <p:ph type="body" idx="1"/>
          </p:nvPr>
        </p:nvSpPr>
        <p:spPr>
          <a:prstGeom prst="rect">
            <a:avLst/>
          </a:prstGeom>
        </p:spPr>
        <p:txBody>
          <a:bodyPr/>
          <a:lstStyle/>
          <a:p>
            <a:endParaRPr/>
          </a:p>
        </p:txBody>
      </p:sp>
      <p:sp>
        <p:nvSpPr>
          <p:cNvPr id="67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76</a:t>
            </a:fld>
            <a:endParaRPr/>
          </a:p>
        </p:txBody>
      </p:sp>
      <p:pic>
        <p:nvPicPr>
          <p:cNvPr id="679" name="0 La Raison Detre de la Bible.076.jpeg" descr="0 La Raison Detre de la Bible.076.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Double-click to edit"/>
          <p:cNvSpPr txBox="1">
            <a:spLocks noGrp="1"/>
          </p:cNvSpPr>
          <p:nvPr>
            <p:ph type="title"/>
          </p:nvPr>
        </p:nvSpPr>
        <p:spPr>
          <a:prstGeom prst="rect">
            <a:avLst/>
          </a:prstGeom>
        </p:spPr>
        <p:txBody>
          <a:bodyPr/>
          <a:lstStyle/>
          <a:p>
            <a:endParaRPr/>
          </a:p>
        </p:txBody>
      </p:sp>
      <p:sp>
        <p:nvSpPr>
          <p:cNvPr id="682" name="Double-click to edit"/>
          <p:cNvSpPr txBox="1">
            <a:spLocks noGrp="1"/>
          </p:cNvSpPr>
          <p:nvPr>
            <p:ph type="body" idx="1"/>
          </p:nvPr>
        </p:nvSpPr>
        <p:spPr>
          <a:prstGeom prst="rect">
            <a:avLst/>
          </a:prstGeom>
        </p:spPr>
        <p:txBody>
          <a:bodyPr/>
          <a:lstStyle/>
          <a:p>
            <a:endParaRPr/>
          </a:p>
        </p:txBody>
      </p:sp>
      <p:sp>
        <p:nvSpPr>
          <p:cNvPr id="68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77</a:t>
            </a:fld>
            <a:endParaRPr/>
          </a:p>
        </p:txBody>
      </p:sp>
      <p:pic>
        <p:nvPicPr>
          <p:cNvPr id="684" name="0 La Raison Detre de la Bible-3.077.jpeg" descr="0 La Raison Detre de la Bible-3.077.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Double-click to edit"/>
          <p:cNvSpPr txBox="1">
            <a:spLocks noGrp="1"/>
          </p:cNvSpPr>
          <p:nvPr>
            <p:ph type="title"/>
          </p:nvPr>
        </p:nvSpPr>
        <p:spPr>
          <a:prstGeom prst="rect">
            <a:avLst/>
          </a:prstGeom>
        </p:spPr>
        <p:txBody>
          <a:bodyPr/>
          <a:lstStyle/>
          <a:p>
            <a:endParaRPr/>
          </a:p>
        </p:txBody>
      </p:sp>
      <p:sp>
        <p:nvSpPr>
          <p:cNvPr id="687" name="Double-click to edit"/>
          <p:cNvSpPr txBox="1">
            <a:spLocks noGrp="1"/>
          </p:cNvSpPr>
          <p:nvPr>
            <p:ph type="body" idx="1"/>
          </p:nvPr>
        </p:nvSpPr>
        <p:spPr>
          <a:prstGeom prst="rect">
            <a:avLst/>
          </a:prstGeom>
        </p:spPr>
        <p:txBody>
          <a:bodyPr/>
          <a:lstStyle/>
          <a:p>
            <a:endParaRPr/>
          </a:p>
        </p:txBody>
      </p:sp>
      <p:sp>
        <p:nvSpPr>
          <p:cNvPr id="68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78</a:t>
            </a:fld>
            <a:endParaRPr/>
          </a:p>
        </p:txBody>
      </p:sp>
      <p:pic>
        <p:nvPicPr>
          <p:cNvPr id="689" name="0 La Raison Detre de la Bible.078.jpeg" descr="0 La Raison Detre de la Bible.078.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Double-click to edit"/>
          <p:cNvSpPr txBox="1">
            <a:spLocks noGrp="1"/>
          </p:cNvSpPr>
          <p:nvPr>
            <p:ph type="title"/>
          </p:nvPr>
        </p:nvSpPr>
        <p:spPr>
          <a:prstGeom prst="rect">
            <a:avLst/>
          </a:prstGeom>
        </p:spPr>
        <p:txBody>
          <a:bodyPr/>
          <a:lstStyle/>
          <a:p>
            <a:endParaRPr/>
          </a:p>
        </p:txBody>
      </p:sp>
      <p:sp>
        <p:nvSpPr>
          <p:cNvPr id="692" name="Double-click to edit"/>
          <p:cNvSpPr txBox="1">
            <a:spLocks noGrp="1"/>
          </p:cNvSpPr>
          <p:nvPr>
            <p:ph type="body" idx="1"/>
          </p:nvPr>
        </p:nvSpPr>
        <p:spPr>
          <a:prstGeom prst="rect">
            <a:avLst/>
          </a:prstGeom>
        </p:spPr>
        <p:txBody>
          <a:bodyPr/>
          <a:lstStyle/>
          <a:p>
            <a:endParaRPr/>
          </a:p>
        </p:txBody>
      </p:sp>
      <p:sp>
        <p:nvSpPr>
          <p:cNvPr id="69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79</a:t>
            </a:fld>
            <a:endParaRPr/>
          </a:p>
        </p:txBody>
      </p:sp>
      <p:pic>
        <p:nvPicPr>
          <p:cNvPr id="694" name="0 La Raison Detre de la Bible-3.079.jpeg" descr="0 La Raison Detre de la Bible-3.079.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Double-click to edit"/>
          <p:cNvSpPr txBox="1">
            <a:spLocks noGrp="1"/>
          </p:cNvSpPr>
          <p:nvPr>
            <p:ph type="title"/>
          </p:nvPr>
        </p:nvSpPr>
        <p:spPr>
          <a:prstGeom prst="rect">
            <a:avLst/>
          </a:prstGeom>
        </p:spPr>
        <p:txBody>
          <a:bodyPr/>
          <a:lstStyle/>
          <a:p>
            <a:endParaRPr/>
          </a:p>
        </p:txBody>
      </p:sp>
      <p:sp>
        <p:nvSpPr>
          <p:cNvPr id="305" name="Double-click to edit"/>
          <p:cNvSpPr txBox="1">
            <a:spLocks noGrp="1"/>
          </p:cNvSpPr>
          <p:nvPr>
            <p:ph type="body" idx="1"/>
          </p:nvPr>
        </p:nvSpPr>
        <p:spPr>
          <a:prstGeom prst="rect">
            <a:avLst/>
          </a:prstGeom>
        </p:spPr>
        <p:txBody>
          <a:bodyPr/>
          <a:lstStyle/>
          <a:p>
            <a:endParaRPr/>
          </a:p>
        </p:txBody>
      </p:sp>
      <p:sp>
        <p:nvSpPr>
          <p:cNvPr id="306" name="Slide Number"/>
          <p:cNvSpPr txBox="1">
            <a:spLocks noGrp="1"/>
          </p:cNvSpPr>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pic>
        <p:nvPicPr>
          <p:cNvPr id="307" name="0 La Raison Detre de la Bible.008.jpeg" descr="0 La Raison Detre de la Bible.008.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Double-click to edit"/>
          <p:cNvSpPr txBox="1">
            <a:spLocks noGrp="1"/>
          </p:cNvSpPr>
          <p:nvPr>
            <p:ph type="title"/>
          </p:nvPr>
        </p:nvSpPr>
        <p:spPr>
          <a:prstGeom prst="rect">
            <a:avLst/>
          </a:prstGeom>
        </p:spPr>
        <p:txBody>
          <a:bodyPr/>
          <a:lstStyle/>
          <a:p>
            <a:endParaRPr/>
          </a:p>
        </p:txBody>
      </p:sp>
      <p:sp>
        <p:nvSpPr>
          <p:cNvPr id="697" name="Double-click to edit"/>
          <p:cNvSpPr txBox="1">
            <a:spLocks noGrp="1"/>
          </p:cNvSpPr>
          <p:nvPr>
            <p:ph type="body" idx="1"/>
          </p:nvPr>
        </p:nvSpPr>
        <p:spPr>
          <a:prstGeom prst="rect">
            <a:avLst/>
          </a:prstGeom>
        </p:spPr>
        <p:txBody>
          <a:bodyPr/>
          <a:lstStyle/>
          <a:p>
            <a:endParaRPr/>
          </a:p>
        </p:txBody>
      </p:sp>
      <p:sp>
        <p:nvSpPr>
          <p:cNvPr id="69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80</a:t>
            </a:fld>
            <a:endParaRPr/>
          </a:p>
        </p:txBody>
      </p:sp>
      <p:pic>
        <p:nvPicPr>
          <p:cNvPr id="699" name="0 La Raison Detre de la Bible.080.jpeg" descr="0 La Raison Detre de la Bible.080.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Double-click to edit"/>
          <p:cNvSpPr txBox="1">
            <a:spLocks noGrp="1"/>
          </p:cNvSpPr>
          <p:nvPr>
            <p:ph type="title"/>
          </p:nvPr>
        </p:nvSpPr>
        <p:spPr>
          <a:prstGeom prst="rect">
            <a:avLst/>
          </a:prstGeom>
        </p:spPr>
        <p:txBody>
          <a:bodyPr/>
          <a:lstStyle/>
          <a:p>
            <a:endParaRPr/>
          </a:p>
        </p:txBody>
      </p:sp>
      <p:sp>
        <p:nvSpPr>
          <p:cNvPr id="702" name="Double-click to edit"/>
          <p:cNvSpPr txBox="1">
            <a:spLocks noGrp="1"/>
          </p:cNvSpPr>
          <p:nvPr>
            <p:ph type="body" idx="1"/>
          </p:nvPr>
        </p:nvSpPr>
        <p:spPr>
          <a:prstGeom prst="rect">
            <a:avLst/>
          </a:prstGeom>
        </p:spPr>
        <p:txBody>
          <a:bodyPr/>
          <a:lstStyle/>
          <a:p>
            <a:endParaRPr/>
          </a:p>
        </p:txBody>
      </p:sp>
      <p:sp>
        <p:nvSpPr>
          <p:cNvPr id="70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81</a:t>
            </a:fld>
            <a:endParaRPr/>
          </a:p>
        </p:txBody>
      </p:sp>
      <p:pic>
        <p:nvPicPr>
          <p:cNvPr id="704" name="0 La Raison Detre de la Bible.081.jpeg" descr="0 La Raison Detre de la Bible.081.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 name="Double-click to edit"/>
          <p:cNvSpPr txBox="1">
            <a:spLocks noGrp="1"/>
          </p:cNvSpPr>
          <p:nvPr>
            <p:ph type="title"/>
          </p:nvPr>
        </p:nvSpPr>
        <p:spPr>
          <a:prstGeom prst="rect">
            <a:avLst/>
          </a:prstGeom>
        </p:spPr>
        <p:txBody>
          <a:bodyPr/>
          <a:lstStyle/>
          <a:p>
            <a:endParaRPr/>
          </a:p>
        </p:txBody>
      </p:sp>
      <p:sp>
        <p:nvSpPr>
          <p:cNvPr id="707" name="Double-click to edit"/>
          <p:cNvSpPr txBox="1">
            <a:spLocks noGrp="1"/>
          </p:cNvSpPr>
          <p:nvPr>
            <p:ph type="body" idx="1"/>
          </p:nvPr>
        </p:nvSpPr>
        <p:spPr>
          <a:prstGeom prst="rect">
            <a:avLst/>
          </a:prstGeom>
        </p:spPr>
        <p:txBody>
          <a:bodyPr/>
          <a:lstStyle/>
          <a:p>
            <a:endParaRPr/>
          </a:p>
        </p:txBody>
      </p:sp>
      <p:sp>
        <p:nvSpPr>
          <p:cNvPr id="70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82</a:t>
            </a:fld>
            <a:endParaRPr/>
          </a:p>
        </p:txBody>
      </p:sp>
      <p:pic>
        <p:nvPicPr>
          <p:cNvPr id="709" name="0 La Raison Detre de la Bible.082.jpeg" descr="0 La Raison Detre de la Bible.082.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Double-click to edit"/>
          <p:cNvSpPr txBox="1">
            <a:spLocks noGrp="1"/>
          </p:cNvSpPr>
          <p:nvPr>
            <p:ph type="title"/>
          </p:nvPr>
        </p:nvSpPr>
        <p:spPr>
          <a:prstGeom prst="rect">
            <a:avLst/>
          </a:prstGeom>
        </p:spPr>
        <p:txBody>
          <a:bodyPr/>
          <a:lstStyle/>
          <a:p>
            <a:endParaRPr/>
          </a:p>
        </p:txBody>
      </p:sp>
      <p:sp>
        <p:nvSpPr>
          <p:cNvPr id="714" name="Double-click to edit"/>
          <p:cNvSpPr txBox="1">
            <a:spLocks noGrp="1"/>
          </p:cNvSpPr>
          <p:nvPr>
            <p:ph type="body" idx="1"/>
          </p:nvPr>
        </p:nvSpPr>
        <p:spPr>
          <a:prstGeom prst="rect">
            <a:avLst/>
          </a:prstGeom>
        </p:spPr>
        <p:txBody>
          <a:bodyPr/>
          <a:lstStyle/>
          <a:p>
            <a:endParaRPr/>
          </a:p>
        </p:txBody>
      </p:sp>
      <p:sp>
        <p:nvSpPr>
          <p:cNvPr id="71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83</a:t>
            </a:fld>
            <a:endParaRPr/>
          </a:p>
        </p:txBody>
      </p:sp>
      <p:pic>
        <p:nvPicPr>
          <p:cNvPr id="716" name="0 La Raison Detre de la Bible.083.jpeg" descr="0 La Raison Detre de la Bible.083.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Double-click to edit"/>
          <p:cNvSpPr txBox="1">
            <a:spLocks noGrp="1"/>
          </p:cNvSpPr>
          <p:nvPr>
            <p:ph type="title"/>
          </p:nvPr>
        </p:nvSpPr>
        <p:spPr>
          <a:prstGeom prst="rect">
            <a:avLst/>
          </a:prstGeom>
        </p:spPr>
        <p:txBody>
          <a:bodyPr/>
          <a:lstStyle/>
          <a:p>
            <a:endParaRPr/>
          </a:p>
        </p:txBody>
      </p:sp>
      <p:sp>
        <p:nvSpPr>
          <p:cNvPr id="719" name="Double-click to edit"/>
          <p:cNvSpPr txBox="1">
            <a:spLocks noGrp="1"/>
          </p:cNvSpPr>
          <p:nvPr>
            <p:ph type="body" idx="1"/>
          </p:nvPr>
        </p:nvSpPr>
        <p:spPr>
          <a:prstGeom prst="rect">
            <a:avLst/>
          </a:prstGeom>
        </p:spPr>
        <p:txBody>
          <a:bodyPr/>
          <a:lstStyle/>
          <a:p>
            <a:endParaRPr/>
          </a:p>
        </p:txBody>
      </p:sp>
      <p:sp>
        <p:nvSpPr>
          <p:cNvPr id="72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84</a:t>
            </a:fld>
            <a:endParaRPr/>
          </a:p>
        </p:txBody>
      </p:sp>
      <p:pic>
        <p:nvPicPr>
          <p:cNvPr id="721" name="0 La Raison Detre de la Bible.084.jpeg" descr="0 La Raison Detre de la Bible.084.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Double-click to edit"/>
          <p:cNvSpPr txBox="1">
            <a:spLocks noGrp="1"/>
          </p:cNvSpPr>
          <p:nvPr>
            <p:ph type="title"/>
          </p:nvPr>
        </p:nvSpPr>
        <p:spPr>
          <a:prstGeom prst="rect">
            <a:avLst/>
          </a:prstGeom>
        </p:spPr>
        <p:txBody>
          <a:bodyPr/>
          <a:lstStyle/>
          <a:p>
            <a:endParaRPr/>
          </a:p>
        </p:txBody>
      </p:sp>
      <p:sp>
        <p:nvSpPr>
          <p:cNvPr id="724" name="Double-click to edit"/>
          <p:cNvSpPr txBox="1">
            <a:spLocks noGrp="1"/>
          </p:cNvSpPr>
          <p:nvPr>
            <p:ph type="body" idx="1"/>
          </p:nvPr>
        </p:nvSpPr>
        <p:spPr>
          <a:prstGeom prst="rect">
            <a:avLst/>
          </a:prstGeom>
        </p:spPr>
        <p:txBody>
          <a:bodyPr/>
          <a:lstStyle/>
          <a:p>
            <a:endParaRPr/>
          </a:p>
        </p:txBody>
      </p:sp>
      <p:sp>
        <p:nvSpPr>
          <p:cNvPr id="72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85</a:t>
            </a:fld>
            <a:endParaRPr/>
          </a:p>
        </p:txBody>
      </p:sp>
      <p:pic>
        <p:nvPicPr>
          <p:cNvPr id="726" name="0 La Raison Detre de la Bible.085.jpeg" descr="0 La Raison Detre de la Bible.085.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Double-click to edit"/>
          <p:cNvSpPr txBox="1">
            <a:spLocks noGrp="1"/>
          </p:cNvSpPr>
          <p:nvPr>
            <p:ph type="title"/>
          </p:nvPr>
        </p:nvSpPr>
        <p:spPr>
          <a:prstGeom prst="rect">
            <a:avLst/>
          </a:prstGeom>
        </p:spPr>
        <p:txBody>
          <a:bodyPr/>
          <a:lstStyle/>
          <a:p>
            <a:endParaRPr/>
          </a:p>
        </p:txBody>
      </p:sp>
      <p:sp>
        <p:nvSpPr>
          <p:cNvPr id="731" name="Double-click to edit"/>
          <p:cNvSpPr txBox="1">
            <a:spLocks noGrp="1"/>
          </p:cNvSpPr>
          <p:nvPr>
            <p:ph type="body" idx="1"/>
          </p:nvPr>
        </p:nvSpPr>
        <p:spPr>
          <a:prstGeom prst="rect">
            <a:avLst/>
          </a:prstGeom>
        </p:spPr>
        <p:txBody>
          <a:bodyPr/>
          <a:lstStyle/>
          <a:p>
            <a:endParaRPr/>
          </a:p>
        </p:txBody>
      </p:sp>
      <p:sp>
        <p:nvSpPr>
          <p:cNvPr id="73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86</a:t>
            </a:fld>
            <a:endParaRPr/>
          </a:p>
        </p:txBody>
      </p:sp>
      <p:pic>
        <p:nvPicPr>
          <p:cNvPr id="733" name="0 La Raison Detre de la Bible.086.jpeg" descr="0 La Raison Detre de la Bible.086.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Double-click to edit"/>
          <p:cNvSpPr txBox="1">
            <a:spLocks noGrp="1"/>
          </p:cNvSpPr>
          <p:nvPr>
            <p:ph type="title"/>
          </p:nvPr>
        </p:nvSpPr>
        <p:spPr>
          <a:prstGeom prst="rect">
            <a:avLst/>
          </a:prstGeom>
        </p:spPr>
        <p:txBody>
          <a:bodyPr/>
          <a:lstStyle/>
          <a:p>
            <a:endParaRPr/>
          </a:p>
        </p:txBody>
      </p:sp>
      <p:sp>
        <p:nvSpPr>
          <p:cNvPr id="736" name="Double-click to edit"/>
          <p:cNvSpPr txBox="1">
            <a:spLocks noGrp="1"/>
          </p:cNvSpPr>
          <p:nvPr>
            <p:ph type="body" idx="1"/>
          </p:nvPr>
        </p:nvSpPr>
        <p:spPr>
          <a:prstGeom prst="rect">
            <a:avLst/>
          </a:prstGeom>
        </p:spPr>
        <p:txBody>
          <a:bodyPr/>
          <a:lstStyle/>
          <a:p>
            <a:endParaRPr/>
          </a:p>
        </p:txBody>
      </p:sp>
      <p:sp>
        <p:nvSpPr>
          <p:cNvPr id="73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87</a:t>
            </a:fld>
            <a:endParaRPr/>
          </a:p>
        </p:txBody>
      </p:sp>
      <p:pic>
        <p:nvPicPr>
          <p:cNvPr id="738" name="0 La Raison Detre de la Bible.087.jpeg" descr="0 La Raison Detre de la Bible.087.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 name="Double-click to edit"/>
          <p:cNvSpPr txBox="1">
            <a:spLocks noGrp="1"/>
          </p:cNvSpPr>
          <p:nvPr>
            <p:ph type="title"/>
          </p:nvPr>
        </p:nvSpPr>
        <p:spPr>
          <a:prstGeom prst="rect">
            <a:avLst/>
          </a:prstGeom>
        </p:spPr>
        <p:txBody>
          <a:bodyPr/>
          <a:lstStyle/>
          <a:p>
            <a:endParaRPr/>
          </a:p>
        </p:txBody>
      </p:sp>
      <p:sp>
        <p:nvSpPr>
          <p:cNvPr id="741" name="Double-click to edit"/>
          <p:cNvSpPr txBox="1">
            <a:spLocks noGrp="1"/>
          </p:cNvSpPr>
          <p:nvPr>
            <p:ph type="body" idx="1"/>
          </p:nvPr>
        </p:nvSpPr>
        <p:spPr>
          <a:prstGeom prst="rect">
            <a:avLst/>
          </a:prstGeom>
        </p:spPr>
        <p:txBody>
          <a:bodyPr/>
          <a:lstStyle/>
          <a:p>
            <a:endParaRPr/>
          </a:p>
        </p:txBody>
      </p:sp>
      <p:sp>
        <p:nvSpPr>
          <p:cNvPr id="74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88</a:t>
            </a:fld>
            <a:endParaRPr/>
          </a:p>
        </p:txBody>
      </p:sp>
      <p:pic>
        <p:nvPicPr>
          <p:cNvPr id="743" name="0 La Raison Detre de la Bible.088.jpeg" descr="0 La Raison Detre de la Bible.088.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Double-click to edit"/>
          <p:cNvSpPr txBox="1">
            <a:spLocks noGrp="1"/>
          </p:cNvSpPr>
          <p:nvPr>
            <p:ph type="title"/>
          </p:nvPr>
        </p:nvSpPr>
        <p:spPr>
          <a:prstGeom prst="rect">
            <a:avLst/>
          </a:prstGeom>
        </p:spPr>
        <p:txBody>
          <a:bodyPr/>
          <a:lstStyle/>
          <a:p>
            <a:endParaRPr/>
          </a:p>
        </p:txBody>
      </p:sp>
      <p:sp>
        <p:nvSpPr>
          <p:cNvPr id="746" name="Double-click to edit"/>
          <p:cNvSpPr txBox="1">
            <a:spLocks noGrp="1"/>
          </p:cNvSpPr>
          <p:nvPr>
            <p:ph type="body" idx="1"/>
          </p:nvPr>
        </p:nvSpPr>
        <p:spPr>
          <a:prstGeom prst="rect">
            <a:avLst/>
          </a:prstGeom>
        </p:spPr>
        <p:txBody>
          <a:bodyPr/>
          <a:lstStyle/>
          <a:p>
            <a:endParaRPr/>
          </a:p>
        </p:txBody>
      </p:sp>
      <p:sp>
        <p:nvSpPr>
          <p:cNvPr id="74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89</a:t>
            </a:fld>
            <a:endParaRPr/>
          </a:p>
        </p:txBody>
      </p:sp>
      <p:pic>
        <p:nvPicPr>
          <p:cNvPr id="748" name="0 La Raison Detre de la Bible.089.jpeg" descr="0 La Raison Detre de la Bible.089.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Double-click to edit"/>
          <p:cNvSpPr txBox="1">
            <a:spLocks noGrp="1"/>
          </p:cNvSpPr>
          <p:nvPr>
            <p:ph type="title"/>
          </p:nvPr>
        </p:nvSpPr>
        <p:spPr>
          <a:prstGeom prst="rect">
            <a:avLst/>
          </a:prstGeom>
        </p:spPr>
        <p:txBody>
          <a:bodyPr/>
          <a:lstStyle/>
          <a:p>
            <a:endParaRPr/>
          </a:p>
        </p:txBody>
      </p:sp>
      <p:sp>
        <p:nvSpPr>
          <p:cNvPr id="310" name="Double-click to edit"/>
          <p:cNvSpPr txBox="1">
            <a:spLocks noGrp="1"/>
          </p:cNvSpPr>
          <p:nvPr>
            <p:ph type="body" idx="1"/>
          </p:nvPr>
        </p:nvSpPr>
        <p:spPr>
          <a:prstGeom prst="rect">
            <a:avLst/>
          </a:prstGeom>
        </p:spPr>
        <p:txBody>
          <a:bodyPr/>
          <a:lstStyle/>
          <a:p>
            <a:endParaRPr/>
          </a:p>
        </p:txBody>
      </p:sp>
      <p:sp>
        <p:nvSpPr>
          <p:cNvPr id="311" name="Slide Number"/>
          <p:cNvSpPr txBox="1">
            <a:spLocks noGrp="1"/>
          </p:cNvSpPr>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pic>
        <p:nvPicPr>
          <p:cNvPr id="312" name="0 La Raison Detre de la Bible-3.009.jpeg" descr="0 La Raison Detre de la Bible-3.009.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 name="Double-click to edit"/>
          <p:cNvSpPr txBox="1">
            <a:spLocks noGrp="1"/>
          </p:cNvSpPr>
          <p:nvPr>
            <p:ph type="title"/>
          </p:nvPr>
        </p:nvSpPr>
        <p:spPr>
          <a:prstGeom prst="rect">
            <a:avLst/>
          </a:prstGeom>
        </p:spPr>
        <p:txBody>
          <a:bodyPr/>
          <a:lstStyle/>
          <a:p>
            <a:endParaRPr/>
          </a:p>
        </p:txBody>
      </p:sp>
      <p:sp>
        <p:nvSpPr>
          <p:cNvPr id="751" name="Double-click to edit"/>
          <p:cNvSpPr txBox="1">
            <a:spLocks noGrp="1"/>
          </p:cNvSpPr>
          <p:nvPr>
            <p:ph type="body" idx="1"/>
          </p:nvPr>
        </p:nvSpPr>
        <p:spPr>
          <a:prstGeom prst="rect">
            <a:avLst/>
          </a:prstGeom>
        </p:spPr>
        <p:txBody>
          <a:bodyPr/>
          <a:lstStyle/>
          <a:p>
            <a:endParaRPr/>
          </a:p>
        </p:txBody>
      </p:sp>
      <p:sp>
        <p:nvSpPr>
          <p:cNvPr id="75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90</a:t>
            </a:fld>
            <a:endParaRPr/>
          </a:p>
        </p:txBody>
      </p:sp>
      <p:pic>
        <p:nvPicPr>
          <p:cNvPr id="753" name="0 La Raison Detre de la Bible.090.jpeg" descr="0 La Raison Detre de la Bible.090.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Double-click to edit"/>
          <p:cNvSpPr txBox="1">
            <a:spLocks noGrp="1"/>
          </p:cNvSpPr>
          <p:nvPr>
            <p:ph type="title"/>
          </p:nvPr>
        </p:nvSpPr>
        <p:spPr>
          <a:prstGeom prst="rect">
            <a:avLst/>
          </a:prstGeom>
        </p:spPr>
        <p:txBody>
          <a:bodyPr/>
          <a:lstStyle/>
          <a:p>
            <a:endParaRPr/>
          </a:p>
        </p:txBody>
      </p:sp>
      <p:sp>
        <p:nvSpPr>
          <p:cNvPr id="758" name="Double-click to edit"/>
          <p:cNvSpPr txBox="1">
            <a:spLocks noGrp="1"/>
          </p:cNvSpPr>
          <p:nvPr>
            <p:ph type="body" idx="1"/>
          </p:nvPr>
        </p:nvSpPr>
        <p:spPr>
          <a:prstGeom prst="rect">
            <a:avLst/>
          </a:prstGeom>
        </p:spPr>
        <p:txBody>
          <a:bodyPr/>
          <a:lstStyle/>
          <a:p>
            <a:endParaRPr/>
          </a:p>
        </p:txBody>
      </p:sp>
      <p:sp>
        <p:nvSpPr>
          <p:cNvPr id="75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91</a:t>
            </a:fld>
            <a:endParaRPr/>
          </a:p>
        </p:txBody>
      </p:sp>
      <p:pic>
        <p:nvPicPr>
          <p:cNvPr id="760" name="0 La Raison Detre de la Bible.091.jpeg" descr="0 La Raison Detre de la Bible.091.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 name="Double-click to edit"/>
          <p:cNvSpPr txBox="1">
            <a:spLocks noGrp="1"/>
          </p:cNvSpPr>
          <p:nvPr>
            <p:ph type="title"/>
          </p:nvPr>
        </p:nvSpPr>
        <p:spPr>
          <a:prstGeom prst="rect">
            <a:avLst/>
          </a:prstGeom>
        </p:spPr>
        <p:txBody>
          <a:bodyPr/>
          <a:lstStyle/>
          <a:p>
            <a:endParaRPr/>
          </a:p>
        </p:txBody>
      </p:sp>
      <p:sp>
        <p:nvSpPr>
          <p:cNvPr id="763" name="Double-click to edit"/>
          <p:cNvSpPr txBox="1">
            <a:spLocks noGrp="1"/>
          </p:cNvSpPr>
          <p:nvPr>
            <p:ph type="body" idx="1"/>
          </p:nvPr>
        </p:nvSpPr>
        <p:spPr>
          <a:prstGeom prst="rect">
            <a:avLst/>
          </a:prstGeom>
        </p:spPr>
        <p:txBody>
          <a:bodyPr/>
          <a:lstStyle/>
          <a:p>
            <a:endParaRPr/>
          </a:p>
        </p:txBody>
      </p:sp>
      <p:sp>
        <p:nvSpPr>
          <p:cNvPr id="76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92</a:t>
            </a:fld>
            <a:endParaRPr/>
          </a:p>
        </p:txBody>
      </p:sp>
      <p:pic>
        <p:nvPicPr>
          <p:cNvPr id="765" name="0 La Raison Detre de la Bible.092.jpeg" descr="0 La Raison Detre de la Bible.092.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Double-click to edit"/>
          <p:cNvSpPr txBox="1">
            <a:spLocks noGrp="1"/>
          </p:cNvSpPr>
          <p:nvPr>
            <p:ph type="title"/>
          </p:nvPr>
        </p:nvSpPr>
        <p:spPr>
          <a:prstGeom prst="rect">
            <a:avLst/>
          </a:prstGeom>
        </p:spPr>
        <p:txBody>
          <a:bodyPr/>
          <a:lstStyle/>
          <a:p>
            <a:endParaRPr/>
          </a:p>
        </p:txBody>
      </p:sp>
      <p:sp>
        <p:nvSpPr>
          <p:cNvPr id="768" name="Double-click to edit"/>
          <p:cNvSpPr txBox="1">
            <a:spLocks noGrp="1"/>
          </p:cNvSpPr>
          <p:nvPr>
            <p:ph type="body" idx="1"/>
          </p:nvPr>
        </p:nvSpPr>
        <p:spPr>
          <a:prstGeom prst="rect">
            <a:avLst/>
          </a:prstGeom>
        </p:spPr>
        <p:txBody>
          <a:bodyPr/>
          <a:lstStyle/>
          <a:p>
            <a:endParaRPr/>
          </a:p>
        </p:txBody>
      </p:sp>
      <p:sp>
        <p:nvSpPr>
          <p:cNvPr id="76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93</a:t>
            </a:fld>
            <a:endParaRPr/>
          </a:p>
        </p:txBody>
      </p:sp>
      <p:pic>
        <p:nvPicPr>
          <p:cNvPr id="770" name="0 La Raison Detre de la Bible.093.jpeg" descr="0 La Raison Detre de la Bible.093.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Double-click to edit"/>
          <p:cNvSpPr txBox="1">
            <a:spLocks noGrp="1"/>
          </p:cNvSpPr>
          <p:nvPr>
            <p:ph type="title"/>
          </p:nvPr>
        </p:nvSpPr>
        <p:spPr>
          <a:prstGeom prst="rect">
            <a:avLst/>
          </a:prstGeom>
        </p:spPr>
        <p:txBody>
          <a:bodyPr/>
          <a:lstStyle/>
          <a:p>
            <a:endParaRPr/>
          </a:p>
        </p:txBody>
      </p:sp>
      <p:sp>
        <p:nvSpPr>
          <p:cNvPr id="773" name="Double-click to edit"/>
          <p:cNvSpPr txBox="1">
            <a:spLocks noGrp="1"/>
          </p:cNvSpPr>
          <p:nvPr>
            <p:ph type="body" idx="1"/>
          </p:nvPr>
        </p:nvSpPr>
        <p:spPr>
          <a:prstGeom prst="rect">
            <a:avLst/>
          </a:prstGeom>
        </p:spPr>
        <p:txBody>
          <a:bodyPr/>
          <a:lstStyle/>
          <a:p>
            <a:endParaRPr/>
          </a:p>
        </p:txBody>
      </p:sp>
      <p:sp>
        <p:nvSpPr>
          <p:cNvPr id="77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94</a:t>
            </a:fld>
            <a:endParaRPr/>
          </a:p>
        </p:txBody>
      </p:sp>
      <p:pic>
        <p:nvPicPr>
          <p:cNvPr id="775" name="0 La Raison Detre de la Bible.094.jpeg" descr="0 La Raison Detre de la Bible.094.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Double-click to edit"/>
          <p:cNvSpPr txBox="1">
            <a:spLocks noGrp="1"/>
          </p:cNvSpPr>
          <p:nvPr>
            <p:ph type="title"/>
          </p:nvPr>
        </p:nvSpPr>
        <p:spPr>
          <a:prstGeom prst="rect">
            <a:avLst/>
          </a:prstGeom>
        </p:spPr>
        <p:txBody>
          <a:bodyPr/>
          <a:lstStyle/>
          <a:p>
            <a:endParaRPr/>
          </a:p>
        </p:txBody>
      </p:sp>
      <p:sp>
        <p:nvSpPr>
          <p:cNvPr id="778" name="Double-click to edit"/>
          <p:cNvSpPr txBox="1">
            <a:spLocks noGrp="1"/>
          </p:cNvSpPr>
          <p:nvPr>
            <p:ph type="body" idx="1"/>
          </p:nvPr>
        </p:nvSpPr>
        <p:spPr>
          <a:prstGeom prst="rect">
            <a:avLst/>
          </a:prstGeom>
        </p:spPr>
        <p:txBody>
          <a:bodyPr/>
          <a:lstStyle/>
          <a:p>
            <a:endParaRPr/>
          </a:p>
        </p:txBody>
      </p:sp>
      <p:sp>
        <p:nvSpPr>
          <p:cNvPr id="77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95</a:t>
            </a:fld>
            <a:endParaRPr/>
          </a:p>
        </p:txBody>
      </p:sp>
      <p:pic>
        <p:nvPicPr>
          <p:cNvPr id="780" name="0 La Raison Detre de la Bible-3.095.jpeg" descr="0 La Raison Detre de la Bible-3.095.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 name="Double-click to edit"/>
          <p:cNvSpPr txBox="1">
            <a:spLocks noGrp="1"/>
          </p:cNvSpPr>
          <p:nvPr>
            <p:ph type="title"/>
          </p:nvPr>
        </p:nvSpPr>
        <p:spPr>
          <a:prstGeom prst="rect">
            <a:avLst/>
          </a:prstGeom>
        </p:spPr>
        <p:txBody>
          <a:bodyPr/>
          <a:lstStyle/>
          <a:p>
            <a:endParaRPr/>
          </a:p>
        </p:txBody>
      </p:sp>
      <p:sp>
        <p:nvSpPr>
          <p:cNvPr id="783" name="Double-click to edit"/>
          <p:cNvSpPr txBox="1">
            <a:spLocks noGrp="1"/>
          </p:cNvSpPr>
          <p:nvPr>
            <p:ph type="body" idx="1"/>
          </p:nvPr>
        </p:nvSpPr>
        <p:spPr>
          <a:prstGeom prst="rect">
            <a:avLst/>
          </a:prstGeom>
        </p:spPr>
        <p:txBody>
          <a:bodyPr/>
          <a:lstStyle/>
          <a:p>
            <a:endParaRPr/>
          </a:p>
        </p:txBody>
      </p:sp>
      <p:sp>
        <p:nvSpPr>
          <p:cNvPr id="78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96</a:t>
            </a:fld>
            <a:endParaRPr/>
          </a:p>
        </p:txBody>
      </p:sp>
      <p:pic>
        <p:nvPicPr>
          <p:cNvPr id="785" name="0 La Raison Detre de la Bible.096.jpeg" descr="0 La Raison Detre de la Bible.096.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Double-click to edit"/>
          <p:cNvSpPr txBox="1">
            <a:spLocks noGrp="1"/>
          </p:cNvSpPr>
          <p:nvPr>
            <p:ph type="title"/>
          </p:nvPr>
        </p:nvSpPr>
        <p:spPr>
          <a:prstGeom prst="rect">
            <a:avLst/>
          </a:prstGeom>
        </p:spPr>
        <p:txBody>
          <a:bodyPr/>
          <a:lstStyle/>
          <a:p>
            <a:endParaRPr/>
          </a:p>
        </p:txBody>
      </p:sp>
      <p:sp>
        <p:nvSpPr>
          <p:cNvPr id="788" name="Double-click to edit"/>
          <p:cNvSpPr txBox="1">
            <a:spLocks noGrp="1"/>
          </p:cNvSpPr>
          <p:nvPr>
            <p:ph type="body" idx="1"/>
          </p:nvPr>
        </p:nvSpPr>
        <p:spPr>
          <a:prstGeom prst="rect">
            <a:avLst/>
          </a:prstGeom>
        </p:spPr>
        <p:txBody>
          <a:bodyPr/>
          <a:lstStyle/>
          <a:p>
            <a:endParaRPr/>
          </a:p>
        </p:txBody>
      </p:sp>
      <p:sp>
        <p:nvSpPr>
          <p:cNvPr id="78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97</a:t>
            </a:fld>
            <a:endParaRPr/>
          </a:p>
        </p:txBody>
      </p:sp>
      <p:pic>
        <p:nvPicPr>
          <p:cNvPr id="790" name="0 La Raison Detre de la Bible-3.097.jpeg" descr="0 La Raison Detre de la Bible-3.097.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 name="Double-click to edit"/>
          <p:cNvSpPr txBox="1">
            <a:spLocks noGrp="1"/>
          </p:cNvSpPr>
          <p:nvPr>
            <p:ph type="title"/>
          </p:nvPr>
        </p:nvSpPr>
        <p:spPr>
          <a:prstGeom prst="rect">
            <a:avLst/>
          </a:prstGeom>
        </p:spPr>
        <p:txBody>
          <a:bodyPr/>
          <a:lstStyle/>
          <a:p>
            <a:endParaRPr/>
          </a:p>
        </p:txBody>
      </p:sp>
      <p:sp>
        <p:nvSpPr>
          <p:cNvPr id="793" name="Double-click to edit"/>
          <p:cNvSpPr txBox="1">
            <a:spLocks noGrp="1"/>
          </p:cNvSpPr>
          <p:nvPr>
            <p:ph type="body" idx="1"/>
          </p:nvPr>
        </p:nvSpPr>
        <p:spPr>
          <a:prstGeom prst="rect">
            <a:avLst/>
          </a:prstGeom>
        </p:spPr>
        <p:txBody>
          <a:bodyPr/>
          <a:lstStyle/>
          <a:p>
            <a:endParaRPr/>
          </a:p>
        </p:txBody>
      </p:sp>
      <p:sp>
        <p:nvSpPr>
          <p:cNvPr id="79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98</a:t>
            </a:fld>
            <a:endParaRPr/>
          </a:p>
        </p:txBody>
      </p:sp>
      <p:pic>
        <p:nvPicPr>
          <p:cNvPr id="795" name="0 La Raison Detre de la Bible.168.jpeg" descr="0 La Raison Detre de la Bible.168.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Double-click to edit"/>
          <p:cNvSpPr txBox="1">
            <a:spLocks noGrp="1"/>
          </p:cNvSpPr>
          <p:nvPr>
            <p:ph type="title"/>
          </p:nvPr>
        </p:nvSpPr>
        <p:spPr>
          <a:prstGeom prst="rect">
            <a:avLst/>
          </a:prstGeom>
        </p:spPr>
        <p:txBody>
          <a:bodyPr/>
          <a:lstStyle/>
          <a:p>
            <a:endParaRPr/>
          </a:p>
        </p:txBody>
      </p:sp>
      <p:sp>
        <p:nvSpPr>
          <p:cNvPr id="798" name="Double-click to edit"/>
          <p:cNvSpPr txBox="1">
            <a:spLocks noGrp="1"/>
          </p:cNvSpPr>
          <p:nvPr>
            <p:ph type="body" idx="1"/>
          </p:nvPr>
        </p:nvSpPr>
        <p:spPr>
          <a:prstGeom prst="rect">
            <a:avLst/>
          </a:prstGeom>
        </p:spPr>
        <p:txBody>
          <a:bodyPr/>
          <a:lstStyle/>
          <a:p>
            <a:endParaRPr/>
          </a:p>
        </p:txBody>
      </p:sp>
      <p:sp>
        <p:nvSpPr>
          <p:cNvPr id="79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99</a:t>
            </a:fld>
            <a:endParaRPr/>
          </a:p>
        </p:txBody>
      </p:sp>
      <p:pic>
        <p:nvPicPr>
          <p:cNvPr id="800" name="0 La Raison Detre de la Bible-3.099.jpeg" descr="0 La Raison Detre de la Bible-3.099.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808080"/>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chin"/>
        <a:ea typeface="Cochin"/>
        <a:cs typeface="Cochin"/>
      </a:majorFont>
      <a:minorFont>
        <a:latin typeface="Cochin"/>
        <a:ea typeface="Cochin"/>
        <a:cs typeface="Coc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BBE0E3"/>
          </a:solidFill>
          <a:prstDash val="solid"/>
          <a:round/>
        </a:ln>
        <a:effectLst>
          <a:outerShdw blurRad="38100" dist="19999"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chin"/>
        <a:ea typeface="Cochin"/>
        <a:cs typeface="Cochin"/>
      </a:majorFont>
      <a:minorFont>
        <a:latin typeface="Cochin"/>
        <a:ea typeface="Cochin"/>
        <a:cs typeface="Coc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BBE0E3"/>
          </a:solidFill>
          <a:prstDash val="solid"/>
          <a:round/>
        </a:ln>
        <a:effectLst>
          <a:outerShdw blurRad="38100" dist="19999"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1367</Words>
  <Application>Microsoft Macintosh PowerPoint</Application>
  <PresentationFormat>Personalizado</PresentationFormat>
  <Paragraphs>261</Paragraphs>
  <Slides>175</Slides>
  <Notes>34</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175</vt:i4>
      </vt:variant>
    </vt:vector>
  </HeadingPairs>
  <TitlesOfParts>
    <vt:vector size="182" baseType="lpstr">
      <vt:lpstr>Arial</vt:lpstr>
      <vt:lpstr>Calibri</vt:lpstr>
      <vt:lpstr>Cochin</vt:lpstr>
      <vt:lpstr>Franklin Gothic Medium</vt:lpstr>
      <vt:lpstr>Helvetica</vt:lpstr>
      <vt:lpstr>Lucida Grande</vt:lpstr>
      <vt:lpstr>White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Henry Miguel Germosen Zarzuela</cp:lastModifiedBy>
  <cp:revision>1</cp:revision>
  <dcterms:modified xsi:type="dcterms:W3CDTF">2021-01-28T19:40:11Z</dcterms:modified>
</cp:coreProperties>
</file>